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heme/theme2.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notesSlides/notesSlide1.xml" ContentType="application/vnd.openxmlformats-officedocument.presentationml.notesSlide+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276" r:id="rId2"/>
    <p:sldId id="440" r:id="rId3"/>
    <p:sldId id="290" r:id="rId4"/>
    <p:sldId id="291" r:id="rId5"/>
    <p:sldId id="294" r:id="rId6"/>
    <p:sldId id="295" r:id="rId7"/>
    <p:sldId id="296" r:id="rId8"/>
    <p:sldId id="443" r:id="rId9"/>
    <p:sldId id="314" r:id="rId10"/>
    <p:sldId id="441" r:id="rId11"/>
    <p:sldId id="442" r:id="rId12"/>
    <p:sldId id="315" r:id="rId13"/>
    <p:sldId id="321" r:id="rId14"/>
    <p:sldId id="320" r:id="rId15"/>
    <p:sldId id="316" r:id="rId16"/>
    <p:sldId id="317" r:id="rId17"/>
    <p:sldId id="298" r:id="rId18"/>
    <p:sldId id="444" r:id="rId19"/>
    <p:sldId id="353" r:id="rId20"/>
    <p:sldId id="358" r:id="rId21"/>
    <p:sldId id="359" r:id="rId22"/>
    <p:sldId id="360" r:id="rId23"/>
    <p:sldId id="361" r:id="rId24"/>
    <p:sldId id="362" r:id="rId25"/>
    <p:sldId id="363" r:id="rId26"/>
    <p:sldId id="364" r:id="rId27"/>
    <p:sldId id="365" r:id="rId28"/>
    <p:sldId id="366" r:id="rId29"/>
    <p:sldId id="445" r:id="rId30"/>
    <p:sldId id="373" r:id="rId31"/>
    <p:sldId id="374" r:id="rId32"/>
    <p:sldId id="272" r:id="rId33"/>
    <p:sldId id="446" r:id="rId34"/>
    <p:sldId id="383" r:id="rId35"/>
    <p:sldId id="398" r:id="rId36"/>
    <p:sldId id="400" r:id="rId37"/>
    <p:sldId id="399" r:id="rId38"/>
    <p:sldId id="448" r:id="rId39"/>
    <p:sldId id="447" r:id="rId40"/>
    <p:sldId id="401" r:id="rId41"/>
    <p:sldId id="273" r:id="rId42"/>
    <p:sldId id="417" r:id="rId43"/>
    <p:sldId id="420" r:id="rId44"/>
    <p:sldId id="422" r:id="rId45"/>
    <p:sldId id="423" r:id="rId46"/>
    <p:sldId id="367" r:id="rId47"/>
    <p:sldId id="449" r:id="rId48"/>
    <p:sldId id="450" r:id="rId49"/>
    <p:sldId id="451" r:id="rId50"/>
    <p:sldId id="426" r:id="rId51"/>
    <p:sldId id="427" r:id="rId52"/>
    <p:sldId id="428" r:id="rId53"/>
    <p:sldId id="429" r:id="rId54"/>
    <p:sldId id="297" r:id="rId55"/>
    <p:sldId id="430" r:id="rId56"/>
    <p:sldId id="431" r:id="rId57"/>
    <p:sldId id="433" r:id="rId58"/>
    <p:sldId id="432" r:id="rId59"/>
  </p:sldIdLst>
  <p:sldSz cx="9144000" cy="5143500" type="screen16x9"/>
  <p:notesSz cx="6858000" cy="9144000"/>
  <p:custDataLst>
    <p:tags r:id="rId61"/>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30">
          <p15:clr>
            <a:srgbClr val="A4A3A4"/>
          </p15:clr>
        </p15:guide>
        <p15:guide id="2" pos="28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102" d="100"/>
          <a:sy n="102" d="100"/>
        </p:scale>
        <p:origin x="648" y="102"/>
      </p:cViewPr>
      <p:guideLst>
        <p:guide orient="horz" pos="1630"/>
        <p:guide pos="286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rawings/_rels/vmlDrawing3.v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image" Target="../media/image46.png"/><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notesMasters/_rels/notesMaster1.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heme" Target="../theme/theme2.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2"/>
            </p:custDataLst>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7200"/>
          </a:xfrm>
          <a:prstGeom prst="rect">
            <a:avLst/>
          </a:prstGeom>
        </p:spPr>
        <p:txBody>
          <a:bodyPr vert="horz" lIns="91440" tIns="45720" rIns="91440" bIns="45720" rtlCol="0"/>
          <a:lstStyle>
            <a:lvl1pPr algn="r">
              <a:defRPr sz="1200"/>
            </a:lvl1pPr>
          </a:lstStyle>
          <a:p>
            <a:fld id="{6835B315-14EA-449A-AFC3-993FC1B4BB1D}" type="datetimeFigureOut">
              <a:rPr lang="zh-CN" altLang="en-US" smtClean="0"/>
              <a:t>2021/4/1</a:t>
            </a:fld>
            <a:endParaRPr lang="zh-CN" altLang="en-US"/>
          </a:p>
        </p:txBody>
      </p:sp>
      <p:sp>
        <p:nvSpPr>
          <p:cNvPr id="4" name="幻灯片图像占位符 3"/>
          <p:cNvSpPr>
            <a:spLocks noGrp="1" noRot="1" noChangeAspect="1"/>
          </p:cNvSpPr>
          <p:nvPr>
            <p:ph type="sldImg" idx="2"/>
            <p:custDataLst>
              <p:tags r:id="rId4"/>
            </p:custDataLst>
          </p:nvPr>
        </p:nvSpPr>
        <p:spPr>
          <a:xfrm>
            <a:off x="381000" y="685800"/>
            <a:ext cx="6096000" cy="34290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custDataLst>
              <p:tags r:id="rId6"/>
            </p:custDataLst>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7200"/>
          </a:xfrm>
          <a:prstGeom prst="rect">
            <a:avLst/>
          </a:prstGeom>
        </p:spPr>
        <p:txBody>
          <a:bodyPr vert="horz" lIns="91440" tIns="45720" rIns="91440" bIns="45720" rtlCol="0" anchor="b"/>
          <a:lstStyle>
            <a:lvl1pPr algn="r">
              <a:defRPr sz="1200"/>
            </a:lvl1pPr>
          </a:lstStyle>
          <a:p>
            <a:fld id="{FD55A861-E683-4CDC-AC7C-AC9F32CEB65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1666.xml"/><Relationship Id="rId2" Type="http://schemas.openxmlformats.org/officeDocument/2006/relationships/tags" Target="../tags/tag1665.xml"/><Relationship Id="rId1" Type="http://schemas.openxmlformats.org/officeDocument/2006/relationships/tags" Target="../tags/tag1664.xml"/><Relationship Id="rId5" Type="http://schemas.openxmlformats.org/officeDocument/2006/relationships/slide" Target="../slides/slide42.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FD55A861-E683-4CDC-AC7C-AC9F32CEB657}" type="slidenum">
              <a:rPr lang="zh-CN" altLang="en-US" smtClean="0"/>
              <a:t>42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Master" Target="../slideMasters/slideMaster1.xml"/><Relationship Id="rId5" Type="http://schemas.openxmlformats.org/officeDocument/2006/relationships/tags" Target="../tags/tag59.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1.xml"/><Relationship Id="rId5" Type="http://schemas.openxmlformats.org/officeDocument/2006/relationships/tags" Target="../tags/tag64.xml"/><Relationship Id="rId4" Type="http://schemas.openxmlformats.org/officeDocument/2006/relationships/tags" Target="../tags/tag6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85800" y="1598613"/>
            <a:ext cx="7772400" cy="1101725"/>
          </a:xfrm>
        </p:spPr>
        <p:txBody>
          <a:bodyPr/>
          <a:lstStyle/>
          <a:p>
            <a:r>
              <a:rPr lang="zh-CN" altLang="en-US" smtClean="0"/>
              <a:t>单击此处编辑母版标题样式</a:t>
            </a:r>
            <a:endParaRPr lang="zh-CN" altLang="en-US"/>
          </a:p>
        </p:txBody>
      </p:sp>
      <p:sp>
        <p:nvSpPr>
          <p:cNvPr id="3" name="副标题 2"/>
          <p:cNvSpPr>
            <a:spLocks noGrp="1"/>
          </p:cNvSpPr>
          <p:nvPr>
            <p:ph type="subTitle" idx="1"/>
            <p:custDataLst>
              <p:tags r:id="rId2"/>
            </p:custDataLst>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custDataLst>
              <p:tags r:id="rId3"/>
            </p:custDataLst>
          </p:nvPr>
        </p:nvSpPr>
        <p:spPr/>
        <p:txBody>
          <a:bodyPr/>
          <a:lstStyle>
            <a:lvl1pPr>
              <a:defRPr/>
            </a:lvl1pPr>
          </a:lstStyle>
          <a:p>
            <a:pPr>
              <a:defRPr/>
            </a:pPr>
            <a:fld id="{B9910B68-3AD2-4AE4-935A-4F995A93BD4F}" type="datetimeFigureOut">
              <a:rPr lang="zh-CN" altLang="en-US"/>
              <a:t>2021/4/1</a:t>
            </a:fld>
            <a:endParaRPr lang="zh-CN" altLang="en-US"/>
          </a:p>
        </p:txBody>
      </p:sp>
      <p:sp>
        <p:nvSpPr>
          <p:cNvPr id="5" name="页脚占位符 4"/>
          <p:cNvSpPr>
            <a:spLocks noGrp="1" noChangeArrowheads="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custDataLst>
              <p:tags r:id="rId5"/>
            </p:custDataLst>
          </p:nvPr>
        </p:nvSpPr>
        <p:spPr/>
        <p:txBody>
          <a:bodyPr/>
          <a:lstStyle>
            <a:lvl1pPr>
              <a:defRPr/>
            </a:lvl1pPr>
          </a:lstStyle>
          <a:p>
            <a:pPr>
              <a:defRPr/>
            </a:pPr>
            <a:fld id="{883404EE-556A-46BC-BF4A-15447F912BE8}" type="slidenum">
              <a:rPr lang="zh-CN" altLang="en-US"/>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2"/>
            </p:custDataLst>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custDataLst>
              <p:tags r:id="rId3"/>
            </p:custDataLst>
          </p:nvPr>
        </p:nvSpPr>
        <p:spPr/>
        <p:txBody>
          <a:bodyPr/>
          <a:lstStyle>
            <a:lvl1pPr>
              <a:defRPr/>
            </a:lvl1pPr>
          </a:lstStyle>
          <a:p>
            <a:pPr>
              <a:defRPr/>
            </a:pPr>
            <a:fld id="{BE238171-A94B-4720-BDCF-4E513940BA2A}" type="datetimeFigureOut">
              <a:rPr lang="zh-CN" altLang="en-US"/>
              <a:t>2021/4/1</a:t>
            </a:fld>
            <a:endParaRPr lang="zh-CN" altLang="en-US"/>
          </a:p>
        </p:txBody>
      </p:sp>
      <p:sp>
        <p:nvSpPr>
          <p:cNvPr id="5" name="页脚占位符 4"/>
          <p:cNvSpPr>
            <a:spLocks noGrp="1" noChangeArrowheads="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custDataLst>
              <p:tags r:id="rId5"/>
            </p:custDataLst>
          </p:nvPr>
        </p:nvSpPr>
        <p:spPr/>
        <p:txBody>
          <a:bodyPr/>
          <a:lstStyle>
            <a:lvl1pPr>
              <a:defRPr/>
            </a:lvl1pPr>
          </a:lstStyle>
          <a:p>
            <a:pPr>
              <a:defRPr/>
            </a:pPr>
            <a:fld id="{492E3FD2-6F22-4D9F-AE6E-0803A9FE02F2}" type="slidenum">
              <a:rPr lang="zh-CN" altLang="en-US"/>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6629400" y="206375"/>
            <a:ext cx="2057400" cy="4387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2"/>
            </p:custDataLst>
          </p:nvPr>
        </p:nvSpPr>
        <p:spPr>
          <a:xfrm>
            <a:off x="457200" y="206375"/>
            <a:ext cx="6019800" cy="43878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custDataLst>
              <p:tags r:id="rId3"/>
            </p:custDataLst>
          </p:nvPr>
        </p:nvSpPr>
        <p:spPr/>
        <p:txBody>
          <a:bodyPr/>
          <a:lstStyle>
            <a:lvl1pPr>
              <a:defRPr/>
            </a:lvl1pPr>
          </a:lstStyle>
          <a:p>
            <a:pPr>
              <a:defRPr/>
            </a:pPr>
            <a:fld id="{3AB61492-F980-47F5-9E48-A68E6A38B640}" type="datetimeFigureOut">
              <a:rPr lang="zh-CN" altLang="en-US"/>
              <a:t>2021/4/1</a:t>
            </a:fld>
            <a:endParaRPr lang="zh-CN" altLang="en-US"/>
          </a:p>
        </p:txBody>
      </p:sp>
      <p:sp>
        <p:nvSpPr>
          <p:cNvPr id="5" name="页脚占位符 4"/>
          <p:cNvSpPr>
            <a:spLocks noGrp="1" noChangeArrowheads="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custDataLst>
              <p:tags r:id="rId5"/>
            </p:custDataLst>
          </p:nvPr>
        </p:nvSpPr>
        <p:spPr/>
        <p:txBody>
          <a:bodyPr/>
          <a:lstStyle>
            <a:lvl1pPr>
              <a:defRPr/>
            </a:lvl1pPr>
          </a:lstStyle>
          <a:p>
            <a:pPr>
              <a:defRPr/>
            </a:pPr>
            <a:fld id="{CF44CD8E-59E6-4608-9785-4C4C37095318}" type="slidenum">
              <a:rPr lang="zh-CN" altLang="en-US"/>
              <a:t>‹#›</a:t>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pPr defTabSz="685800">
              <a:defRPr/>
            </a:pPr>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pPr defTabSz="685800">
              <a:defRPr/>
            </a:pPr>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pPr defTabSz="685800">
              <a:defRPr/>
            </a:pPr>
            <a:fld id="{9D16FA71-E5A1-4B22-877B-790B2D8CCF13}" type="slidenum">
              <a:rPr lang="en-US" altLang="zh-CN" smtClean="0"/>
              <a:t>‹#›</a:t>
            </a:fld>
            <a:endParaRPr lang="zh-CN" altLang="en-US" smtClean="0"/>
          </a:p>
        </p:txBody>
      </p:sp>
    </p:spTree>
  </p:cSld>
  <p:clrMapOvr>
    <a:masterClrMapping/>
  </p:clrMapOvr>
  <p:transition>
    <p:checke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custDataLst>
              <p:tags r:id="rId3"/>
            </p:custDataLst>
          </p:nvPr>
        </p:nvSpPr>
        <p:spPr/>
        <p:txBody>
          <a:bodyPr/>
          <a:lstStyle>
            <a:lvl1pPr>
              <a:defRPr/>
            </a:lvl1pPr>
          </a:lstStyle>
          <a:p>
            <a:pPr>
              <a:defRPr/>
            </a:pPr>
            <a:fld id="{9C377B42-10BA-4EE6-966A-272FE43D2920}" type="datetimeFigureOut">
              <a:rPr lang="zh-CN" altLang="en-US"/>
              <a:t>2021/4/1</a:t>
            </a:fld>
            <a:endParaRPr lang="zh-CN" altLang="en-US"/>
          </a:p>
        </p:txBody>
      </p:sp>
      <p:sp>
        <p:nvSpPr>
          <p:cNvPr id="5" name="页脚占位符 4"/>
          <p:cNvSpPr>
            <a:spLocks noGrp="1" noChangeArrowheads="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custDataLst>
              <p:tags r:id="rId5"/>
            </p:custDataLst>
          </p:nvPr>
        </p:nvSpPr>
        <p:spPr/>
        <p:txBody>
          <a:bodyPr/>
          <a:lstStyle>
            <a:lvl1pPr>
              <a:defRPr/>
            </a:lvl1pPr>
          </a:lstStyle>
          <a:p>
            <a:pPr>
              <a:defRPr/>
            </a:pPr>
            <a:fld id="{12FE65F0-0867-4477-9D80-CCF56C7F1BBF}" type="slidenum">
              <a:rPr lang="zh-CN" altLang="en-US"/>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22313" y="3305175"/>
            <a:ext cx="7772400" cy="10223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custDataLst>
              <p:tags r:id="rId2"/>
            </p:custDataLst>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custDataLst>
              <p:tags r:id="rId3"/>
            </p:custDataLst>
          </p:nvPr>
        </p:nvSpPr>
        <p:spPr/>
        <p:txBody>
          <a:bodyPr/>
          <a:lstStyle>
            <a:lvl1pPr>
              <a:defRPr/>
            </a:lvl1pPr>
          </a:lstStyle>
          <a:p>
            <a:pPr>
              <a:defRPr/>
            </a:pPr>
            <a:fld id="{CA7F2911-86C7-4145-A14B-21A05907EF16}" type="datetimeFigureOut">
              <a:rPr lang="zh-CN" altLang="en-US"/>
              <a:t>2021/4/1</a:t>
            </a:fld>
            <a:endParaRPr lang="zh-CN" altLang="en-US"/>
          </a:p>
        </p:txBody>
      </p:sp>
      <p:sp>
        <p:nvSpPr>
          <p:cNvPr id="5" name="页脚占位符 4"/>
          <p:cNvSpPr>
            <a:spLocks noGrp="1" noChangeArrowheads="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custDataLst>
              <p:tags r:id="rId5"/>
            </p:custDataLst>
          </p:nvPr>
        </p:nvSpPr>
        <p:spPr/>
        <p:txBody>
          <a:bodyPr/>
          <a:lstStyle>
            <a:lvl1pPr>
              <a:defRPr/>
            </a:lvl1pPr>
          </a:lstStyle>
          <a:p>
            <a:pPr>
              <a:defRPr/>
            </a:pPr>
            <a:fld id="{63A526F6-42ED-4DBE-A032-C2EE51B1505B}" type="slidenum">
              <a:rPr lang="zh-CN" altLang="en-US"/>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custDataLst>
              <p:tags r:id="rId2"/>
            </p:custDataLst>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custDataLst>
              <p:tags r:id="rId3"/>
            </p:custDataLst>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custDataLst>
              <p:tags r:id="rId4"/>
            </p:custDataLst>
          </p:nvPr>
        </p:nvSpPr>
        <p:spPr/>
        <p:txBody>
          <a:bodyPr/>
          <a:lstStyle>
            <a:lvl1pPr>
              <a:defRPr/>
            </a:lvl1pPr>
          </a:lstStyle>
          <a:p>
            <a:pPr>
              <a:defRPr/>
            </a:pPr>
            <a:fld id="{0CBD6F92-C9C1-4ADC-8984-6F52C205FF79}" type="datetimeFigureOut">
              <a:rPr lang="zh-CN" altLang="en-US"/>
              <a:t>2021/4/1</a:t>
            </a:fld>
            <a:endParaRPr lang="zh-CN" altLang="en-US"/>
          </a:p>
        </p:txBody>
      </p:sp>
      <p:sp>
        <p:nvSpPr>
          <p:cNvPr id="6" name="页脚占位符 4"/>
          <p:cNvSpPr>
            <a:spLocks noGrp="1" noChangeArrowheads="1"/>
          </p:cNvSpPr>
          <p:nvPr>
            <p:ph type="ftr" sz="quarter" idx="11"/>
            <p:custDataLst>
              <p:tags r:id="rId5"/>
            </p:custDataLst>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custDataLst>
              <p:tags r:id="rId6"/>
            </p:custDataLst>
          </p:nvPr>
        </p:nvSpPr>
        <p:spPr/>
        <p:txBody>
          <a:bodyPr/>
          <a:lstStyle>
            <a:lvl1pPr>
              <a:defRPr/>
            </a:lvl1pPr>
          </a:lstStyle>
          <a:p>
            <a:pPr>
              <a:defRPr/>
            </a:pPr>
            <a:fld id="{C12BAF8F-888D-4755-81A5-1539CB57024A}" type="slidenum">
              <a:rPr lang="zh-CN" altLang="en-US"/>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custDataLst>
              <p:tags r:id="rId2"/>
            </p:custDataLst>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custDataLst>
              <p:tags r:id="rId3"/>
            </p:custDataLst>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custDataLst>
              <p:tags r:id="rId4"/>
            </p:custDataLst>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custDataLst>
              <p:tags r:id="rId5"/>
            </p:custDataLst>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custDataLst>
              <p:tags r:id="rId6"/>
            </p:custDataLst>
          </p:nvPr>
        </p:nvSpPr>
        <p:spPr/>
        <p:txBody>
          <a:bodyPr/>
          <a:lstStyle>
            <a:lvl1pPr>
              <a:defRPr/>
            </a:lvl1pPr>
          </a:lstStyle>
          <a:p>
            <a:pPr>
              <a:defRPr/>
            </a:pPr>
            <a:fld id="{FBCC0DCD-9D36-48E0-9BE3-23A1EEC8BC86}" type="datetimeFigureOut">
              <a:rPr lang="zh-CN" altLang="en-US"/>
              <a:t>2021/4/1</a:t>
            </a:fld>
            <a:endParaRPr lang="zh-CN" altLang="en-US"/>
          </a:p>
        </p:txBody>
      </p:sp>
      <p:sp>
        <p:nvSpPr>
          <p:cNvPr id="8" name="页脚占位符 4"/>
          <p:cNvSpPr>
            <a:spLocks noGrp="1" noChangeArrowheads="1"/>
          </p:cNvSpPr>
          <p:nvPr>
            <p:ph type="ftr" sz="quarter" idx="11"/>
            <p:custDataLst>
              <p:tags r:id="rId7"/>
            </p:custDataLst>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custDataLst>
              <p:tags r:id="rId8"/>
            </p:custDataLst>
          </p:nvPr>
        </p:nvSpPr>
        <p:spPr/>
        <p:txBody>
          <a:bodyPr/>
          <a:lstStyle>
            <a:lvl1pPr>
              <a:defRPr/>
            </a:lvl1pPr>
          </a:lstStyle>
          <a:p>
            <a:pPr>
              <a:defRPr/>
            </a:pPr>
            <a:fld id="{798FE44C-65F0-4904-AA98-350C4BC15791}" type="slidenum">
              <a:rPr lang="zh-CN" altLang="en-US"/>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custDataLst>
              <p:tags r:id="rId2"/>
            </p:custDataLst>
          </p:nvPr>
        </p:nvSpPr>
        <p:spPr/>
        <p:txBody>
          <a:bodyPr/>
          <a:lstStyle>
            <a:lvl1pPr>
              <a:defRPr/>
            </a:lvl1pPr>
          </a:lstStyle>
          <a:p>
            <a:pPr>
              <a:defRPr/>
            </a:pPr>
            <a:fld id="{DEC042F3-DB90-42B7-AAF0-DF4C2E4D9B14}" type="datetimeFigureOut">
              <a:rPr lang="zh-CN" altLang="en-US"/>
              <a:t>2021/4/1</a:t>
            </a:fld>
            <a:endParaRPr lang="zh-CN" altLang="en-US"/>
          </a:p>
        </p:txBody>
      </p:sp>
      <p:sp>
        <p:nvSpPr>
          <p:cNvPr id="4" name="页脚占位符 4"/>
          <p:cNvSpPr>
            <a:spLocks noGrp="1" noChangeArrowheads="1"/>
          </p:cNvSpPr>
          <p:nvPr>
            <p:ph type="ftr" sz="quarter" idx="11"/>
            <p:custDataLst>
              <p:tags r:id="rId3"/>
            </p:custDataLst>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custDataLst>
              <p:tags r:id="rId4"/>
            </p:custDataLst>
          </p:nvPr>
        </p:nvSpPr>
        <p:spPr/>
        <p:txBody>
          <a:bodyPr/>
          <a:lstStyle>
            <a:lvl1pPr>
              <a:defRPr/>
            </a:lvl1pPr>
          </a:lstStyle>
          <a:p>
            <a:pPr>
              <a:defRPr/>
            </a:pPr>
            <a:fld id="{A27624E9-F794-4E96-BBFD-078FB4DD2A08}" type="slidenum">
              <a:rPr lang="zh-CN" altLang="en-US"/>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custDataLst>
              <p:tags r:id="rId1"/>
            </p:custDataLst>
          </p:nvPr>
        </p:nvSpPr>
        <p:spPr/>
        <p:txBody>
          <a:bodyPr/>
          <a:lstStyle>
            <a:lvl1pPr>
              <a:defRPr/>
            </a:lvl1pPr>
          </a:lstStyle>
          <a:p>
            <a:pPr>
              <a:defRPr/>
            </a:pPr>
            <a:fld id="{8AB2C498-A075-4CA3-BCD8-E06B20CFDACB}" type="datetimeFigureOut">
              <a:rPr lang="zh-CN" altLang="en-US"/>
              <a:t>2021/4/1</a:t>
            </a:fld>
            <a:endParaRPr lang="zh-CN" altLang="en-US"/>
          </a:p>
        </p:txBody>
      </p:sp>
      <p:sp>
        <p:nvSpPr>
          <p:cNvPr id="3" name="页脚占位符 4"/>
          <p:cNvSpPr>
            <a:spLocks noGrp="1" noChangeArrowheads="1"/>
          </p:cNvSpPr>
          <p:nvPr>
            <p:ph type="ftr" sz="quarter" idx="11"/>
            <p:custDataLst>
              <p:tags r:id="rId2"/>
            </p:custDataLst>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custDataLst>
              <p:tags r:id="rId3"/>
            </p:custDataLst>
          </p:nvPr>
        </p:nvSpPr>
        <p:spPr/>
        <p:txBody>
          <a:bodyPr/>
          <a:lstStyle>
            <a:lvl1pPr>
              <a:defRPr/>
            </a:lvl1pPr>
          </a:lstStyle>
          <a:p>
            <a:pPr>
              <a:defRPr/>
            </a:pPr>
            <a:fld id="{5DABC36E-ECAA-4E1F-AEE4-F781603079E2}" type="slidenum">
              <a:rPr lang="zh-CN" altLang="en-US"/>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7200" y="204788"/>
            <a:ext cx="3008313" cy="8715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custDataLst>
              <p:tags r:id="rId3"/>
            </p:custDataLst>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custDataLst>
              <p:tags r:id="rId4"/>
            </p:custDataLst>
          </p:nvPr>
        </p:nvSpPr>
        <p:spPr/>
        <p:txBody>
          <a:bodyPr/>
          <a:lstStyle>
            <a:lvl1pPr>
              <a:defRPr/>
            </a:lvl1pPr>
          </a:lstStyle>
          <a:p>
            <a:pPr>
              <a:defRPr/>
            </a:pPr>
            <a:fld id="{394B8BCA-6DA7-421F-84F3-ADC921823C3C}" type="datetimeFigureOut">
              <a:rPr lang="zh-CN" altLang="en-US"/>
              <a:t>2021/4/1</a:t>
            </a:fld>
            <a:endParaRPr lang="zh-CN" altLang="en-US"/>
          </a:p>
        </p:txBody>
      </p:sp>
      <p:sp>
        <p:nvSpPr>
          <p:cNvPr id="6" name="页脚占位符 4"/>
          <p:cNvSpPr>
            <a:spLocks noGrp="1" noChangeArrowheads="1"/>
          </p:cNvSpPr>
          <p:nvPr>
            <p:ph type="ftr" sz="quarter" idx="11"/>
            <p:custDataLst>
              <p:tags r:id="rId5"/>
            </p:custDataLst>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custDataLst>
              <p:tags r:id="rId6"/>
            </p:custDataLst>
          </p:nvPr>
        </p:nvSpPr>
        <p:spPr/>
        <p:txBody>
          <a:bodyPr/>
          <a:lstStyle>
            <a:lvl1pPr>
              <a:defRPr/>
            </a:lvl1pPr>
          </a:lstStyle>
          <a:p>
            <a:pPr>
              <a:defRPr/>
            </a:pPr>
            <a:fld id="{7D295280-F9FC-46EB-B21D-D3FFB4B8F944}" type="slidenum">
              <a:rPr lang="zh-CN" altLang="en-US"/>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792288" y="3600450"/>
            <a:ext cx="5486400" cy="42545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custDataLst>
              <p:tags r:id="rId2"/>
            </p:custDataLst>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custDataLst>
              <p:tags r:id="rId3"/>
            </p:custDataLst>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custDataLst>
              <p:tags r:id="rId4"/>
            </p:custDataLst>
          </p:nvPr>
        </p:nvSpPr>
        <p:spPr/>
        <p:txBody>
          <a:bodyPr/>
          <a:lstStyle>
            <a:lvl1pPr>
              <a:defRPr/>
            </a:lvl1pPr>
          </a:lstStyle>
          <a:p>
            <a:pPr>
              <a:defRPr/>
            </a:pPr>
            <a:fld id="{84E7EC63-4EA1-4989-8299-10114C59C1C2}" type="datetimeFigureOut">
              <a:rPr lang="zh-CN" altLang="en-US"/>
              <a:t>2021/4/1</a:t>
            </a:fld>
            <a:endParaRPr lang="zh-CN" altLang="en-US"/>
          </a:p>
        </p:txBody>
      </p:sp>
      <p:sp>
        <p:nvSpPr>
          <p:cNvPr id="6" name="页脚占位符 4"/>
          <p:cNvSpPr>
            <a:spLocks noGrp="1" noChangeArrowheads="1"/>
          </p:cNvSpPr>
          <p:nvPr>
            <p:ph type="ftr" sz="quarter" idx="11"/>
            <p:custDataLst>
              <p:tags r:id="rId5"/>
            </p:custDataLst>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custDataLst>
              <p:tags r:id="rId6"/>
            </p:custDataLst>
          </p:nvPr>
        </p:nvSpPr>
        <p:spPr/>
        <p:txBody>
          <a:bodyPr/>
          <a:lstStyle>
            <a:lvl1pPr>
              <a:defRPr/>
            </a:lvl1pPr>
          </a:lstStyle>
          <a:p>
            <a:pPr>
              <a:defRPr/>
            </a:pPr>
            <a:fld id="{239E94AE-9375-4071-8091-9787134F1A38}" type="slidenum">
              <a:rPr lang="zh-CN" altLang="en-US"/>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custDataLst>
              <p:tags r:id="rId14"/>
            </p:custDataLst>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t>单击此处编辑母版标题样式</a:t>
            </a:r>
          </a:p>
        </p:txBody>
      </p:sp>
      <p:sp>
        <p:nvSpPr>
          <p:cNvPr id="1027" name="文本占位符 2"/>
          <p:cNvSpPr>
            <a:spLocks noGrp="1" noChangeArrowheads="1"/>
          </p:cNvSpPr>
          <p:nvPr>
            <p:ph type="body" idx="1"/>
            <p:custDataLst>
              <p:tags r:id="rId15"/>
            </p:custDataLst>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custDataLst>
              <p:tags r:id="rId16"/>
            </p:custDataLst>
          </p:nvPr>
        </p:nvSpPr>
        <p:spPr bwMode="auto">
          <a:xfrm>
            <a:off x="457200" y="4767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smtClean="0">
                <a:solidFill>
                  <a:srgbClr val="898989"/>
                </a:solidFill>
                <a:latin typeface="+mn-lt"/>
              </a:defRPr>
            </a:lvl1pPr>
          </a:lstStyle>
          <a:p>
            <a:pPr>
              <a:defRPr/>
            </a:pPr>
            <a:fld id="{92584B51-1388-43A3-982D-90814EB72D84}" type="datetimeFigureOut">
              <a:rPr lang="zh-CN" altLang="en-US"/>
              <a:t>2021/4/1</a:t>
            </a:fld>
            <a:endParaRPr lang="zh-CN" altLang="en-US"/>
          </a:p>
        </p:txBody>
      </p:sp>
      <p:sp>
        <p:nvSpPr>
          <p:cNvPr id="1029" name="页脚占位符 4"/>
          <p:cNvSpPr>
            <a:spLocks noGrp="1" noChangeArrowheads="1"/>
          </p:cNvSpPr>
          <p:nvPr>
            <p:ph type="ftr" sz="quarter" idx="3"/>
            <p:custDataLst>
              <p:tags r:id="rId17"/>
            </p:custDataLst>
          </p:nvPr>
        </p:nvSpPr>
        <p:spPr bwMode="auto">
          <a:xfrm>
            <a:off x="3124200" y="4767263"/>
            <a:ext cx="2895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smtClean="0">
                <a:solidFill>
                  <a:srgbClr val="898989"/>
                </a:solidFill>
                <a:latin typeface="+mn-lt"/>
              </a:defRPr>
            </a:lvl1pPr>
          </a:lstStyle>
          <a:p>
            <a:pPr>
              <a:defRPr/>
            </a:pPr>
            <a:endParaRPr lang="zh-CN" altLang="en-US"/>
          </a:p>
        </p:txBody>
      </p:sp>
      <p:sp>
        <p:nvSpPr>
          <p:cNvPr id="1030" name="灯片编号占位符 5"/>
          <p:cNvSpPr>
            <a:spLocks noGrp="1" noChangeArrowheads="1"/>
          </p:cNvSpPr>
          <p:nvPr>
            <p:ph type="sldNum" sz="quarter" idx="4"/>
            <p:custDataLst>
              <p:tags r:id="rId18"/>
            </p:custDataLst>
          </p:nvPr>
        </p:nvSpPr>
        <p:spPr bwMode="auto">
          <a:xfrm>
            <a:off x="6553200" y="4767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smtClean="0">
                <a:solidFill>
                  <a:srgbClr val="898989"/>
                </a:solidFill>
                <a:latin typeface="+mn-lt"/>
              </a:defRPr>
            </a:lvl1pPr>
          </a:lstStyle>
          <a:p>
            <a:pPr>
              <a:defRPr/>
            </a:pPr>
            <a:fld id="{115A3695-F145-43AE-BD74-C87DF4442603}"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slideLayout" Target="../slideLayouts/slideLayout7.xml"/><Relationship Id="rId18" Type="http://schemas.openxmlformats.org/officeDocument/2006/relationships/image" Target="../media/image5.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image" Target="../media/image4.png"/><Relationship Id="rId2" Type="http://schemas.openxmlformats.org/officeDocument/2006/relationships/tags" Target="../tags/tag72.xml"/><Relationship Id="rId16" Type="http://schemas.openxmlformats.org/officeDocument/2006/relationships/image" Target="../media/image3.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image" Target="../media/image2.png"/><Relationship Id="rId10" Type="http://schemas.openxmlformats.org/officeDocument/2006/relationships/tags" Target="../tags/tag80.xml"/><Relationship Id="rId19" Type="http://schemas.openxmlformats.org/officeDocument/2006/relationships/image" Target="../media/image6.png"/><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tags" Target="../tags/tag270.xml"/><Relationship Id="rId18" Type="http://schemas.openxmlformats.org/officeDocument/2006/relationships/tags" Target="../tags/tag275.xml"/><Relationship Id="rId26" Type="http://schemas.openxmlformats.org/officeDocument/2006/relationships/image" Target="../media/image17.png"/><Relationship Id="rId3" Type="http://schemas.openxmlformats.org/officeDocument/2006/relationships/tags" Target="../tags/tag260.xml"/><Relationship Id="rId21" Type="http://schemas.openxmlformats.org/officeDocument/2006/relationships/tags" Target="../tags/tag278.xml"/><Relationship Id="rId7" Type="http://schemas.openxmlformats.org/officeDocument/2006/relationships/tags" Target="../tags/tag264.xml"/><Relationship Id="rId12" Type="http://schemas.openxmlformats.org/officeDocument/2006/relationships/tags" Target="../tags/tag269.xml"/><Relationship Id="rId17" Type="http://schemas.openxmlformats.org/officeDocument/2006/relationships/tags" Target="../tags/tag274.xml"/><Relationship Id="rId25" Type="http://schemas.openxmlformats.org/officeDocument/2006/relationships/slideLayout" Target="../slideLayouts/slideLayout7.xml"/><Relationship Id="rId2" Type="http://schemas.openxmlformats.org/officeDocument/2006/relationships/tags" Target="../tags/tag259.xml"/><Relationship Id="rId16" Type="http://schemas.openxmlformats.org/officeDocument/2006/relationships/tags" Target="../tags/tag273.xml"/><Relationship Id="rId20" Type="http://schemas.openxmlformats.org/officeDocument/2006/relationships/tags" Target="../tags/tag277.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24" Type="http://schemas.openxmlformats.org/officeDocument/2006/relationships/tags" Target="../tags/tag281.xml"/><Relationship Id="rId5" Type="http://schemas.openxmlformats.org/officeDocument/2006/relationships/tags" Target="../tags/tag262.xml"/><Relationship Id="rId15" Type="http://schemas.openxmlformats.org/officeDocument/2006/relationships/tags" Target="../tags/tag272.xml"/><Relationship Id="rId23" Type="http://schemas.openxmlformats.org/officeDocument/2006/relationships/tags" Target="../tags/tag280.xml"/><Relationship Id="rId10" Type="http://schemas.openxmlformats.org/officeDocument/2006/relationships/tags" Target="../tags/tag267.xml"/><Relationship Id="rId19" Type="http://schemas.openxmlformats.org/officeDocument/2006/relationships/tags" Target="../tags/tag276.xml"/><Relationship Id="rId4" Type="http://schemas.openxmlformats.org/officeDocument/2006/relationships/tags" Target="../tags/tag261.xml"/><Relationship Id="rId9" Type="http://schemas.openxmlformats.org/officeDocument/2006/relationships/tags" Target="../tags/tag266.xml"/><Relationship Id="rId14" Type="http://schemas.openxmlformats.org/officeDocument/2006/relationships/tags" Target="../tags/tag271.xml"/><Relationship Id="rId22" Type="http://schemas.openxmlformats.org/officeDocument/2006/relationships/tags" Target="../tags/tag279.xml"/></Relationships>
</file>

<file path=ppt/slides/_rels/slide11.xml.rels><?xml version="1.0" encoding="UTF-8" standalone="yes"?>
<Relationships xmlns="http://schemas.openxmlformats.org/package/2006/relationships"><Relationship Id="rId3" Type="http://schemas.openxmlformats.org/officeDocument/2006/relationships/tags" Target="../tags/tag284.xml"/><Relationship Id="rId7" Type="http://schemas.openxmlformats.org/officeDocument/2006/relationships/image" Target="../media/image27.png"/><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slideLayout" Target="../slideLayouts/slideLayout12.xml"/><Relationship Id="rId5" Type="http://schemas.openxmlformats.org/officeDocument/2006/relationships/tags" Target="../tags/tag286.xml"/><Relationship Id="rId4" Type="http://schemas.openxmlformats.org/officeDocument/2006/relationships/tags" Target="../tags/tag285.xml"/></Relationships>
</file>

<file path=ppt/slides/_rels/slide12.xml.rels><?xml version="1.0" encoding="UTF-8" standalone="yes"?>
<Relationships xmlns="http://schemas.openxmlformats.org/package/2006/relationships"><Relationship Id="rId8" Type="http://schemas.openxmlformats.org/officeDocument/2006/relationships/tags" Target="../tags/tag293.xml"/><Relationship Id="rId13" Type="http://schemas.openxmlformats.org/officeDocument/2006/relationships/slideLayout" Target="../slideLayouts/slideLayout7.xml"/><Relationship Id="rId3" Type="http://schemas.openxmlformats.org/officeDocument/2006/relationships/tags" Target="../tags/tag288.xml"/><Relationship Id="rId7" Type="http://schemas.openxmlformats.org/officeDocument/2006/relationships/tags" Target="../tags/tag292.xml"/><Relationship Id="rId12" Type="http://schemas.openxmlformats.org/officeDocument/2006/relationships/tags" Target="../tags/tag297.xml"/><Relationship Id="rId2" Type="http://schemas.openxmlformats.org/officeDocument/2006/relationships/tags" Target="../tags/tag287.xml"/><Relationship Id="rId16" Type="http://schemas.openxmlformats.org/officeDocument/2006/relationships/image" Target="../media/image28.png"/><Relationship Id="rId1" Type="http://schemas.openxmlformats.org/officeDocument/2006/relationships/vmlDrawing" Target="../drawings/vmlDrawing1.vml"/><Relationship Id="rId6" Type="http://schemas.openxmlformats.org/officeDocument/2006/relationships/tags" Target="../tags/tag291.xml"/><Relationship Id="rId11" Type="http://schemas.openxmlformats.org/officeDocument/2006/relationships/tags" Target="../tags/tag296.xml"/><Relationship Id="rId5" Type="http://schemas.openxmlformats.org/officeDocument/2006/relationships/tags" Target="../tags/tag290.xml"/><Relationship Id="rId15" Type="http://schemas.openxmlformats.org/officeDocument/2006/relationships/oleObject" Target="../embeddings/oleObject1.bin"/><Relationship Id="rId10" Type="http://schemas.openxmlformats.org/officeDocument/2006/relationships/tags" Target="../tags/tag295.xml"/><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tags" Target="../tags/tag305.xml"/><Relationship Id="rId13" Type="http://schemas.openxmlformats.org/officeDocument/2006/relationships/tags" Target="../tags/tag310.xml"/><Relationship Id="rId18" Type="http://schemas.openxmlformats.org/officeDocument/2006/relationships/image" Target="../media/image31.png"/><Relationship Id="rId3" Type="http://schemas.openxmlformats.org/officeDocument/2006/relationships/tags" Target="../tags/tag300.xml"/><Relationship Id="rId7" Type="http://schemas.openxmlformats.org/officeDocument/2006/relationships/tags" Target="../tags/tag304.xml"/><Relationship Id="rId12" Type="http://schemas.openxmlformats.org/officeDocument/2006/relationships/tags" Target="../tags/tag309.xml"/><Relationship Id="rId17" Type="http://schemas.openxmlformats.org/officeDocument/2006/relationships/image" Target="../media/image17.png"/><Relationship Id="rId2" Type="http://schemas.openxmlformats.org/officeDocument/2006/relationships/tags" Target="../tags/tag299.xml"/><Relationship Id="rId16" Type="http://schemas.openxmlformats.org/officeDocument/2006/relationships/image" Target="../media/image30.png"/><Relationship Id="rId1" Type="http://schemas.openxmlformats.org/officeDocument/2006/relationships/tags" Target="../tags/tag298.xml"/><Relationship Id="rId6" Type="http://schemas.openxmlformats.org/officeDocument/2006/relationships/tags" Target="../tags/tag303.xml"/><Relationship Id="rId11" Type="http://schemas.openxmlformats.org/officeDocument/2006/relationships/tags" Target="../tags/tag308.xml"/><Relationship Id="rId5" Type="http://schemas.openxmlformats.org/officeDocument/2006/relationships/tags" Target="../tags/tag302.xml"/><Relationship Id="rId15" Type="http://schemas.openxmlformats.org/officeDocument/2006/relationships/image" Target="../media/image29.png"/><Relationship Id="rId10" Type="http://schemas.openxmlformats.org/officeDocument/2006/relationships/tags" Target="../tags/tag307.xml"/><Relationship Id="rId4" Type="http://schemas.openxmlformats.org/officeDocument/2006/relationships/tags" Target="../tags/tag301.xml"/><Relationship Id="rId9" Type="http://schemas.openxmlformats.org/officeDocument/2006/relationships/tags" Target="../tags/tag306.xml"/><Relationship Id="rId1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tags" Target="../tags/tag323.xml"/><Relationship Id="rId18" Type="http://schemas.openxmlformats.org/officeDocument/2006/relationships/tags" Target="../tags/tag328.xml"/><Relationship Id="rId26" Type="http://schemas.openxmlformats.org/officeDocument/2006/relationships/tags" Target="../tags/tag336.xml"/><Relationship Id="rId39" Type="http://schemas.openxmlformats.org/officeDocument/2006/relationships/tags" Target="../tags/tag349.xml"/><Relationship Id="rId21" Type="http://schemas.openxmlformats.org/officeDocument/2006/relationships/tags" Target="../tags/tag331.xml"/><Relationship Id="rId34" Type="http://schemas.openxmlformats.org/officeDocument/2006/relationships/tags" Target="../tags/tag344.xml"/><Relationship Id="rId42" Type="http://schemas.openxmlformats.org/officeDocument/2006/relationships/tags" Target="../tags/tag352.xml"/><Relationship Id="rId47" Type="http://schemas.openxmlformats.org/officeDocument/2006/relationships/image" Target="../media/image33.png"/><Relationship Id="rId50" Type="http://schemas.openxmlformats.org/officeDocument/2006/relationships/image" Target="../media/image36.jpeg"/><Relationship Id="rId7" Type="http://schemas.openxmlformats.org/officeDocument/2006/relationships/tags" Target="../tags/tag317.xml"/><Relationship Id="rId2" Type="http://schemas.openxmlformats.org/officeDocument/2006/relationships/tags" Target="../tags/tag312.xml"/><Relationship Id="rId16" Type="http://schemas.openxmlformats.org/officeDocument/2006/relationships/tags" Target="../tags/tag326.xml"/><Relationship Id="rId29" Type="http://schemas.openxmlformats.org/officeDocument/2006/relationships/tags" Target="../tags/tag339.xml"/><Relationship Id="rId11" Type="http://schemas.openxmlformats.org/officeDocument/2006/relationships/tags" Target="../tags/tag321.xml"/><Relationship Id="rId24" Type="http://schemas.openxmlformats.org/officeDocument/2006/relationships/tags" Target="../tags/tag334.xml"/><Relationship Id="rId32" Type="http://schemas.openxmlformats.org/officeDocument/2006/relationships/tags" Target="../tags/tag342.xml"/><Relationship Id="rId37" Type="http://schemas.openxmlformats.org/officeDocument/2006/relationships/tags" Target="../tags/tag347.xml"/><Relationship Id="rId40" Type="http://schemas.openxmlformats.org/officeDocument/2006/relationships/tags" Target="../tags/tag350.xml"/><Relationship Id="rId45" Type="http://schemas.openxmlformats.org/officeDocument/2006/relationships/slideLayout" Target="../slideLayouts/slideLayout7.xml"/><Relationship Id="rId5" Type="http://schemas.openxmlformats.org/officeDocument/2006/relationships/tags" Target="../tags/tag315.xml"/><Relationship Id="rId15" Type="http://schemas.openxmlformats.org/officeDocument/2006/relationships/tags" Target="../tags/tag325.xml"/><Relationship Id="rId23" Type="http://schemas.openxmlformats.org/officeDocument/2006/relationships/tags" Target="../tags/tag333.xml"/><Relationship Id="rId28" Type="http://schemas.openxmlformats.org/officeDocument/2006/relationships/tags" Target="../tags/tag338.xml"/><Relationship Id="rId36" Type="http://schemas.openxmlformats.org/officeDocument/2006/relationships/tags" Target="../tags/tag346.xml"/><Relationship Id="rId49" Type="http://schemas.openxmlformats.org/officeDocument/2006/relationships/image" Target="../media/image35.png"/><Relationship Id="rId10" Type="http://schemas.openxmlformats.org/officeDocument/2006/relationships/tags" Target="../tags/tag320.xml"/><Relationship Id="rId19" Type="http://schemas.openxmlformats.org/officeDocument/2006/relationships/tags" Target="../tags/tag329.xml"/><Relationship Id="rId31" Type="http://schemas.openxmlformats.org/officeDocument/2006/relationships/tags" Target="../tags/tag341.xml"/><Relationship Id="rId44" Type="http://schemas.openxmlformats.org/officeDocument/2006/relationships/tags" Target="../tags/tag354.xml"/><Relationship Id="rId4" Type="http://schemas.openxmlformats.org/officeDocument/2006/relationships/tags" Target="../tags/tag314.xml"/><Relationship Id="rId9" Type="http://schemas.openxmlformats.org/officeDocument/2006/relationships/tags" Target="../tags/tag319.xml"/><Relationship Id="rId14" Type="http://schemas.openxmlformats.org/officeDocument/2006/relationships/tags" Target="../tags/tag324.xml"/><Relationship Id="rId22" Type="http://schemas.openxmlformats.org/officeDocument/2006/relationships/tags" Target="../tags/tag332.xml"/><Relationship Id="rId27" Type="http://schemas.openxmlformats.org/officeDocument/2006/relationships/tags" Target="../tags/tag337.xml"/><Relationship Id="rId30" Type="http://schemas.openxmlformats.org/officeDocument/2006/relationships/tags" Target="../tags/tag340.xml"/><Relationship Id="rId35" Type="http://schemas.openxmlformats.org/officeDocument/2006/relationships/tags" Target="../tags/tag345.xml"/><Relationship Id="rId43" Type="http://schemas.openxmlformats.org/officeDocument/2006/relationships/tags" Target="../tags/tag353.xml"/><Relationship Id="rId48" Type="http://schemas.openxmlformats.org/officeDocument/2006/relationships/image" Target="../media/image34.png"/><Relationship Id="rId8" Type="http://schemas.openxmlformats.org/officeDocument/2006/relationships/tags" Target="../tags/tag318.xml"/><Relationship Id="rId51" Type="http://schemas.openxmlformats.org/officeDocument/2006/relationships/image" Target="../media/image17.png"/><Relationship Id="rId3" Type="http://schemas.openxmlformats.org/officeDocument/2006/relationships/tags" Target="../tags/tag313.xml"/><Relationship Id="rId12" Type="http://schemas.openxmlformats.org/officeDocument/2006/relationships/tags" Target="../tags/tag322.xml"/><Relationship Id="rId17" Type="http://schemas.openxmlformats.org/officeDocument/2006/relationships/tags" Target="../tags/tag327.xml"/><Relationship Id="rId25" Type="http://schemas.openxmlformats.org/officeDocument/2006/relationships/tags" Target="../tags/tag335.xml"/><Relationship Id="rId33" Type="http://schemas.openxmlformats.org/officeDocument/2006/relationships/tags" Target="../tags/tag343.xml"/><Relationship Id="rId38" Type="http://schemas.openxmlformats.org/officeDocument/2006/relationships/tags" Target="../tags/tag348.xml"/><Relationship Id="rId46" Type="http://schemas.openxmlformats.org/officeDocument/2006/relationships/image" Target="../media/image32.png"/><Relationship Id="rId20" Type="http://schemas.openxmlformats.org/officeDocument/2006/relationships/tags" Target="../tags/tag330.xml"/><Relationship Id="rId41" Type="http://schemas.openxmlformats.org/officeDocument/2006/relationships/tags" Target="../tags/tag351.xml"/><Relationship Id="rId1" Type="http://schemas.openxmlformats.org/officeDocument/2006/relationships/tags" Target="../tags/tag311.xml"/><Relationship Id="rId6" Type="http://schemas.openxmlformats.org/officeDocument/2006/relationships/tags" Target="../tags/tag316.xml"/></Relationships>
</file>

<file path=ppt/slides/_rels/slide15.xml.rels><?xml version="1.0" encoding="UTF-8" standalone="yes"?>
<Relationships xmlns="http://schemas.openxmlformats.org/package/2006/relationships"><Relationship Id="rId8" Type="http://schemas.openxmlformats.org/officeDocument/2006/relationships/tags" Target="../tags/tag362.xml"/><Relationship Id="rId13" Type="http://schemas.openxmlformats.org/officeDocument/2006/relationships/tags" Target="../tags/tag367.xml"/><Relationship Id="rId18" Type="http://schemas.openxmlformats.org/officeDocument/2006/relationships/tags" Target="../tags/tag372.xml"/><Relationship Id="rId3" Type="http://schemas.openxmlformats.org/officeDocument/2006/relationships/tags" Target="../tags/tag357.xml"/><Relationship Id="rId21" Type="http://schemas.openxmlformats.org/officeDocument/2006/relationships/image" Target="../media/image17.png"/><Relationship Id="rId7" Type="http://schemas.openxmlformats.org/officeDocument/2006/relationships/tags" Target="../tags/tag361.xml"/><Relationship Id="rId12" Type="http://schemas.openxmlformats.org/officeDocument/2006/relationships/tags" Target="../tags/tag366.xml"/><Relationship Id="rId17" Type="http://schemas.openxmlformats.org/officeDocument/2006/relationships/tags" Target="../tags/tag371.xml"/><Relationship Id="rId2" Type="http://schemas.openxmlformats.org/officeDocument/2006/relationships/tags" Target="../tags/tag356.xml"/><Relationship Id="rId16" Type="http://schemas.openxmlformats.org/officeDocument/2006/relationships/tags" Target="../tags/tag370.xml"/><Relationship Id="rId20" Type="http://schemas.openxmlformats.org/officeDocument/2006/relationships/slideLayout" Target="../slideLayouts/slideLayout7.xml"/><Relationship Id="rId1" Type="http://schemas.openxmlformats.org/officeDocument/2006/relationships/tags" Target="../tags/tag355.xml"/><Relationship Id="rId6" Type="http://schemas.openxmlformats.org/officeDocument/2006/relationships/tags" Target="../tags/tag360.xml"/><Relationship Id="rId11" Type="http://schemas.openxmlformats.org/officeDocument/2006/relationships/tags" Target="../tags/tag365.xml"/><Relationship Id="rId24" Type="http://schemas.openxmlformats.org/officeDocument/2006/relationships/image" Target="../media/image38.png"/><Relationship Id="rId5" Type="http://schemas.openxmlformats.org/officeDocument/2006/relationships/tags" Target="../tags/tag359.xml"/><Relationship Id="rId15" Type="http://schemas.openxmlformats.org/officeDocument/2006/relationships/tags" Target="../tags/tag369.xml"/><Relationship Id="rId23" Type="http://schemas.openxmlformats.org/officeDocument/2006/relationships/slide" Target="slide1.xml"/><Relationship Id="rId10" Type="http://schemas.openxmlformats.org/officeDocument/2006/relationships/tags" Target="../tags/tag364.xml"/><Relationship Id="rId19" Type="http://schemas.openxmlformats.org/officeDocument/2006/relationships/tags" Target="../tags/tag373.xml"/><Relationship Id="rId4" Type="http://schemas.openxmlformats.org/officeDocument/2006/relationships/tags" Target="../tags/tag358.xml"/><Relationship Id="rId9" Type="http://schemas.openxmlformats.org/officeDocument/2006/relationships/tags" Target="../tags/tag363.xml"/><Relationship Id="rId14" Type="http://schemas.openxmlformats.org/officeDocument/2006/relationships/tags" Target="../tags/tag368.xml"/><Relationship Id="rId22"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tags" Target="../tags/tag381.xml"/><Relationship Id="rId13" Type="http://schemas.openxmlformats.org/officeDocument/2006/relationships/tags" Target="../tags/tag386.xml"/><Relationship Id="rId18" Type="http://schemas.openxmlformats.org/officeDocument/2006/relationships/image" Target="../media/image39.jpeg"/><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tags" Target="../tags/tag385.xml"/><Relationship Id="rId17" Type="http://schemas.openxmlformats.org/officeDocument/2006/relationships/image" Target="../media/image17.png"/><Relationship Id="rId2" Type="http://schemas.openxmlformats.org/officeDocument/2006/relationships/tags" Target="../tags/tag375.xml"/><Relationship Id="rId16" Type="http://schemas.openxmlformats.org/officeDocument/2006/relationships/slideLayout" Target="../slideLayouts/slideLayout7.xml"/><Relationship Id="rId1" Type="http://schemas.openxmlformats.org/officeDocument/2006/relationships/tags" Target="../tags/tag374.xml"/><Relationship Id="rId6" Type="http://schemas.openxmlformats.org/officeDocument/2006/relationships/tags" Target="../tags/tag379.xml"/><Relationship Id="rId11" Type="http://schemas.openxmlformats.org/officeDocument/2006/relationships/tags" Target="../tags/tag384.xml"/><Relationship Id="rId5" Type="http://schemas.openxmlformats.org/officeDocument/2006/relationships/tags" Target="../tags/tag378.xml"/><Relationship Id="rId15" Type="http://schemas.openxmlformats.org/officeDocument/2006/relationships/tags" Target="../tags/tag388.xml"/><Relationship Id="rId10" Type="http://schemas.openxmlformats.org/officeDocument/2006/relationships/tags" Target="../tags/tag383.xml"/><Relationship Id="rId4" Type="http://schemas.openxmlformats.org/officeDocument/2006/relationships/tags" Target="../tags/tag377.xml"/><Relationship Id="rId9" Type="http://schemas.openxmlformats.org/officeDocument/2006/relationships/tags" Target="../tags/tag382.xml"/><Relationship Id="rId14" Type="http://schemas.openxmlformats.org/officeDocument/2006/relationships/tags" Target="../tags/tag387.xml"/></Relationships>
</file>

<file path=ppt/slides/_rels/slide17.xml.rels><?xml version="1.0" encoding="UTF-8" standalone="yes"?>
<Relationships xmlns="http://schemas.openxmlformats.org/package/2006/relationships"><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 Id="rId5" Type="http://schemas.openxmlformats.org/officeDocument/2006/relationships/image" Target="../media/image26.jpe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3" Type="http://schemas.openxmlformats.org/officeDocument/2006/relationships/tags" Target="../tags/tag404.xml"/><Relationship Id="rId18" Type="http://schemas.openxmlformats.org/officeDocument/2006/relationships/tags" Target="../tags/tag409.xml"/><Relationship Id="rId26" Type="http://schemas.openxmlformats.org/officeDocument/2006/relationships/tags" Target="../tags/tag417.xml"/><Relationship Id="rId39" Type="http://schemas.openxmlformats.org/officeDocument/2006/relationships/tags" Target="../tags/tag430.xml"/><Relationship Id="rId21" Type="http://schemas.openxmlformats.org/officeDocument/2006/relationships/tags" Target="../tags/tag412.xml"/><Relationship Id="rId34" Type="http://schemas.openxmlformats.org/officeDocument/2006/relationships/tags" Target="../tags/tag425.xml"/><Relationship Id="rId42" Type="http://schemas.openxmlformats.org/officeDocument/2006/relationships/image" Target="../media/image17.png"/><Relationship Id="rId7" Type="http://schemas.openxmlformats.org/officeDocument/2006/relationships/tags" Target="../tags/tag398.xml"/><Relationship Id="rId2" Type="http://schemas.openxmlformats.org/officeDocument/2006/relationships/tags" Target="../tags/tag393.xml"/><Relationship Id="rId16" Type="http://schemas.openxmlformats.org/officeDocument/2006/relationships/tags" Target="../tags/tag407.xml"/><Relationship Id="rId20" Type="http://schemas.openxmlformats.org/officeDocument/2006/relationships/tags" Target="../tags/tag411.xml"/><Relationship Id="rId29" Type="http://schemas.openxmlformats.org/officeDocument/2006/relationships/tags" Target="../tags/tag420.xml"/><Relationship Id="rId41" Type="http://schemas.openxmlformats.org/officeDocument/2006/relationships/slideLayout" Target="../slideLayouts/slideLayout7.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tags" Target="../tags/tag402.xml"/><Relationship Id="rId24" Type="http://schemas.openxmlformats.org/officeDocument/2006/relationships/tags" Target="../tags/tag415.xml"/><Relationship Id="rId32" Type="http://schemas.openxmlformats.org/officeDocument/2006/relationships/tags" Target="../tags/tag423.xml"/><Relationship Id="rId37" Type="http://schemas.openxmlformats.org/officeDocument/2006/relationships/tags" Target="../tags/tag428.xml"/><Relationship Id="rId40" Type="http://schemas.openxmlformats.org/officeDocument/2006/relationships/tags" Target="../tags/tag431.xml"/><Relationship Id="rId5" Type="http://schemas.openxmlformats.org/officeDocument/2006/relationships/tags" Target="../tags/tag396.xml"/><Relationship Id="rId15" Type="http://schemas.openxmlformats.org/officeDocument/2006/relationships/tags" Target="../tags/tag406.xml"/><Relationship Id="rId23" Type="http://schemas.openxmlformats.org/officeDocument/2006/relationships/tags" Target="../tags/tag414.xml"/><Relationship Id="rId28" Type="http://schemas.openxmlformats.org/officeDocument/2006/relationships/tags" Target="../tags/tag419.xml"/><Relationship Id="rId36" Type="http://schemas.openxmlformats.org/officeDocument/2006/relationships/tags" Target="../tags/tag427.xml"/><Relationship Id="rId10" Type="http://schemas.openxmlformats.org/officeDocument/2006/relationships/tags" Target="../tags/tag401.xml"/><Relationship Id="rId19" Type="http://schemas.openxmlformats.org/officeDocument/2006/relationships/tags" Target="../tags/tag410.xml"/><Relationship Id="rId31" Type="http://schemas.openxmlformats.org/officeDocument/2006/relationships/tags" Target="../tags/tag422.xml"/><Relationship Id="rId4" Type="http://schemas.openxmlformats.org/officeDocument/2006/relationships/tags" Target="../tags/tag395.xml"/><Relationship Id="rId9" Type="http://schemas.openxmlformats.org/officeDocument/2006/relationships/tags" Target="../tags/tag400.xml"/><Relationship Id="rId14" Type="http://schemas.openxmlformats.org/officeDocument/2006/relationships/tags" Target="../tags/tag405.xml"/><Relationship Id="rId22" Type="http://schemas.openxmlformats.org/officeDocument/2006/relationships/tags" Target="../tags/tag413.xml"/><Relationship Id="rId27" Type="http://schemas.openxmlformats.org/officeDocument/2006/relationships/tags" Target="../tags/tag418.xml"/><Relationship Id="rId30" Type="http://schemas.openxmlformats.org/officeDocument/2006/relationships/tags" Target="../tags/tag421.xml"/><Relationship Id="rId35" Type="http://schemas.openxmlformats.org/officeDocument/2006/relationships/tags" Target="../tags/tag426.xml"/><Relationship Id="rId43" Type="http://schemas.openxmlformats.org/officeDocument/2006/relationships/image" Target="../media/image41.png"/><Relationship Id="rId8" Type="http://schemas.openxmlformats.org/officeDocument/2006/relationships/tags" Target="../tags/tag399.xml"/><Relationship Id="rId3" Type="http://schemas.openxmlformats.org/officeDocument/2006/relationships/tags" Target="../tags/tag394.xml"/><Relationship Id="rId12" Type="http://schemas.openxmlformats.org/officeDocument/2006/relationships/tags" Target="../tags/tag403.xml"/><Relationship Id="rId17" Type="http://schemas.openxmlformats.org/officeDocument/2006/relationships/tags" Target="../tags/tag408.xml"/><Relationship Id="rId25" Type="http://schemas.openxmlformats.org/officeDocument/2006/relationships/tags" Target="../tags/tag416.xml"/><Relationship Id="rId33" Type="http://schemas.openxmlformats.org/officeDocument/2006/relationships/tags" Target="../tags/tag424.xml"/><Relationship Id="rId38" Type="http://schemas.openxmlformats.org/officeDocument/2006/relationships/tags" Target="../tags/tag429.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slideLayout" Target="../slideLayouts/slideLayout12.xml"/><Relationship Id="rId1" Type="http://schemas.openxmlformats.org/officeDocument/2006/relationships/tags" Target="../tags/tag8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26" Type="http://schemas.openxmlformats.org/officeDocument/2006/relationships/tags" Target="../tags/tag457.xml"/><Relationship Id="rId21" Type="http://schemas.openxmlformats.org/officeDocument/2006/relationships/tags" Target="../tags/tag452.xml"/><Relationship Id="rId34" Type="http://schemas.openxmlformats.org/officeDocument/2006/relationships/tags" Target="../tags/tag465.xml"/><Relationship Id="rId42" Type="http://schemas.openxmlformats.org/officeDocument/2006/relationships/tags" Target="../tags/tag473.xml"/><Relationship Id="rId47" Type="http://schemas.openxmlformats.org/officeDocument/2006/relationships/tags" Target="../tags/tag478.xml"/><Relationship Id="rId50" Type="http://schemas.openxmlformats.org/officeDocument/2006/relationships/tags" Target="../tags/tag481.xml"/><Relationship Id="rId55" Type="http://schemas.openxmlformats.org/officeDocument/2006/relationships/tags" Target="../tags/tag486.xml"/><Relationship Id="rId63" Type="http://schemas.openxmlformats.org/officeDocument/2006/relationships/tags" Target="../tags/tag494.xml"/><Relationship Id="rId68" Type="http://schemas.openxmlformats.org/officeDocument/2006/relationships/image" Target="../media/image17.png"/><Relationship Id="rId7" Type="http://schemas.openxmlformats.org/officeDocument/2006/relationships/tags" Target="../tags/tag438.xml"/><Relationship Id="rId2" Type="http://schemas.openxmlformats.org/officeDocument/2006/relationships/tags" Target="../tags/tag433.xml"/><Relationship Id="rId16" Type="http://schemas.openxmlformats.org/officeDocument/2006/relationships/tags" Target="../tags/tag447.xml"/><Relationship Id="rId29" Type="http://schemas.openxmlformats.org/officeDocument/2006/relationships/tags" Target="../tags/tag460.xml"/><Relationship Id="rId11" Type="http://schemas.openxmlformats.org/officeDocument/2006/relationships/tags" Target="../tags/tag442.xml"/><Relationship Id="rId24" Type="http://schemas.openxmlformats.org/officeDocument/2006/relationships/tags" Target="../tags/tag455.xml"/><Relationship Id="rId32" Type="http://schemas.openxmlformats.org/officeDocument/2006/relationships/tags" Target="../tags/tag463.xml"/><Relationship Id="rId37" Type="http://schemas.openxmlformats.org/officeDocument/2006/relationships/tags" Target="../tags/tag468.xml"/><Relationship Id="rId40" Type="http://schemas.openxmlformats.org/officeDocument/2006/relationships/tags" Target="../tags/tag471.xml"/><Relationship Id="rId45" Type="http://schemas.openxmlformats.org/officeDocument/2006/relationships/tags" Target="../tags/tag476.xml"/><Relationship Id="rId53" Type="http://schemas.openxmlformats.org/officeDocument/2006/relationships/tags" Target="../tags/tag484.xml"/><Relationship Id="rId58" Type="http://schemas.openxmlformats.org/officeDocument/2006/relationships/tags" Target="../tags/tag489.xml"/><Relationship Id="rId66" Type="http://schemas.openxmlformats.org/officeDocument/2006/relationships/tags" Target="../tags/tag497.xml"/><Relationship Id="rId5" Type="http://schemas.openxmlformats.org/officeDocument/2006/relationships/tags" Target="../tags/tag436.xml"/><Relationship Id="rId61" Type="http://schemas.openxmlformats.org/officeDocument/2006/relationships/tags" Target="../tags/tag492.xml"/><Relationship Id="rId19" Type="http://schemas.openxmlformats.org/officeDocument/2006/relationships/tags" Target="../tags/tag450.xml"/><Relationship Id="rId14" Type="http://schemas.openxmlformats.org/officeDocument/2006/relationships/tags" Target="../tags/tag445.xml"/><Relationship Id="rId22" Type="http://schemas.openxmlformats.org/officeDocument/2006/relationships/tags" Target="../tags/tag453.xml"/><Relationship Id="rId27" Type="http://schemas.openxmlformats.org/officeDocument/2006/relationships/tags" Target="../tags/tag458.xml"/><Relationship Id="rId30" Type="http://schemas.openxmlformats.org/officeDocument/2006/relationships/tags" Target="../tags/tag461.xml"/><Relationship Id="rId35" Type="http://schemas.openxmlformats.org/officeDocument/2006/relationships/tags" Target="../tags/tag466.xml"/><Relationship Id="rId43" Type="http://schemas.openxmlformats.org/officeDocument/2006/relationships/tags" Target="../tags/tag474.xml"/><Relationship Id="rId48" Type="http://schemas.openxmlformats.org/officeDocument/2006/relationships/tags" Target="../tags/tag479.xml"/><Relationship Id="rId56" Type="http://schemas.openxmlformats.org/officeDocument/2006/relationships/tags" Target="../tags/tag487.xml"/><Relationship Id="rId64" Type="http://schemas.openxmlformats.org/officeDocument/2006/relationships/tags" Target="../tags/tag495.xml"/><Relationship Id="rId8" Type="http://schemas.openxmlformats.org/officeDocument/2006/relationships/tags" Target="../tags/tag439.xml"/><Relationship Id="rId51" Type="http://schemas.openxmlformats.org/officeDocument/2006/relationships/tags" Target="../tags/tag482.xml"/><Relationship Id="rId3" Type="http://schemas.openxmlformats.org/officeDocument/2006/relationships/tags" Target="../tags/tag434.xml"/><Relationship Id="rId12" Type="http://schemas.openxmlformats.org/officeDocument/2006/relationships/tags" Target="../tags/tag443.xml"/><Relationship Id="rId17" Type="http://schemas.openxmlformats.org/officeDocument/2006/relationships/tags" Target="../tags/tag448.xml"/><Relationship Id="rId25" Type="http://schemas.openxmlformats.org/officeDocument/2006/relationships/tags" Target="../tags/tag456.xml"/><Relationship Id="rId33" Type="http://schemas.openxmlformats.org/officeDocument/2006/relationships/tags" Target="../tags/tag464.xml"/><Relationship Id="rId38" Type="http://schemas.openxmlformats.org/officeDocument/2006/relationships/tags" Target="../tags/tag469.xml"/><Relationship Id="rId46" Type="http://schemas.openxmlformats.org/officeDocument/2006/relationships/tags" Target="../tags/tag477.xml"/><Relationship Id="rId59" Type="http://schemas.openxmlformats.org/officeDocument/2006/relationships/tags" Target="../tags/tag490.xml"/><Relationship Id="rId67" Type="http://schemas.openxmlformats.org/officeDocument/2006/relationships/slideLayout" Target="../slideLayouts/slideLayout7.xml"/><Relationship Id="rId20" Type="http://schemas.openxmlformats.org/officeDocument/2006/relationships/tags" Target="../tags/tag451.xml"/><Relationship Id="rId41" Type="http://schemas.openxmlformats.org/officeDocument/2006/relationships/tags" Target="../tags/tag472.xml"/><Relationship Id="rId54" Type="http://schemas.openxmlformats.org/officeDocument/2006/relationships/tags" Target="../tags/tag485.xml"/><Relationship Id="rId62" Type="http://schemas.openxmlformats.org/officeDocument/2006/relationships/tags" Target="../tags/tag493.xml"/><Relationship Id="rId1" Type="http://schemas.openxmlformats.org/officeDocument/2006/relationships/tags" Target="../tags/tag432.xml"/><Relationship Id="rId6" Type="http://schemas.openxmlformats.org/officeDocument/2006/relationships/tags" Target="../tags/tag437.xml"/><Relationship Id="rId15" Type="http://schemas.openxmlformats.org/officeDocument/2006/relationships/tags" Target="../tags/tag446.xml"/><Relationship Id="rId23" Type="http://schemas.openxmlformats.org/officeDocument/2006/relationships/tags" Target="../tags/tag454.xml"/><Relationship Id="rId28" Type="http://schemas.openxmlformats.org/officeDocument/2006/relationships/tags" Target="../tags/tag459.xml"/><Relationship Id="rId36" Type="http://schemas.openxmlformats.org/officeDocument/2006/relationships/tags" Target="../tags/tag467.xml"/><Relationship Id="rId49" Type="http://schemas.openxmlformats.org/officeDocument/2006/relationships/tags" Target="../tags/tag480.xml"/><Relationship Id="rId57" Type="http://schemas.openxmlformats.org/officeDocument/2006/relationships/tags" Target="../tags/tag488.xml"/><Relationship Id="rId10" Type="http://schemas.openxmlformats.org/officeDocument/2006/relationships/tags" Target="../tags/tag441.xml"/><Relationship Id="rId31" Type="http://schemas.openxmlformats.org/officeDocument/2006/relationships/tags" Target="../tags/tag462.xml"/><Relationship Id="rId44" Type="http://schemas.openxmlformats.org/officeDocument/2006/relationships/tags" Target="../tags/tag475.xml"/><Relationship Id="rId52" Type="http://schemas.openxmlformats.org/officeDocument/2006/relationships/tags" Target="../tags/tag483.xml"/><Relationship Id="rId60" Type="http://schemas.openxmlformats.org/officeDocument/2006/relationships/tags" Target="../tags/tag491.xml"/><Relationship Id="rId65" Type="http://schemas.openxmlformats.org/officeDocument/2006/relationships/tags" Target="../tags/tag496.xml"/><Relationship Id="rId4" Type="http://schemas.openxmlformats.org/officeDocument/2006/relationships/tags" Target="../tags/tag435.xml"/><Relationship Id="rId9" Type="http://schemas.openxmlformats.org/officeDocument/2006/relationships/tags" Target="../tags/tag440.xml"/><Relationship Id="rId13" Type="http://schemas.openxmlformats.org/officeDocument/2006/relationships/tags" Target="../tags/tag444.xml"/><Relationship Id="rId18" Type="http://schemas.openxmlformats.org/officeDocument/2006/relationships/tags" Target="../tags/tag449.xml"/><Relationship Id="rId39" Type="http://schemas.openxmlformats.org/officeDocument/2006/relationships/tags" Target="../tags/tag470.xml"/></Relationships>
</file>

<file path=ppt/slides/_rels/slide21.xml.rels><?xml version="1.0" encoding="UTF-8" standalone="yes"?>
<Relationships xmlns="http://schemas.openxmlformats.org/package/2006/relationships"><Relationship Id="rId26" Type="http://schemas.openxmlformats.org/officeDocument/2006/relationships/tags" Target="../tags/tag523.xml"/><Relationship Id="rId21" Type="http://schemas.openxmlformats.org/officeDocument/2006/relationships/tags" Target="../tags/tag518.xml"/><Relationship Id="rId42" Type="http://schemas.openxmlformats.org/officeDocument/2006/relationships/tags" Target="../tags/tag539.xml"/><Relationship Id="rId47" Type="http://schemas.openxmlformats.org/officeDocument/2006/relationships/tags" Target="../tags/tag544.xml"/><Relationship Id="rId63" Type="http://schemas.openxmlformats.org/officeDocument/2006/relationships/tags" Target="../tags/tag560.xml"/><Relationship Id="rId68" Type="http://schemas.openxmlformats.org/officeDocument/2006/relationships/tags" Target="../tags/tag565.xml"/><Relationship Id="rId16" Type="http://schemas.openxmlformats.org/officeDocument/2006/relationships/tags" Target="../tags/tag513.xml"/><Relationship Id="rId11" Type="http://schemas.openxmlformats.org/officeDocument/2006/relationships/tags" Target="../tags/tag508.xml"/><Relationship Id="rId32" Type="http://schemas.openxmlformats.org/officeDocument/2006/relationships/tags" Target="../tags/tag529.xml"/><Relationship Id="rId37" Type="http://schemas.openxmlformats.org/officeDocument/2006/relationships/tags" Target="../tags/tag534.xml"/><Relationship Id="rId53" Type="http://schemas.openxmlformats.org/officeDocument/2006/relationships/tags" Target="../tags/tag550.xml"/><Relationship Id="rId58" Type="http://schemas.openxmlformats.org/officeDocument/2006/relationships/tags" Target="../tags/tag555.xml"/><Relationship Id="rId74" Type="http://schemas.openxmlformats.org/officeDocument/2006/relationships/tags" Target="../tags/tag571.xml"/><Relationship Id="rId79" Type="http://schemas.openxmlformats.org/officeDocument/2006/relationships/tags" Target="../tags/tag576.xml"/><Relationship Id="rId5" Type="http://schemas.openxmlformats.org/officeDocument/2006/relationships/tags" Target="../tags/tag502.xml"/><Relationship Id="rId61" Type="http://schemas.openxmlformats.org/officeDocument/2006/relationships/tags" Target="../tags/tag558.xml"/><Relationship Id="rId19" Type="http://schemas.openxmlformats.org/officeDocument/2006/relationships/tags" Target="../tags/tag516.xml"/><Relationship Id="rId14" Type="http://schemas.openxmlformats.org/officeDocument/2006/relationships/tags" Target="../tags/tag511.xml"/><Relationship Id="rId22" Type="http://schemas.openxmlformats.org/officeDocument/2006/relationships/tags" Target="../tags/tag519.xml"/><Relationship Id="rId27" Type="http://schemas.openxmlformats.org/officeDocument/2006/relationships/tags" Target="../tags/tag524.xml"/><Relationship Id="rId30" Type="http://schemas.openxmlformats.org/officeDocument/2006/relationships/tags" Target="../tags/tag527.xml"/><Relationship Id="rId35" Type="http://schemas.openxmlformats.org/officeDocument/2006/relationships/tags" Target="../tags/tag532.xml"/><Relationship Id="rId43" Type="http://schemas.openxmlformats.org/officeDocument/2006/relationships/tags" Target="../tags/tag540.xml"/><Relationship Id="rId48" Type="http://schemas.openxmlformats.org/officeDocument/2006/relationships/tags" Target="../tags/tag545.xml"/><Relationship Id="rId56" Type="http://schemas.openxmlformats.org/officeDocument/2006/relationships/tags" Target="../tags/tag553.xml"/><Relationship Id="rId64" Type="http://schemas.openxmlformats.org/officeDocument/2006/relationships/tags" Target="../tags/tag561.xml"/><Relationship Id="rId69" Type="http://schemas.openxmlformats.org/officeDocument/2006/relationships/tags" Target="../tags/tag566.xml"/><Relationship Id="rId77" Type="http://schemas.openxmlformats.org/officeDocument/2006/relationships/tags" Target="../tags/tag574.xml"/><Relationship Id="rId8" Type="http://schemas.openxmlformats.org/officeDocument/2006/relationships/tags" Target="../tags/tag505.xml"/><Relationship Id="rId51" Type="http://schemas.openxmlformats.org/officeDocument/2006/relationships/tags" Target="../tags/tag548.xml"/><Relationship Id="rId72" Type="http://schemas.openxmlformats.org/officeDocument/2006/relationships/tags" Target="../tags/tag569.xml"/><Relationship Id="rId80" Type="http://schemas.openxmlformats.org/officeDocument/2006/relationships/slideLayout" Target="../slideLayouts/slideLayout7.xml"/><Relationship Id="rId3" Type="http://schemas.openxmlformats.org/officeDocument/2006/relationships/tags" Target="../tags/tag500.xml"/><Relationship Id="rId12" Type="http://schemas.openxmlformats.org/officeDocument/2006/relationships/tags" Target="../tags/tag509.xml"/><Relationship Id="rId17" Type="http://schemas.openxmlformats.org/officeDocument/2006/relationships/tags" Target="../tags/tag514.xml"/><Relationship Id="rId25" Type="http://schemas.openxmlformats.org/officeDocument/2006/relationships/tags" Target="../tags/tag522.xml"/><Relationship Id="rId33" Type="http://schemas.openxmlformats.org/officeDocument/2006/relationships/tags" Target="../tags/tag530.xml"/><Relationship Id="rId38" Type="http://schemas.openxmlformats.org/officeDocument/2006/relationships/tags" Target="../tags/tag535.xml"/><Relationship Id="rId46" Type="http://schemas.openxmlformats.org/officeDocument/2006/relationships/tags" Target="../tags/tag543.xml"/><Relationship Id="rId59" Type="http://schemas.openxmlformats.org/officeDocument/2006/relationships/tags" Target="../tags/tag556.xml"/><Relationship Id="rId67" Type="http://schemas.openxmlformats.org/officeDocument/2006/relationships/tags" Target="../tags/tag564.xml"/><Relationship Id="rId20" Type="http://schemas.openxmlformats.org/officeDocument/2006/relationships/tags" Target="../tags/tag517.xml"/><Relationship Id="rId41" Type="http://schemas.openxmlformats.org/officeDocument/2006/relationships/tags" Target="../tags/tag538.xml"/><Relationship Id="rId54" Type="http://schemas.openxmlformats.org/officeDocument/2006/relationships/tags" Target="../tags/tag551.xml"/><Relationship Id="rId62" Type="http://schemas.openxmlformats.org/officeDocument/2006/relationships/tags" Target="../tags/tag559.xml"/><Relationship Id="rId70" Type="http://schemas.openxmlformats.org/officeDocument/2006/relationships/tags" Target="../tags/tag567.xml"/><Relationship Id="rId75" Type="http://schemas.openxmlformats.org/officeDocument/2006/relationships/tags" Target="../tags/tag572.xml"/><Relationship Id="rId1" Type="http://schemas.openxmlformats.org/officeDocument/2006/relationships/tags" Target="../tags/tag498.xml"/><Relationship Id="rId6" Type="http://schemas.openxmlformats.org/officeDocument/2006/relationships/tags" Target="../tags/tag503.xml"/><Relationship Id="rId15" Type="http://schemas.openxmlformats.org/officeDocument/2006/relationships/tags" Target="../tags/tag512.xml"/><Relationship Id="rId23" Type="http://schemas.openxmlformats.org/officeDocument/2006/relationships/tags" Target="../tags/tag520.xml"/><Relationship Id="rId28" Type="http://schemas.openxmlformats.org/officeDocument/2006/relationships/tags" Target="../tags/tag525.xml"/><Relationship Id="rId36" Type="http://schemas.openxmlformats.org/officeDocument/2006/relationships/tags" Target="../tags/tag533.xml"/><Relationship Id="rId49" Type="http://schemas.openxmlformats.org/officeDocument/2006/relationships/tags" Target="../tags/tag546.xml"/><Relationship Id="rId57" Type="http://schemas.openxmlformats.org/officeDocument/2006/relationships/tags" Target="../tags/tag554.xml"/><Relationship Id="rId10" Type="http://schemas.openxmlformats.org/officeDocument/2006/relationships/tags" Target="../tags/tag507.xml"/><Relationship Id="rId31" Type="http://schemas.openxmlformats.org/officeDocument/2006/relationships/tags" Target="../tags/tag528.xml"/><Relationship Id="rId44" Type="http://schemas.openxmlformats.org/officeDocument/2006/relationships/tags" Target="../tags/tag541.xml"/><Relationship Id="rId52" Type="http://schemas.openxmlformats.org/officeDocument/2006/relationships/tags" Target="../tags/tag549.xml"/><Relationship Id="rId60" Type="http://schemas.openxmlformats.org/officeDocument/2006/relationships/tags" Target="../tags/tag557.xml"/><Relationship Id="rId65" Type="http://schemas.openxmlformats.org/officeDocument/2006/relationships/tags" Target="../tags/tag562.xml"/><Relationship Id="rId73" Type="http://schemas.openxmlformats.org/officeDocument/2006/relationships/tags" Target="../tags/tag570.xml"/><Relationship Id="rId78" Type="http://schemas.openxmlformats.org/officeDocument/2006/relationships/tags" Target="../tags/tag575.xml"/><Relationship Id="rId81" Type="http://schemas.openxmlformats.org/officeDocument/2006/relationships/image" Target="../media/image17.png"/><Relationship Id="rId4" Type="http://schemas.openxmlformats.org/officeDocument/2006/relationships/tags" Target="../tags/tag501.xml"/><Relationship Id="rId9" Type="http://schemas.openxmlformats.org/officeDocument/2006/relationships/tags" Target="../tags/tag506.xml"/><Relationship Id="rId13" Type="http://schemas.openxmlformats.org/officeDocument/2006/relationships/tags" Target="../tags/tag510.xml"/><Relationship Id="rId18" Type="http://schemas.openxmlformats.org/officeDocument/2006/relationships/tags" Target="../tags/tag515.xml"/><Relationship Id="rId39" Type="http://schemas.openxmlformats.org/officeDocument/2006/relationships/tags" Target="../tags/tag536.xml"/><Relationship Id="rId34" Type="http://schemas.openxmlformats.org/officeDocument/2006/relationships/tags" Target="../tags/tag531.xml"/><Relationship Id="rId50" Type="http://schemas.openxmlformats.org/officeDocument/2006/relationships/tags" Target="../tags/tag547.xml"/><Relationship Id="rId55" Type="http://schemas.openxmlformats.org/officeDocument/2006/relationships/tags" Target="../tags/tag552.xml"/><Relationship Id="rId76" Type="http://schemas.openxmlformats.org/officeDocument/2006/relationships/tags" Target="../tags/tag573.xml"/><Relationship Id="rId7" Type="http://schemas.openxmlformats.org/officeDocument/2006/relationships/tags" Target="../tags/tag504.xml"/><Relationship Id="rId71" Type="http://schemas.openxmlformats.org/officeDocument/2006/relationships/tags" Target="../tags/tag568.xml"/><Relationship Id="rId2" Type="http://schemas.openxmlformats.org/officeDocument/2006/relationships/tags" Target="../tags/tag499.xml"/><Relationship Id="rId29" Type="http://schemas.openxmlformats.org/officeDocument/2006/relationships/tags" Target="../tags/tag526.xml"/><Relationship Id="rId24" Type="http://schemas.openxmlformats.org/officeDocument/2006/relationships/tags" Target="../tags/tag521.xml"/><Relationship Id="rId40" Type="http://schemas.openxmlformats.org/officeDocument/2006/relationships/tags" Target="../tags/tag537.xml"/><Relationship Id="rId45" Type="http://schemas.openxmlformats.org/officeDocument/2006/relationships/tags" Target="../tags/tag542.xml"/><Relationship Id="rId66" Type="http://schemas.openxmlformats.org/officeDocument/2006/relationships/tags" Target="../tags/tag563.xml"/></Relationships>
</file>

<file path=ppt/slides/_rels/slide22.xml.rels><?xml version="1.0" encoding="UTF-8" standalone="yes"?>
<Relationships xmlns="http://schemas.openxmlformats.org/package/2006/relationships"><Relationship Id="rId26" Type="http://schemas.openxmlformats.org/officeDocument/2006/relationships/tags" Target="../tags/tag602.xml"/><Relationship Id="rId21" Type="http://schemas.openxmlformats.org/officeDocument/2006/relationships/tags" Target="../tags/tag597.xml"/><Relationship Id="rId42" Type="http://schemas.openxmlformats.org/officeDocument/2006/relationships/tags" Target="../tags/tag618.xml"/><Relationship Id="rId47" Type="http://schemas.openxmlformats.org/officeDocument/2006/relationships/tags" Target="../tags/tag623.xml"/><Relationship Id="rId63" Type="http://schemas.openxmlformats.org/officeDocument/2006/relationships/tags" Target="../tags/tag639.xml"/><Relationship Id="rId68" Type="http://schemas.openxmlformats.org/officeDocument/2006/relationships/tags" Target="../tags/tag644.xml"/><Relationship Id="rId84" Type="http://schemas.openxmlformats.org/officeDocument/2006/relationships/tags" Target="../tags/tag660.xml"/><Relationship Id="rId89" Type="http://schemas.openxmlformats.org/officeDocument/2006/relationships/tags" Target="../tags/tag665.xml"/><Relationship Id="rId16" Type="http://schemas.openxmlformats.org/officeDocument/2006/relationships/tags" Target="../tags/tag592.xml"/><Relationship Id="rId11" Type="http://schemas.openxmlformats.org/officeDocument/2006/relationships/tags" Target="../tags/tag587.xml"/><Relationship Id="rId32" Type="http://schemas.openxmlformats.org/officeDocument/2006/relationships/tags" Target="../tags/tag608.xml"/><Relationship Id="rId37" Type="http://schemas.openxmlformats.org/officeDocument/2006/relationships/tags" Target="../tags/tag613.xml"/><Relationship Id="rId53" Type="http://schemas.openxmlformats.org/officeDocument/2006/relationships/tags" Target="../tags/tag629.xml"/><Relationship Id="rId58" Type="http://schemas.openxmlformats.org/officeDocument/2006/relationships/tags" Target="../tags/tag634.xml"/><Relationship Id="rId74" Type="http://schemas.openxmlformats.org/officeDocument/2006/relationships/tags" Target="../tags/tag650.xml"/><Relationship Id="rId79" Type="http://schemas.openxmlformats.org/officeDocument/2006/relationships/tags" Target="../tags/tag655.xml"/><Relationship Id="rId5" Type="http://schemas.openxmlformats.org/officeDocument/2006/relationships/tags" Target="../tags/tag581.xml"/><Relationship Id="rId90" Type="http://schemas.openxmlformats.org/officeDocument/2006/relationships/tags" Target="../tags/tag666.xml"/><Relationship Id="rId95" Type="http://schemas.openxmlformats.org/officeDocument/2006/relationships/tags" Target="../tags/tag671.xml"/><Relationship Id="rId22" Type="http://schemas.openxmlformats.org/officeDocument/2006/relationships/tags" Target="../tags/tag598.xml"/><Relationship Id="rId27" Type="http://schemas.openxmlformats.org/officeDocument/2006/relationships/tags" Target="../tags/tag603.xml"/><Relationship Id="rId43" Type="http://schemas.openxmlformats.org/officeDocument/2006/relationships/tags" Target="../tags/tag619.xml"/><Relationship Id="rId48" Type="http://schemas.openxmlformats.org/officeDocument/2006/relationships/tags" Target="../tags/tag624.xml"/><Relationship Id="rId64" Type="http://schemas.openxmlformats.org/officeDocument/2006/relationships/tags" Target="../tags/tag640.xml"/><Relationship Id="rId69" Type="http://schemas.openxmlformats.org/officeDocument/2006/relationships/tags" Target="../tags/tag645.xml"/><Relationship Id="rId80" Type="http://schemas.openxmlformats.org/officeDocument/2006/relationships/tags" Target="../tags/tag656.xml"/><Relationship Id="rId85" Type="http://schemas.openxmlformats.org/officeDocument/2006/relationships/tags" Target="../tags/tag661.xml"/><Relationship Id="rId3" Type="http://schemas.openxmlformats.org/officeDocument/2006/relationships/tags" Target="../tags/tag579.xml"/><Relationship Id="rId12" Type="http://schemas.openxmlformats.org/officeDocument/2006/relationships/tags" Target="../tags/tag588.xml"/><Relationship Id="rId17" Type="http://schemas.openxmlformats.org/officeDocument/2006/relationships/tags" Target="../tags/tag593.xml"/><Relationship Id="rId25" Type="http://schemas.openxmlformats.org/officeDocument/2006/relationships/tags" Target="../tags/tag601.xml"/><Relationship Id="rId33" Type="http://schemas.openxmlformats.org/officeDocument/2006/relationships/tags" Target="../tags/tag609.xml"/><Relationship Id="rId38" Type="http://schemas.openxmlformats.org/officeDocument/2006/relationships/tags" Target="../tags/tag614.xml"/><Relationship Id="rId46" Type="http://schemas.openxmlformats.org/officeDocument/2006/relationships/tags" Target="../tags/tag622.xml"/><Relationship Id="rId59" Type="http://schemas.openxmlformats.org/officeDocument/2006/relationships/tags" Target="../tags/tag635.xml"/><Relationship Id="rId67" Type="http://schemas.openxmlformats.org/officeDocument/2006/relationships/tags" Target="../tags/tag643.xml"/><Relationship Id="rId20" Type="http://schemas.openxmlformats.org/officeDocument/2006/relationships/tags" Target="../tags/tag596.xml"/><Relationship Id="rId41" Type="http://schemas.openxmlformats.org/officeDocument/2006/relationships/tags" Target="../tags/tag617.xml"/><Relationship Id="rId54" Type="http://schemas.openxmlformats.org/officeDocument/2006/relationships/tags" Target="../tags/tag630.xml"/><Relationship Id="rId62" Type="http://schemas.openxmlformats.org/officeDocument/2006/relationships/tags" Target="../tags/tag638.xml"/><Relationship Id="rId70" Type="http://schemas.openxmlformats.org/officeDocument/2006/relationships/tags" Target="../tags/tag646.xml"/><Relationship Id="rId75" Type="http://schemas.openxmlformats.org/officeDocument/2006/relationships/tags" Target="../tags/tag651.xml"/><Relationship Id="rId83" Type="http://schemas.openxmlformats.org/officeDocument/2006/relationships/tags" Target="../tags/tag659.xml"/><Relationship Id="rId88" Type="http://schemas.openxmlformats.org/officeDocument/2006/relationships/tags" Target="../tags/tag664.xml"/><Relationship Id="rId91" Type="http://schemas.openxmlformats.org/officeDocument/2006/relationships/tags" Target="../tags/tag667.xml"/><Relationship Id="rId96" Type="http://schemas.openxmlformats.org/officeDocument/2006/relationships/tags" Target="../tags/tag672.xml"/><Relationship Id="rId1" Type="http://schemas.openxmlformats.org/officeDocument/2006/relationships/tags" Target="../tags/tag577.xml"/><Relationship Id="rId6" Type="http://schemas.openxmlformats.org/officeDocument/2006/relationships/tags" Target="../tags/tag582.xml"/><Relationship Id="rId15" Type="http://schemas.openxmlformats.org/officeDocument/2006/relationships/tags" Target="../tags/tag591.xml"/><Relationship Id="rId23" Type="http://schemas.openxmlformats.org/officeDocument/2006/relationships/tags" Target="../tags/tag599.xml"/><Relationship Id="rId28" Type="http://schemas.openxmlformats.org/officeDocument/2006/relationships/tags" Target="../tags/tag604.xml"/><Relationship Id="rId36" Type="http://schemas.openxmlformats.org/officeDocument/2006/relationships/tags" Target="../tags/tag612.xml"/><Relationship Id="rId49" Type="http://schemas.openxmlformats.org/officeDocument/2006/relationships/tags" Target="../tags/tag625.xml"/><Relationship Id="rId57" Type="http://schemas.openxmlformats.org/officeDocument/2006/relationships/tags" Target="../tags/tag633.xml"/><Relationship Id="rId10" Type="http://schemas.openxmlformats.org/officeDocument/2006/relationships/tags" Target="../tags/tag586.xml"/><Relationship Id="rId31" Type="http://schemas.openxmlformats.org/officeDocument/2006/relationships/tags" Target="../tags/tag607.xml"/><Relationship Id="rId44" Type="http://schemas.openxmlformats.org/officeDocument/2006/relationships/tags" Target="../tags/tag620.xml"/><Relationship Id="rId52" Type="http://schemas.openxmlformats.org/officeDocument/2006/relationships/tags" Target="../tags/tag628.xml"/><Relationship Id="rId60" Type="http://schemas.openxmlformats.org/officeDocument/2006/relationships/tags" Target="../tags/tag636.xml"/><Relationship Id="rId65" Type="http://schemas.openxmlformats.org/officeDocument/2006/relationships/tags" Target="../tags/tag641.xml"/><Relationship Id="rId73" Type="http://schemas.openxmlformats.org/officeDocument/2006/relationships/tags" Target="../tags/tag649.xml"/><Relationship Id="rId78" Type="http://schemas.openxmlformats.org/officeDocument/2006/relationships/tags" Target="../tags/tag654.xml"/><Relationship Id="rId81" Type="http://schemas.openxmlformats.org/officeDocument/2006/relationships/tags" Target="../tags/tag657.xml"/><Relationship Id="rId86" Type="http://schemas.openxmlformats.org/officeDocument/2006/relationships/tags" Target="../tags/tag662.xml"/><Relationship Id="rId94" Type="http://schemas.openxmlformats.org/officeDocument/2006/relationships/tags" Target="../tags/tag670.xml"/><Relationship Id="rId99" Type="http://schemas.openxmlformats.org/officeDocument/2006/relationships/image" Target="../media/image17.png"/><Relationship Id="rId4" Type="http://schemas.openxmlformats.org/officeDocument/2006/relationships/tags" Target="../tags/tag580.xml"/><Relationship Id="rId9" Type="http://schemas.openxmlformats.org/officeDocument/2006/relationships/tags" Target="../tags/tag585.xml"/><Relationship Id="rId13" Type="http://schemas.openxmlformats.org/officeDocument/2006/relationships/tags" Target="../tags/tag589.xml"/><Relationship Id="rId18" Type="http://schemas.openxmlformats.org/officeDocument/2006/relationships/tags" Target="../tags/tag594.xml"/><Relationship Id="rId39" Type="http://schemas.openxmlformats.org/officeDocument/2006/relationships/tags" Target="../tags/tag615.xml"/><Relationship Id="rId34" Type="http://schemas.openxmlformats.org/officeDocument/2006/relationships/tags" Target="../tags/tag610.xml"/><Relationship Id="rId50" Type="http://schemas.openxmlformats.org/officeDocument/2006/relationships/tags" Target="../tags/tag626.xml"/><Relationship Id="rId55" Type="http://schemas.openxmlformats.org/officeDocument/2006/relationships/tags" Target="../tags/tag631.xml"/><Relationship Id="rId76" Type="http://schemas.openxmlformats.org/officeDocument/2006/relationships/tags" Target="../tags/tag652.xml"/><Relationship Id="rId97" Type="http://schemas.openxmlformats.org/officeDocument/2006/relationships/tags" Target="../tags/tag673.xml"/><Relationship Id="rId7" Type="http://schemas.openxmlformats.org/officeDocument/2006/relationships/tags" Target="../tags/tag583.xml"/><Relationship Id="rId71" Type="http://schemas.openxmlformats.org/officeDocument/2006/relationships/tags" Target="../tags/tag647.xml"/><Relationship Id="rId92" Type="http://schemas.openxmlformats.org/officeDocument/2006/relationships/tags" Target="../tags/tag668.xml"/><Relationship Id="rId2" Type="http://schemas.openxmlformats.org/officeDocument/2006/relationships/tags" Target="../tags/tag578.xml"/><Relationship Id="rId29" Type="http://schemas.openxmlformats.org/officeDocument/2006/relationships/tags" Target="../tags/tag605.xml"/><Relationship Id="rId24" Type="http://schemas.openxmlformats.org/officeDocument/2006/relationships/tags" Target="../tags/tag600.xml"/><Relationship Id="rId40" Type="http://schemas.openxmlformats.org/officeDocument/2006/relationships/tags" Target="../tags/tag616.xml"/><Relationship Id="rId45" Type="http://schemas.openxmlformats.org/officeDocument/2006/relationships/tags" Target="../tags/tag621.xml"/><Relationship Id="rId66" Type="http://schemas.openxmlformats.org/officeDocument/2006/relationships/tags" Target="../tags/tag642.xml"/><Relationship Id="rId87" Type="http://schemas.openxmlformats.org/officeDocument/2006/relationships/tags" Target="../tags/tag663.xml"/><Relationship Id="rId61" Type="http://schemas.openxmlformats.org/officeDocument/2006/relationships/tags" Target="../tags/tag637.xml"/><Relationship Id="rId82" Type="http://schemas.openxmlformats.org/officeDocument/2006/relationships/tags" Target="../tags/tag658.xml"/><Relationship Id="rId19" Type="http://schemas.openxmlformats.org/officeDocument/2006/relationships/tags" Target="../tags/tag595.xml"/><Relationship Id="rId14" Type="http://schemas.openxmlformats.org/officeDocument/2006/relationships/tags" Target="../tags/tag590.xml"/><Relationship Id="rId30" Type="http://schemas.openxmlformats.org/officeDocument/2006/relationships/tags" Target="../tags/tag606.xml"/><Relationship Id="rId35" Type="http://schemas.openxmlformats.org/officeDocument/2006/relationships/tags" Target="../tags/tag611.xml"/><Relationship Id="rId56" Type="http://schemas.openxmlformats.org/officeDocument/2006/relationships/tags" Target="../tags/tag632.xml"/><Relationship Id="rId77" Type="http://schemas.openxmlformats.org/officeDocument/2006/relationships/tags" Target="../tags/tag653.xml"/><Relationship Id="rId8" Type="http://schemas.openxmlformats.org/officeDocument/2006/relationships/tags" Target="../tags/tag584.xml"/><Relationship Id="rId51" Type="http://schemas.openxmlformats.org/officeDocument/2006/relationships/tags" Target="../tags/tag627.xml"/><Relationship Id="rId72" Type="http://schemas.openxmlformats.org/officeDocument/2006/relationships/tags" Target="../tags/tag648.xml"/><Relationship Id="rId93" Type="http://schemas.openxmlformats.org/officeDocument/2006/relationships/tags" Target="../tags/tag669.xml"/><Relationship Id="rId98"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6" Type="http://schemas.openxmlformats.org/officeDocument/2006/relationships/tags" Target="../tags/tag699.xml"/><Relationship Id="rId21" Type="http://schemas.openxmlformats.org/officeDocument/2006/relationships/tags" Target="../tags/tag694.xml"/><Relationship Id="rId42" Type="http://schemas.openxmlformats.org/officeDocument/2006/relationships/tags" Target="../tags/tag715.xml"/><Relationship Id="rId47" Type="http://schemas.openxmlformats.org/officeDocument/2006/relationships/tags" Target="../tags/tag720.xml"/><Relationship Id="rId63" Type="http://schemas.openxmlformats.org/officeDocument/2006/relationships/tags" Target="../tags/tag736.xml"/><Relationship Id="rId68" Type="http://schemas.openxmlformats.org/officeDocument/2006/relationships/tags" Target="../tags/tag741.xml"/><Relationship Id="rId84" Type="http://schemas.openxmlformats.org/officeDocument/2006/relationships/image" Target="../media/image17.png"/><Relationship Id="rId16" Type="http://schemas.openxmlformats.org/officeDocument/2006/relationships/tags" Target="../tags/tag689.xml"/><Relationship Id="rId11" Type="http://schemas.openxmlformats.org/officeDocument/2006/relationships/tags" Target="../tags/tag684.xml"/><Relationship Id="rId32" Type="http://schemas.openxmlformats.org/officeDocument/2006/relationships/tags" Target="../tags/tag705.xml"/><Relationship Id="rId37" Type="http://schemas.openxmlformats.org/officeDocument/2006/relationships/tags" Target="../tags/tag710.xml"/><Relationship Id="rId53" Type="http://schemas.openxmlformats.org/officeDocument/2006/relationships/tags" Target="../tags/tag726.xml"/><Relationship Id="rId58" Type="http://schemas.openxmlformats.org/officeDocument/2006/relationships/tags" Target="../tags/tag731.xml"/><Relationship Id="rId74" Type="http://schemas.openxmlformats.org/officeDocument/2006/relationships/tags" Target="../tags/tag747.xml"/><Relationship Id="rId79" Type="http://schemas.openxmlformats.org/officeDocument/2006/relationships/tags" Target="../tags/tag752.xml"/><Relationship Id="rId5" Type="http://schemas.openxmlformats.org/officeDocument/2006/relationships/tags" Target="../tags/tag678.xml"/><Relationship Id="rId61" Type="http://schemas.openxmlformats.org/officeDocument/2006/relationships/tags" Target="../tags/tag734.xml"/><Relationship Id="rId82" Type="http://schemas.openxmlformats.org/officeDocument/2006/relationships/tags" Target="../tags/tag755.xml"/><Relationship Id="rId19" Type="http://schemas.openxmlformats.org/officeDocument/2006/relationships/tags" Target="../tags/tag692.xml"/><Relationship Id="rId14" Type="http://schemas.openxmlformats.org/officeDocument/2006/relationships/tags" Target="../tags/tag687.xml"/><Relationship Id="rId22" Type="http://schemas.openxmlformats.org/officeDocument/2006/relationships/tags" Target="../tags/tag695.xml"/><Relationship Id="rId27" Type="http://schemas.openxmlformats.org/officeDocument/2006/relationships/tags" Target="../tags/tag700.xml"/><Relationship Id="rId30" Type="http://schemas.openxmlformats.org/officeDocument/2006/relationships/tags" Target="../tags/tag703.xml"/><Relationship Id="rId35" Type="http://schemas.openxmlformats.org/officeDocument/2006/relationships/tags" Target="../tags/tag708.xml"/><Relationship Id="rId43" Type="http://schemas.openxmlformats.org/officeDocument/2006/relationships/tags" Target="../tags/tag716.xml"/><Relationship Id="rId48" Type="http://schemas.openxmlformats.org/officeDocument/2006/relationships/tags" Target="../tags/tag721.xml"/><Relationship Id="rId56" Type="http://schemas.openxmlformats.org/officeDocument/2006/relationships/tags" Target="../tags/tag729.xml"/><Relationship Id="rId64" Type="http://schemas.openxmlformats.org/officeDocument/2006/relationships/tags" Target="../tags/tag737.xml"/><Relationship Id="rId69" Type="http://schemas.openxmlformats.org/officeDocument/2006/relationships/tags" Target="../tags/tag742.xml"/><Relationship Id="rId77" Type="http://schemas.openxmlformats.org/officeDocument/2006/relationships/tags" Target="../tags/tag750.xml"/><Relationship Id="rId8" Type="http://schemas.openxmlformats.org/officeDocument/2006/relationships/tags" Target="../tags/tag681.xml"/><Relationship Id="rId51" Type="http://schemas.openxmlformats.org/officeDocument/2006/relationships/tags" Target="../tags/tag724.xml"/><Relationship Id="rId72" Type="http://schemas.openxmlformats.org/officeDocument/2006/relationships/tags" Target="../tags/tag745.xml"/><Relationship Id="rId80" Type="http://schemas.openxmlformats.org/officeDocument/2006/relationships/tags" Target="../tags/tag753.xml"/><Relationship Id="rId3" Type="http://schemas.openxmlformats.org/officeDocument/2006/relationships/tags" Target="../tags/tag676.xml"/><Relationship Id="rId12" Type="http://schemas.openxmlformats.org/officeDocument/2006/relationships/tags" Target="../tags/tag685.xml"/><Relationship Id="rId17" Type="http://schemas.openxmlformats.org/officeDocument/2006/relationships/tags" Target="../tags/tag690.xml"/><Relationship Id="rId25" Type="http://schemas.openxmlformats.org/officeDocument/2006/relationships/tags" Target="../tags/tag698.xml"/><Relationship Id="rId33" Type="http://schemas.openxmlformats.org/officeDocument/2006/relationships/tags" Target="../tags/tag706.xml"/><Relationship Id="rId38" Type="http://schemas.openxmlformats.org/officeDocument/2006/relationships/tags" Target="../tags/tag711.xml"/><Relationship Id="rId46" Type="http://schemas.openxmlformats.org/officeDocument/2006/relationships/tags" Target="../tags/tag719.xml"/><Relationship Id="rId59" Type="http://schemas.openxmlformats.org/officeDocument/2006/relationships/tags" Target="../tags/tag732.xml"/><Relationship Id="rId67" Type="http://schemas.openxmlformats.org/officeDocument/2006/relationships/tags" Target="../tags/tag740.xml"/><Relationship Id="rId20" Type="http://schemas.openxmlformats.org/officeDocument/2006/relationships/tags" Target="../tags/tag693.xml"/><Relationship Id="rId41" Type="http://schemas.openxmlformats.org/officeDocument/2006/relationships/tags" Target="../tags/tag714.xml"/><Relationship Id="rId54" Type="http://schemas.openxmlformats.org/officeDocument/2006/relationships/tags" Target="../tags/tag727.xml"/><Relationship Id="rId62" Type="http://schemas.openxmlformats.org/officeDocument/2006/relationships/tags" Target="../tags/tag735.xml"/><Relationship Id="rId70" Type="http://schemas.openxmlformats.org/officeDocument/2006/relationships/tags" Target="../tags/tag743.xml"/><Relationship Id="rId75" Type="http://schemas.openxmlformats.org/officeDocument/2006/relationships/tags" Target="../tags/tag748.xml"/><Relationship Id="rId83" Type="http://schemas.openxmlformats.org/officeDocument/2006/relationships/slideLayout" Target="../slideLayouts/slideLayout7.xml"/><Relationship Id="rId1" Type="http://schemas.openxmlformats.org/officeDocument/2006/relationships/tags" Target="../tags/tag674.xml"/><Relationship Id="rId6" Type="http://schemas.openxmlformats.org/officeDocument/2006/relationships/tags" Target="../tags/tag679.xml"/><Relationship Id="rId15" Type="http://schemas.openxmlformats.org/officeDocument/2006/relationships/tags" Target="../tags/tag688.xml"/><Relationship Id="rId23" Type="http://schemas.openxmlformats.org/officeDocument/2006/relationships/tags" Target="../tags/tag696.xml"/><Relationship Id="rId28" Type="http://schemas.openxmlformats.org/officeDocument/2006/relationships/tags" Target="../tags/tag701.xml"/><Relationship Id="rId36" Type="http://schemas.openxmlformats.org/officeDocument/2006/relationships/tags" Target="../tags/tag709.xml"/><Relationship Id="rId49" Type="http://schemas.openxmlformats.org/officeDocument/2006/relationships/tags" Target="../tags/tag722.xml"/><Relationship Id="rId57" Type="http://schemas.openxmlformats.org/officeDocument/2006/relationships/tags" Target="../tags/tag730.xml"/><Relationship Id="rId10" Type="http://schemas.openxmlformats.org/officeDocument/2006/relationships/tags" Target="../tags/tag683.xml"/><Relationship Id="rId31" Type="http://schemas.openxmlformats.org/officeDocument/2006/relationships/tags" Target="../tags/tag704.xml"/><Relationship Id="rId44" Type="http://schemas.openxmlformats.org/officeDocument/2006/relationships/tags" Target="../tags/tag717.xml"/><Relationship Id="rId52" Type="http://schemas.openxmlformats.org/officeDocument/2006/relationships/tags" Target="../tags/tag725.xml"/><Relationship Id="rId60" Type="http://schemas.openxmlformats.org/officeDocument/2006/relationships/tags" Target="../tags/tag733.xml"/><Relationship Id="rId65" Type="http://schemas.openxmlformats.org/officeDocument/2006/relationships/tags" Target="../tags/tag738.xml"/><Relationship Id="rId73" Type="http://schemas.openxmlformats.org/officeDocument/2006/relationships/tags" Target="../tags/tag746.xml"/><Relationship Id="rId78" Type="http://schemas.openxmlformats.org/officeDocument/2006/relationships/tags" Target="../tags/tag751.xml"/><Relationship Id="rId81" Type="http://schemas.openxmlformats.org/officeDocument/2006/relationships/tags" Target="../tags/tag754.xml"/><Relationship Id="rId4" Type="http://schemas.openxmlformats.org/officeDocument/2006/relationships/tags" Target="../tags/tag677.xml"/><Relationship Id="rId9" Type="http://schemas.openxmlformats.org/officeDocument/2006/relationships/tags" Target="../tags/tag682.xml"/><Relationship Id="rId13" Type="http://schemas.openxmlformats.org/officeDocument/2006/relationships/tags" Target="../tags/tag686.xml"/><Relationship Id="rId18" Type="http://schemas.openxmlformats.org/officeDocument/2006/relationships/tags" Target="../tags/tag691.xml"/><Relationship Id="rId39" Type="http://schemas.openxmlformats.org/officeDocument/2006/relationships/tags" Target="../tags/tag712.xml"/><Relationship Id="rId34" Type="http://schemas.openxmlformats.org/officeDocument/2006/relationships/tags" Target="../tags/tag707.xml"/><Relationship Id="rId50" Type="http://schemas.openxmlformats.org/officeDocument/2006/relationships/tags" Target="../tags/tag723.xml"/><Relationship Id="rId55" Type="http://schemas.openxmlformats.org/officeDocument/2006/relationships/tags" Target="../tags/tag728.xml"/><Relationship Id="rId76" Type="http://schemas.openxmlformats.org/officeDocument/2006/relationships/tags" Target="../tags/tag749.xml"/><Relationship Id="rId7" Type="http://schemas.openxmlformats.org/officeDocument/2006/relationships/tags" Target="../tags/tag680.xml"/><Relationship Id="rId71" Type="http://schemas.openxmlformats.org/officeDocument/2006/relationships/tags" Target="../tags/tag744.xml"/><Relationship Id="rId2" Type="http://schemas.openxmlformats.org/officeDocument/2006/relationships/tags" Target="../tags/tag675.xml"/><Relationship Id="rId29" Type="http://schemas.openxmlformats.org/officeDocument/2006/relationships/tags" Target="../tags/tag702.xml"/><Relationship Id="rId24" Type="http://schemas.openxmlformats.org/officeDocument/2006/relationships/tags" Target="../tags/tag697.xml"/><Relationship Id="rId40" Type="http://schemas.openxmlformats.org/officeDocument/2006/relationships/tags" Target="../tags/tag713.xml"/><Relationship Id="rId45" Type="http://schemas.openxmlformats.org/officeDocument/2006/relationships/tags" Target="../tags/tag718.xml"/><Relationship Id="rId66" Type="http://schemas.openxmlformats.org/officeDocument/2006/relationships/tags" Target="../tags/tag739.xml"/></Relationships>
</file>

<file path=ppt/slides/_rels/slide24.xml.rels><?xml version="1.0" encoding="UTF-8" standalone="yes"?>
<Relationships xmlns="http://schemas.openxmlformats.org/package/2006/relationships"><Relationship Id="rId26" Type="http://schemas.openxmlformats.org/officeDocument/2006/relationships/tags" Target="../tags/tag781.xml"/><Relationship Id="rId117" Type="http://schemas.openxmlformats.org/officeDocument/2006/relationships/slideLayout" Target="../slideLayouts/slideLayout7.xml"/><Relationship Id="rId21" Type="http://schemas.openxmlformats.org/officeDocument/2006/relationships/tags" Target="../tags/tag776.xml"/><Relationship Id="rId42" Type="http://schemas.openxmlformats.org/officeDocument/2006/relationships/tags" Target="../tags/tag797.xml"/><Relationship Id="rId47" Type="http://schemas.openxmlformats.org/officeDocument/2006/relationships/tags" Target="../tags/tag802.xml"/><Relationship Id="rId63" Type="http://schemas.openxmlformats.org/officeDocument/2006/relationships/tags" Target="../tags/tag818.xml"/><Relationship Id="rId68" Type="http://schemas.openxmlformats.org/officeDocument/2006/relationships/tags" Target="../tags/tag823.xml"/><Relationship Id="rId84" Type="http://schemas.openxmlformats.org/officeDocument/2006/relationships/tags" Target="../tags/tag839.xml"/><Relationship Id="rId89" Type="http://schemas.openxmlformats.org/officeDocument/2006/relationships/tags" Target="../tags/tag844.xml"/><Relationship Id="rId112" Type="http://schemas.openxmlformats.org/officeDocument/2006/relationships/tags" Target="../tags/tag867.xml"/><Relationship Id="rId16" Type="http://schemas.openxmlformats.org/officeDocument/2006/relationships/tags" Target="../tags/tag771.xml"/><Relationship Id="rId107" Type="http://schemas.openxmlformats.org/officeDocument/2006/relationships/tags" Target="../tags/tag862.xml"/><Relationship Id="rId11" Type="http://schemas.openxmlformats.org/officeDocument/2006/relationships/tags" Target="../tags/tag766.xml"/><Relationship Id="rId32" Type="http://schemas.openxmlformats.org/officeDocument/2006/relationships/tags" Target="../tags/tag787.xml"/><Relationship Id="rId37" Type="http://schemas.openxmlformats.org/officeDocument/2006/relationships/tags" Target="../tags/tag792.xml"/><Relationship Id="rId53" Type="http://schemas.openxmlformats.org/officeDocument/2006/relationships/tags" Target="../tags/tag808.xml"/><Relationship Id="rId58" Type="http://schemas.openxmlformats.org/officeDocument/2006/relationships/tags" Target="../tags/tag813.xml"/><Relationship Id="rId74" Type="http://schemas.openxmlformats.org/officeDocument/2006/relationships/tags" Target="../tags/tag829.xml"/><Relationship Id="rId79" Type="http://schemas.openxmlformats.org/officeDocument/2006/relationships/tags" Target="../tags/tag834.xml"/><Relationship Id="rId102" Type="http://schemas.openxmlformats.org/officeDocument/2006/relationships/tags" Target="../tags/tag857.xml"/><Relationship Id="rId5" Type="http://schemas.openxmlformats.org/officeDocument/2006/relationships/tags" Target="../tags/tag760.xml"/><Relationship Id="rId90" Type="http://schemas.openxmlformats.org/officeDocument/2006/relationships/tags" Target="../tags/tag845.xml"/><Relationship Id="rId95" Type="http://schemas.openxmlformats.org/officeDocument/2006/relationships/tags" Target="../tags/tag850.xml"/><Relationship Id="rId22" Type="http://schemas.openxmlformats.org/officeDocument/2006/relationships/tags" Target="../tags/tag777.xml"/><Relationship Id="rId27" Type="http://schemas.openxmlformats.org/officeDocument/2006/relationships/tags" Target="../tags/tag782.xml"/><Relationship Id="rId43" Type="http://schemas.openxmlformats.org/officeDocument/2006/relationships/tags" Target="../tags/tag798.xml"/><Relationship Id="rId48" Type="http://schemas.openxmlformats.org/officeDocument/2006/relationships/tags" Target="../tags/tag803.xml"/><Relationship Id="rId64" Type="http://schemas.openxmlformats.org/officeDocument/2006/relationships/tags" Target="../tags/tag819.xml"/><Relationship Id="rId69" Type="http://schemas.openxmlformats.org/officeDocument/2006/relationships/tags" Target="../tags/tag824.xml"/><Relationship Id="rId113" Type="http://schemas.openxmlformats.org/officeDocument/2006/relationships/tags" Target="../tags/tag868.xml"/><Relationship Id="rId118" Type="http://schemas.openxmlformats.org/officeDocument/2006/relationships/image" Target="../media/image17.png"/><Relationship Id="rId80" Type="http://schemas.openxmlformats.org/officeDocument/2006/relationships/tags" Target="../tags/tag835.xml"/><Relationship Id="rId85" Type="http://schemas.openxmlformats.org/officeDocument/2006/relationships/tags" Target="../tags/tag840.xml"/><Relationship Id="rId12" Type="http://schemas.openxmlformats.org/officeDocument/2006/relationships/tags" Target="../tags/tag767.xml"/><Relationship Id="rId17" Type="http://schemas.openxmlformats.org/officeDocument/2006/relationships/tags" Target="../tags/tag772.xml"/><Relationship Id="rId33" Type="http://schemas.openxmlformats.org/officeDocument/2006/relationships/tags" Target="../tags/tag788.xml"/><Relationship Id="rId38" Type="http://schemas.openxmlformats.org/officeDocument/2006/relationships/tags" Target="../tags/tag793.xml"/><Relationship Id="rId59" Type="http://schemas.openxmlformats.org/officeDocument/2006/relationships/tags" Target="../tags/tag814.xml"/><Relationship Id="rId103" Type="http://schemas.openxmlformats.org/officeDocument/2006/relationships/tags" Target="../tags/tag858.xml"/><Relationship Id="rId108" Type="http://schemas.openxmlformats.org/officeDocument/2006/relationships/tags" Target="../tags/tag863.xml"/><Relationship Id="rId54" Type="http://schemas.openxmlformats.org/officeDocument/2006/relationships/tags" Target="../tags/tag809.xml"/><Relationship Id="rId70" Type="http://schemas.openxmlformats.org/officeDocument/2006/relationships/tags" Target="../tags/tag825.xml"/><Relationship Id="rId75" Type="http://schemas.openxmlformats.org/officeDocument/2006/relationships/tags" Target="../tags/tag830.xml"/><Relationship Id="rId91" Type="http://schemas.openxmlformats.org/officeDocument/2006/relationships/tags" Target="../tags/tag846.xml"/><Relationship Id="rId96" Type="http://schemas.openxmlformats.org/officeDocument/2006/relationships/tags" Target="../tags/tag851.xml"/><Relationship Id="rId1" Type="http://schemas.openxmlformats.org/officeDocument/2006/relationships/tags" Target="../tags/tag756.xml"/><Relationship Id="rId6" Type="http://schemas.openxmlformats.org/officeDocument/2006/relationships/tags" Target="../tags/tag761.xml"/><Relationship Id="rId23" Type="http://schemas.openxmlformats.org/officeDocument/2006/relationships/tags" Target="../tags/tag778.xml"/><Relationship Id="rId28" Type="http://schemas.openxmlformats.org/officeDocument/2006/relationships/tags" Target="../tags/tag783.xml"/><Relationship Id="rId49" Type="http://schemas.openxmlformats.org/officeDocument/2006/relationships/tags" Target="../tags/tag804.xml"/><Relationship Id="rId114" Type="http://schemas.openxmlformats.org/officeDocument/2006/relationships/tags" Target="../tags/tag869.xml"/><Relationship Id="rId10" Type="http://schemas.openxmlformats.org/officeDocument/2006/relationships/tags" Target="../tags/tag765.xml"/><Relationship Id="rId31" Type="http://schemas.openxmlformats.org/officeDocument/2006/relationships/tags" Target="../tags/tag786.xml"/><Relationship Id="rId44" Type="http://schemas.openxmlformats.org/officeDocument/2006/relationships/tags" Target="../tags/tag799.xml"/><Relationship Id="rId52" Type="http://schemas.openxmlformats.org/officeDocument/2006/relationships/tags" Target="../tags/tag807.xml"/><Relationship Id="rId60" Type="http://schemas.openxmlformats.org/officeDocument/2006/relationships/tags" Target="../tags/tag815.xml"/><Relationship Id="rId65" Type="http://schemas.openxmlformats.org/officeDocument/2006/relationships/tags" Target="../tags/tag820.xml"/><Relationship Id="rId73" Type="http://schemas.openxmlformats.org/officeDocument/2006/relationships/tags" Target="../tags/tag828.xml"/><Relationship Id="rId78" Type="http://schemas.openxmlformats.org/officeDocument/2006/relationships/tags" Target="../tags/tag833.xml"/><Relationship Id="rId81" Type="http://schemas.openxmlformats.org/officeDocument/2006/relationships/tags" Target="../tags/tag836.xml"/><Relationship Id="rId86" Type="http://schemas.openxmlformats.org/officeDocument/2006/relationships/tags" Target="../tags/tag841.xml"/><Relationship Id="rId94" Type="http://schemas.openxmlformats.org/officeDocument/2006/relationships/tags" Target="../tags/tag849.xml"/><Relationship Id="rId99" Type="http://schemas.openxmlformats.org/officeDocument/2006/relationships/tags" Target="../tags/tag854.xml"/><Relationship Id="rId101" Type="http://schemas.openxmlformats.org/officeDocument/2006/relationships/tags" Target="../tags/tag856.xml"/><Relationship Id="rId4" Type="http://schemas.openxmlformats.org/officeDocument/2006/relationships/tags" Target="../tags/tag759.xml"/><Relationship Id="rId9" Type="http://schemas.openxmlformats.org/officeDocument/2006/relationships/tags" Target="../tags/tag764.xml"/><Relationship Id="rId13" Type="http://schemas.openxmlformats.org/officeDocument/2006/relationships/tags" Target="../tags/tag768.xml"/><Relationship Id="rId18" Type="http://schemas.openxmlformats.org/officeDocument/2006/relationships/tags" Target="../tags/tag773.xml"/><Relationship Id="rId39" Type="http://schemas.openxmlformats.org/officeDocument/2006/relationships/tags" Target="../tags/tag794.xml"/><Relationship Id="rId109" Type="http://schemas.openxmlformats.org/officeDocument/2006/relationships/tags" Target="../tags/tag864.xml"/><Relationship Id="rId34" Type="http://schemas.openxmlformats.org/officeDocument/2006/relationships/tags" Target="../tags/tag789.xml"/><Relationship Id="rId50" Type="http://schemas.openxmlformats.org/officeDocument/2006/relationships/tags" Target="../tags/tag805.xml"/><Relationship Id="rId55" Type="http://schemas.openxmlformats.org/officeDocument/2006/relationships/tags" Target="../tags/tag810.xml"/><Relationship Id="rId76" Type="http://schemas.openxmlformats.org/officeDocument/2006/relationships/tags" Target="../tags/tag831.xml"/><Relationship Id="rId97" Type="http://schemas.openxmlformats.org/officeDocument/2006/relationships/tags" Target="../tags/tag852.xml"/><Relationship Id="rId104" Type="http://schemas.openxmlformats.org/officeDocument/2006/relationships/tags" Target="../tags/tag859.xml"/><Relationship Id="rId7" Type="http://schemas.openxmlformats.org/officeDocument/2006/relationships/tags" Target="../tags/tag762.xml"/><Relationship Id="rId71" Type="http://schemas.openxmlformats.org/officeDocument/2006/relationships/tags" Target="../tags/tag826.xml"/><Relationship Id="rId92" Type="http://schemas.openxmlformats.org/officeDocument/2006/relationships/tags" Target="../tags/tag847.xml"/><Relationship Id="rId2" Type="http://schemas.openxmlformats.org/officeDocument/2006/relationships/tags" Target="../tags/tag757.xml"/><Relationship Id="rId29" Type="http://schemas.openxmlformats.org/officeDocument/2006/relationships/tags" Target="../tags/tag784.xml"/><Relationship Id="rId24" Type="http://schemas.openxmlformats.org/officeDocument/2006/relationships/tags" Target="../tags/tag779.xml"/><Relationship Id="rId40" Type="http://schemas.openxmlformats.org/officeDocument/2006/relationships/tags" Target="../tags/tag795.xml"/><Relationship Id="rId45" Type="http://schemas.openxmlformats.org/officeDocument/2006/relationships/tags" Target="../tags/tag800.xml"/><Relationship Id="rId66" Type="http://schemas.openxmlformats.org/officeDocument/2006/relationships/tags" Target="../tags/tag821.xml"/><Relationship Id="rId87" Type="http://schemas.openxmlformats.org/officeDocument/2006/relationships/tags" Target="../tags/tag842.xml"/><Relationship Id="rId110" Type="http://schemas.openxmlformats.org/officeDocument/2006/relationships/tags" Target="../tags/tag865.xml"/><Relationship Id="rId115" Type="http://schemas.openxmlformats.org/officeDocument/2006/relationships/tags" Target="../tags/tag870.xml"/><Relationship Id="rId61" Type="http://schemas.openxmlformats.org/officeDocument/2006/relationships/tags" Target="../tags/tag816.xml"/><Relationship Id="rId82" Type="http://schemas.openxmlformats.org/officeDocument/2006/relationships/tags" Target="../tags/tag837.xml"/><Relationship Id="rId19" Type="http://schemas.openxmlformats.org/officeDocument/2006/relationships/tags" Target="../tags/tag774.xml"/><Relationship Id="rId14" Type="http://schemas.openxmlformats.org/officeDocument/2006/relationships/tags" Target="../tags/tag769.xml"/><Relationship Id="rId30" Type="http://schemas.openxmlformats.org/officeDocument/2006/relationships/tags" Target="../tags/tag785.xml"/><Relationship Id="rId35" Type="http://schemas.openxmlformats.org/officeDocument/2006/relationships/tags" Target="../tags/tag790.xml"/><Relationship Id="rId56" Type="http://schemas.openxmlformats.org/officeDocument/2006/relationships/tags" Target="../tags/tag811.xml"/><Relationship Id="rId77" Type="http://schemas.openxmlformats.org/officeDocument/2006/relationships/tags" Target="../tags/tag832.xml"/><Relationship Id="rId100" Type="http://schemas.openxmlformats.org/officeDocument/2006/relationships/tags" Target="../tags/tag855.xml"/><Relationship Id="rId105" Type="http://schemas.openxmlformats.org/officeDocument/2006/relationships/tags" Target="../tags/tag860.xml"/><Relationship Id="rId8" Type="http://schemas.openxmlformats.org/officeDocument/2006/relationships/tags" Target="../tags/tag763.xml"/><Relationship Id="rId51" Type="http://schemas.openxmlformats.org/officeDocument/2006/relationships/tags" Target="../tags/tag806.xml"/><Relationship Id="rId72" Type="http://schemas.openxmlformats.org/officeDocument/2006/relationships/tags" Target="../tags/tag827.xml"/><Relationship Id="rId93" Type="http://schemas.openxmlformats.org/officeDocument/2006/relationships/tags" Target="../tags/tag848.xml"/><Relationship Id="rId98" Type="http://schemas.openxmlformats.org/officeDocument/2006/relationships/tags" Target="../tags/tag853.xml"/><Relationship Id="rId3" Type="http://schemas.openxmlformats.org/officeDocument/2006/relationships/tags" Target="../tags/tag758.xml"/><Relationship Id="rId25" Type="http://schemas.openxmlformats.org/officeDocument/2006/relationships/tags" Target="../tags/tag780.xml"/><Relationship Id="rId46" Type="http://schemas.openxmlformats.org/officeDocument/2006/relationships/tags" Target="../tags/tag801.xml"/><Relationship Id="rId67" Type="http://schemas.openxmlformats.org/officeDocument/2006/relationships/tags" Target="../tags/tag822.xml"/><Relationship Id="rId116" Type="http://schemas.openxmlformats.org/officeDocument/2006/relationships/tags" Target="../tags/tag871.xml"/><Relationship Id="rId20" Type="http://schemas.openxmlformats.org/officeDocument/2006/relationships/tags" Target="../tags/tag775.xml"/><Relationship Id="rId41" Type="http://schemas.openxmlformats.org/officeDocument/2006/relationships/tags" Target="../tags/tag796.xml"/><Relationship Id="rId62" Type="http://schemas.openxmlformats.org/officeDocument/2006/relationships/tags" Target="../tags/tag817.xml"/><Relationship Id="rId83" Type="http://schemas.openxmlformats.org/officeDocument/2006/relationships/tags" Target="../tags/tag838.xml"/><Relationship Id="rId88" Type="http://schemas.openxmlformats.org/officeDocument/2006/relationships/tags" Target="../tags/tag843.xml"/><Relationship Id="rId111" Type="http://schemas.openxmlformats.org/officeDocument/2006/relationships/tags" Target="../tags/tag866.xml"/><Relationship Id="rId15" Type="http://schemas.openxmlformats.org/officeDocument/2006/relationships/tags" Target="../tags/tag770.xml"/><Relationship Id="rId36" Type="http://schemas.openxmlformats.org/officeDocument/2006/relationships/tags" Target="../tags/tag791.xml"/><Relationship Id="rId57" Type="http://schemas.openxmlformats.org/officeDocument/2006/relationships/tags" Target="../tags/tag812.xml"/><Relationship Id="rId106" Type="http://schemas.openxmlformats.org/officeDocument/2006/relationships/tags" Target="../tags/tag861.xml"/></Relationships>
</file>

<file path=ppt/slides/_rels/slide25.xml.rels><?xml version="1.0" encoding="UTF-8" standalone="yes"?>
<Relationships xmlns="http://schemas.openxmlformats.org/package/2006/relationships"><Relationship Id="rId117" Type="http://schemas.openxmlformats.org/officeDocument/2006/relationships/tags" Target="../tags/tag988.xml"/><Relationship Id="rId21" Type="http://schemas.openxmlformats.org/officeDocument/2006/relationships/tags" Target="../tags/tag892.xml"/><Relationship Id="rId42" Type="http://schemas.openxmlformats.org/officeDocument/2006/relationships/tags" Target="../tags/tag913.xml"/><Relationship Id="rId63" Type="http://schemas.openxmlformats.org/officeDocument/2006/relationships/tags" Target="../tags/tag934.xml"/><Relationship Id="rId84" Type="http://schemas.openxmlformats.org/officeDocument/2006/relationships/tags" Target="../tags/tag955.xml"/><Relationship Id="rId138" Type="http://schemas.openxmlformats.org/officeDocument/2006/relationships/tags" Target="../tags/tag1009.xml"/><Relationship Id="rId159" Type="http://schemas.openxmlformats.org/officeDocument/2006/relationships/tags" Target="../tags/tag1030.xml"/><Relationship Id="rId107" Type="http://schemas.openxmlformats.org/officeDocument/2006/relationships/tags" Target="../tags/tag978.xml"/><Relationship Id="rId11" Type="http://schemas.openxmlformats.org/officeDocument/2006/relationships/tags" Target="../tags/tag882.xml"/><Relationship Id="rId32" Type="http://schemas.openxmlformats.org/officeDocument/2006/relationships/tags" Target="../tags/tag903.xml"/><Relationship Id="rId53" Type="http://schemas.openxmlformats.org/officeDocument/2006/relationships/tags" Target="../tags/tag924.xml"/><Relationship Id="rId74" Type="http://schemas.openxmlformats.org/officeDocument/2006/relationships/tags" Target="../tags/tag945.xml"/><Relationship Id="rId128" Type="http://schemas.openxmlformats.org/officeDocument/2006/relationships/tags" Target="../tags/tag999.xml"/><Relationship Id="rId149" Type="http://schemas.openxmlformats.org/officeDocument/2006/relationships/tags" Target="../tags/tag1020.xml"/><Relationship Id="rId5" Type="http://schemas.openxmlformats.org/officeDocument/2006/relationships/tags" Target="../tags/tag876.xml"/><Relationship Id="rId95" Type="http://schemas.openxmlformats.org/officeDocument/2006/relationships/tags" Target="../tags/tag966.xml"/><Relationship Id="rId160" Type="http://schemas.openxmlformats.org/officeDocument/2006/relationships/tags" Target="../tags/tag1031.xml"/><Relationship Id="rId22" Type="http://schemas.openxmlformats.org/officeDocument/2006/relationships/tags" Target="../tags/tag893.xml"/><Relationship Id="rId43" Type="http://schemas.openxmlformats.org/officeDocument/2006/relationships/tags" Target="../tags/tag914.xml"/><Relationship Id="rId64" Type="http://schemas.openxmlformats.org/officeDocument/2006/relationships/tags" Target="../tags/tag935.xml"/><Relationship Id="rId118" Type="http://schemas.openxmlformats.org/officeDocument/2006/relationships/tags" Target="../tags/tag989.xml"/><Relationship Id="rId139" Type="http://schemas.openxmlformats.org/officeDocument/2006/relationships/tags" Target="../tags/tag1010.xml"/><Relationship Id="rId85" Type="http://schemas.openxmlformats.org/officeDocument/2006/relationships/tags" Target="../tags/tag956.xml"/><Relationship Id="rId150" Type="http://schemas.openxmlformats.org/officeDocument/2006/relationships/tags" Target="../tags/tag1021.xml"/><Relationship Id="rId12" Type="http://schemas.openxmlformats.org/officeDocument/2006/relationships/tags" Target="../tags/tag883.xml"/><Relationship Id="rId17" Type="http://schemas.openxmlformats.org/officeDocument/2006/relationships/tags" Target="../tags/tag888.xml"/><Relationship Id="rId33" Type="http://schemas.openxmlformats.org/officeDocument/2006/relationships/tags" Target="../tags/tag904.xml"/><Relationship Id="rId38" Type="http://schemas.openxmlformats.org/officeDocument/2006/relationships/tags" Target="../tags/tag909.xml"/><Relationship Id="rId59" Type="http://schemas.openxmlformats.org/officeDocument/2006/relationships/tags" Target="../tags/tag930.xml"/><Relationship Id="rId103" Type="http://schemas.openxmlformats.org/officeDocument/2006/relationships/tags" Target="../tags/tag974.xml"/><Relationship Id="rId108" Type="http://schemas.openxmlformats.org/officeDocument/2006/relationships/tags" Target="../tags/tag979.xml"/><Relationship Id="rId124" Type="http://schemas.openxmlformats.org/officeDocument/2006/relationships/tags" Target="../tags/tag995.xml"/><Relationship Id="rId129" Type="http://schemas.openxmlformats.org/officeDocument/2006/relationships/tags" Target="../tags/tag1000.xml"/><Relationship Id="rId54" Type="http://schemas.openxmlformats.org/officeDocument/2006/relationships/tags" Target="../tags/tag925.xml"/><Relationship Id="rId70" Type="http://schemas.openxmlformats.org/officeDocument/2006/relationships/tags" Target="../tags/tag941.xml"/><Relationship Id="rId75" Type="http://schemas.openxmlformats.org/officeDocument/2006/relationships/tags" Target="../tags/tag946.xml"/><Relationship Id="rId91" Type="http://schemas.openxmlformats.org/officeDocument/2006/relationships/tags" Target="../tags/tag962.xml"/><Relationship Id="rId96" Type="http://schemas.openxmlformats.org/officeDocument/2006/relationships/tags" Target="../tags/tag967.xml"/><Relationship Id="rId140" Type="http://schemas.openxmlformats.org/officeDocument/2006/relationships/tags" Target="../tags/tag1011.xml"/><Relationship Id="rId145" Type="http://schemas.openxmlformats.org/officeDocument/2006/relationships/tags" Target="../tags/tag1016.xml"/><Relationship Id="rId161" Type="http://schemas.openxmlformats.org/officeDocument/2006/relationships/tags" Target="../tags/tag1032.xml"/><Relationship Id="rId166" Type="http://schemas.openxmlformats.org/officeDocument/2006/relationships/slideLayout" Target="../slideLayouts/slideLayout7.xml"/><Relationship Id="rId1" Type="http://schemas.openxmlformats.org/officeDocument/2006/relationships/tags" Target="../tags/tag872.xml"/><Relationship Id="rId6" Type="http://schemas.openxmlformats.org/officeDocument/2006/relationships/tags" Target="../tags/tag877.xml"/><Relationship Id="rId23" Type="http://schemas.openxmlformats.org/officeDocument/2006/relationships/tags" Target="../tags/tag894.xml"/><Relationship Id="rId28" Type="http://schemas.openxmlformats.org/officeDocument/2006/relationships/tags" Target="../tags/tag899.xml"/><Relationship Id="rId49" Type="http://schemas.openxmlformats.org/officeDocument/2006/relationships/tags" Target="../tags/tag920.xml"/><Relationship Id="rId114" Type="http://schemas.openxmlformats.org/officeDocument/2006/relationships/tags" Target="../tags/tag985.xml"/><Relationship Id="rId119" Type="http://schemas.openxmlformats.org/officeDocument/2006/relationships/tags" Target="../tags/tag990.xml"/><Relationship Id="rId44" Type="http://schemas.openxmlformats.org/officeDocument/2006/relationships/tags" Target="../tags/tag915.xml"/><Relationship Id="rId60" Type="http://schemas.openxmlformats.org/officeDocument/2006/relationships/tags" Target="../tags/tag931.xml"/><Relationship Id="rId65" Type="http://schemas.openxmlformats.org/officeDocument/2006/relationships/tags" Target="../tags/tag936.xml"/><Relationship Id="rId81" Type="http://schemas.openxmlformats.org/officeDocument/2006/relationships/tags" Target="../tags/tag952.xml"/><Relationship Id="rId86" Type="http://schemas.openxmlformats.org/officeDocument/2006/relationships/tags" Target="../tags/tag957.xml"/><Relationship Id="rId130" Type="http://schemas.openxmlformats.org/officeDocument/2006/relationships/tags" Target="../tags/tag1001.xml"/><Relationship Id="rId135" Type="http://schemas.openxmlformats.org/officeDocument/2006/relationships/tags" Target="../tags/tag1006.xml"/><Relationship Id="rId151" Type="http://schemas.openxmlformats.org/officeDocument/2006/relationships/tags" Target="../tags/tag1022.xml"/><Relationship Id="rId156" Type="http://schemas.openxmlformats.org/officeDocument/2006/relationships/tags" Target="../tags/tag1027.xml"/><Relationship Id="rId13" Type="http://schemas.openxmlformats.org/officeDocument/2006/relationships/tags" Target="../tags/tag884.xml"/><Relationship Id="rId18" Type="http://schemas.openxmlformats.org/officeDocument/2006/relationships/tags" Target="../tags/tag889.xml"/><Relationship Id="rId39" Type="http://schemas.openxmlformats.org/officeDocument/2006/relationships/tags" Target="../tags/tag910.xml"/><Relationship Id="rId109" Type="http://schemas.openxmlformats.org/officeDocument/2006/relationships/tags" Target="../tags/tag980.xml"/><Relationship Id="rId34" Type="http://schemas.openxmlformats.org/officeDocument/2006/relationships/tags" Target="../tags/tag905.xml"/><Relationship Id="rId50" Type="http://schemas.openxmlformats.org/officeDocument/2006/relationships/tags" Target="../tags/tag921.xml"/><Relationship Id="rId55" Type="http://schemas.openxmlformats.org/officeDocument/2006/relationships/tags" Target="../tags/tag926.xml"/><Relationship Id="rId76" Type="http://schemas.openxmlformats.org/officeDocument/2006/relationships/tags" Target="../tags/tag947.xml"/><Relationship Id="rId97" Type="http://schemas.openxmlformats.org/officeDocument/2006/relationships/tags" Target="../tags/tag968.xml"/><Relationship Id="rId104" Type="http://schemas.openxmlformats.org/officeDocument/2006/relationships/tags" Target="../tags/tag975.xml"/><Relationship Id="rId120" Type="http://schemas.openxmlformats.org/officeDocument/2006/relationships/tags" Target="../tags/tag991.xml"/><Relationship Id="rId125" Type="http://schemas.openxmlformats.org/officeDocument/2006/relationships/tags" Target="../tags/tag996.xml"/><Relationship Id="rId141" Type="http://schemas.openxmlformats.org/officeDocument/2006/relationships/tags" Target="../tags/tag1012.xml"/><Relationship Id="rId146" Type="http://schemas.openxmlformats.org/officeDocument/2006/relationships/tags" Target="../tags/tag1017.xml"/><Relationship Id="rId167" Type="http://schemas.openxmlformats.org/officeDocument/2006/relationships/image" Target="../media/image17.png"/><Relationship Id="rId7" Type="http://schemas.openxmlformats.org/officeDocument/2006/relationships/tags" Target="../tags/tag878.xml"/><Relationship Id="rId71" Type="http://schemas.openxmlformats.org/officeDocument/2006/relationships/tags" Target="../tags/tag942.xml"/><Relationship Id="rId92" Type="http://schemas.openxmlformats.org/officeDocument/2006/relationships/tags" Target="../tags/tag963.xml"/><Relationship Id="rId162" Type="http://schemas.openxmlformats.org/officeDocument/2006/relationships/tags" Target="../tags/tag1033.xml"/><Relationship Id="rId2" Type="http://schemas.openxmlformats.org/officeDocument/2006/relationships/tags" Target="../tags/tag873.xml"/><Relationship Id="rId29" Type="http://schemas.openxmlformats.org/officeDocument/2006/relationships/tags" Target="../tags/tag900.xml"/><Relationship Id="rId24" Type="http://schemas.openxmlformats.org/officeDocument/2006/relationships/tags" Target="../tags/tag895.xml"/><Relationship Id="rId40" Type="http://schemas.openxmlformats.org/officeDocument/2006/relationships/tags" Target="../tags/tag911.xml"/><Relationship Id="rId45" Type="http://schemas.openxmlformats.org/officeDocument/2006/relationships/tags" Target="../tags/tag916.xml"/><Relationship Id="rId66" Type="http://schemas.openxmlformats.org/officeDocument/2006/relationships/tags" Target="../tags/tag937.xml"/><Relationship Id="rId87" Type="http://schemas.openxmlformats.org/officeDocument/2006/relationships/tags" Target="../tags/tag958.xml"/><Relationship Id="rId110" Type="http://schemas.openxmlformats.org/officeDocument/2006/relationships/tags" Target="../tags/tag981.xml"/><Relationship Id="rId115" Type="http://schemas.openxmlformats.org/officeDocument/2006/relationships/tags" Target="../tags/tag986.xml"/><Relationship Id="rId131" Type="http://schemas.openxmlformats.org/officeDocument/2006/relationships/tags" Target="../tags/tag1002.xml"/><Relationship Id="rId136" Type="http://schemas.openxmlformats.org/officeDocument/2006/relationships/tags" Target="../tags/tag1007.xml"/><Relationship Id="rId157" Type="http://schemas.openxmlformats.org/officeDocument/2006/relationships/tags" Target="../tags/tag1028.xml"/><Relationship Id="rId61" Type="http://schemas.openxmlformats.org/officeDocument/2006/relationships/tags" Target="../tags/tag932.xml"/><Relationship Id="rId82" Type="http://schemas.openxmlformats.org/officeDocument/2006/relationships/tags" Target="../tags/tag953.xml"/><Relationship Id="rId152" Type="http://schemas.openxmlformats.org/officeDocument/2006/relationships/tags" Target="../tags/tag1023.xml"/><Relationship Id="rId19" Type="http://schemas.openxmlformats.org/officeDocument/2006/relationships/tags" Target="../tags/tag890.xml"/><Relationship Id="rId14" Type="http://schemas.openxmlformats.org/officeDocument/2006/relationships/tags" Target="../tags/tag885.xml"/><Relationship Id="rId30" Type="http://schemas.openxmlformats.org/officeDocument/2006/relationships/tags" Target="../tags/tag901.xml"/><Relationship Id="rId35" Type="http://schemas.openxmlformats.org/officeDocument/2006/relationships/tags" Target="../tags/tag906.xml"/><Relationship Id="rId56" Type="http://schemas.openxmlformats.org/officeDocument/2006/relationships/tags" Target="../tags/tag927.xml"/><Relationship Id="rId77" Type="http://schemas.openxmlformats.org/officeDocument/2006/relationships/tags" Target="../tags/tag948.xml"/><Relationship Id="rId100" Type="http://schemas.openxmlformats.org/officeDocument/2006/relationships/tags" Target="../tags/tag971.xml"/><Relationship Id="rId105" Type="http://schemas.openxmlformats.org/officeDocument/2006/relationships/tags" Target="../tags/tag976.xml"/><Relationship Id="rId126" Type="http://schemas.openxmlformats.org/officeDocument/2006/relationships/tags" Target="../tags/tag997.xml"/><Relationship Id="rId147" Type="http://schemas.openxmlformats.org/officeDocument/2006/relationships/tags" Target="../tags/tag1018.xml"/><Relationship Id="rId8" Type="http://schemas.openxmlformats.org/officeDocument/2006/relationships/tags" Target="../tags/tag879.xml"/><Relationship Id="rId51" Type="http://schemas.openxmlformats.org/officeDocument/2006/relationships/tags" Target="../tags/tag922.xml"/><Relationship Id="rId72" Type="http://schemas.openxmlformats.org/officeDocument/2006/relationships/tags" Target="../tags/tag943.xml"/><Relationship Id="rId93" Type="http://schemas.openxmlformats.org/officeDocument/2006/relationships/tags" Target="../tags/tag964.xml"/><Relationship Id="rId98" Type="http://schemas.openxmlformats.org/officeDocument/2006/relationships/tags" Target="../tags/tag969.xml"/><Relationship Id="rId121" Type="http://schemas.openxmlformats.org/officeDocument/2006/relationships/tags" Target="../tags/tag992.xml"/><Relationship Id="rId142" Type="http://schemas.openxmlformats.org/officeDocument/2006/relationships/tags" Target="../tags/tag1013.xml"/><Relationship Id="rId163" Type="http://schemas.openxmlformats.org/officeDocument/2006/relationships/tags" Target="../tags/tag1034.xml"/><Relationship Id="rId3" Type="http://schemas.openxmlformats.org/officeDocument/2006/relationships/tags" Target="../tags/tag874.xml"/><Relationship Id="rId25" Type="http://schemas.openxmlformats.org/officeDocument/2006/relationships/tags" Target="../tags/tag896.xml"/><Relationship Id="rId46" Type="http://schemas.openxmlformats.org/officeDocument/2006/relationships/tags" Target="../tags/tag917.xml"/><Relationship Id="rId67" Type="http://schemas.openxmlformats.org/officeDocument/2006/relationships/tags" Target="../tags/tag938.xml"/><Relationship Id="rId116" Type="http://schemas.openxmlformats.org/officeDocument/2006/relationships/tags" Target="../tags/tag987.xml"/><Relationship Id="rId137" Type="http://schemas.openxmlformats.org/officeDocument/2006/relationships/tags" Target="../tags/tag1008.xml"/><Relationship Id="rId158" Type="http://schemas.openxmlformats.org/officeDocument/2006/relationships/tags" Target="../tags/tag1029.xml"/><Relationship Id="rId20" Type="http://schemas.openxmlformats.org/officeDocument/2006/relationships/tags" Target="../tags/tag891.xml"/><Relationship Id="rId41" Type="http://schemas.openxmlformats.org/officeDocument/2006/relationships/tags" Target="../tags/tag912.xml"/><Relationship Id="rId62" Type="http://schemas.openxmlformats.org/officeDocument/2006/relationships/tags" Target="../tags/tag933.xml"/><Relationship Id="rId83" Type="http://schemas.openxmlformats.org/officeDocument/2006/relationships/tags" Target="../tags/tag954.xml"/><Relationship Id="rId88" Type="http://schemas.openxmlformats.org/officeDocument/2006/relationships/tags" Target="../tags/tag959.xml"/><Relationship Id="rId111" Type="http://schemas.openxmlformats.org/officeDocument/2006/relationships/tags" Target="../tags/tag982.xml"/><Relationship Id="rId132" Type="http://schemas.openxmlformats.org/officeDocument/2006/relationships/tags" Target="../tags/tag1003.xml"/><Relationship Id="rId153" Type="http://schemas.openxmlformats.org/officeDocument/2006/relationships/tags" Target="../tags/tag1024.xml"/><Relationship Id="rId15" Type="http://schemas.openxmlformats.org/officeDocument/2006/relationships/tags" Target="../tags/tag886.xml"/><Relationship Id="rId36" Type="http://schemas.openxmlformats.org/officeDocument/2006/relationships/tags" Target="../tags/tag907.xml"/><Relationship Id="rId57" Type="http://schemas.openxmlformats.org/officeDocument/2006/relationships/tags" Target="../tags/tag928.xml"/><Relationship Id="rId106" Type="http://schemas.openxmlformats.org/officeDocument/2006/relationships/tags" Target="../tags/tag977.xml"/><Relationship Id="rId127" Type="http://schemas.openxmlformats.org/officeDocument/2006/relationships/tags" Target="../tags/tag998.xml"/><Relationship Id="rId10" Type="http://schemas.openxmlformats.org/officeDocument/2006/relationships/tags" Target="../tags/tag881.xml"/><Relationship Id="rId31" Type="http://schemas.openxmlformats.org/officeDocument/2006/relationships/tags" Target="../tags/tag902.xml"/><Relationship Id="rId52" Type="http://schemas.openxmlformats.org/officeDocument/2006/relationships/tags" Target="../tags/tag923.xml"/><Relationship Id="rId73" Type="http://schemas.openxmlformats.org/officeDocument/2006/relationships/tags" Target="../tags/tag944.xml"/><Relationship Id="rId78" Type="http://schemas.openxmlformats.org/officeDocument/2006/relationships/tags" Target="../tags/tag949.xml"/><Relationship Id="rId94" Type="http://schemas.openxmlformats.org/officeDocument/2006/relationships/tags" Target="../tags/tag965.xml"/><Relationship Id="rId99" Type="http://schemas.openxmlformats.org/officeDocument/2006/relationships/tags" Target="../tags/tag970.xml"/><Relationship Id="rId101" Type="http://schemas.openxmlformats.org/officeDocument/2006/relationships/tags" Target="../tags/tag972.xml"/><Relationship Id="rId122" Type="http://schemas.openxmlformats.org/officeDocument/2006/relationships/tags" Target="../tags/tag993.xml"/><Relationship Id="rId143" Type="http://schemas.openxmlformats.org/officeDocument/2006/relationships/tags" Target="../tags/tag1014.xml"/><Relationship Id="rId148" Type="http://schemas.openxmlformats.org/officeDocument/2006/relationships/tags" Target="../tags/tag1019.xml"/><Relationship Id="rId164" Type="http://schemas.openxmlformats.org/officeDocument/2006/relationships/tags" Target="../tags/tag1035.xml"/><Relationship Id="rId4" Type="http://schemas.openxmlformats.org/officeDocument/2006/relationships/tags" Target="../tags/tag875.xml"/><Relationship Id="rId9" Type="http://schemas.openxmlformats.org/officeDocument/2006/relationships/tags" Target="../tags/tag880.xml"/><Relationship Id="rId26" Type="http://schemas.openxmlformats.org/officeDocument/2006/relationships/tags" Target="../tags/tag897.xml"/><Relationship Id="rId47" Type="http://schemas.openxmlformats.org/officeDocument/2006/relationships/tags" Target="../tags/tag918.xml"/><Relationship Id="rId68" Type="http://schemas.openxmlformats.org/officeDocument/2006/relationships/tags" Target="../tags/tag939.xml"/><Relationship Id="rId89" Type="http://schemas.openxmlformats.org/officeDocument/2006/relationships/tags" Target="../tags/tag960.xml"/><Relationship Id="rId112" Type="http://schemas.openxmlformats.org/officeDocument/2006/relationships/tags" Target="../tags/tag983.xml"/><Relationship Id="rId133" Type="http://schemas.openxmlformats.org/officeDocument/2006/relationships/tags" Target="../tags/tag1004.xml"/><Relationship Id="rId154" Type="http://schemas.openxmlformats.org/officeDocument/2006/relationships/tags" Target="../tags/tag1025.xml"/><Relationship Id="rId16" Type="http://schemas.openxmlformats.org/officeDocument/2006/relationships/tags" Target="../tags/tag887.xml"/><Relationship Id="rId37" Type="http://schemas.openxmlformats.org/officeDocument/2006/relationships/tags" Target="../tags/tag908.xml"/><Relationship Id="rId58" Type="http://schemas.openxmlformats.org/officeDocument/2006/relationships/tags" Target="../tags/tag929.xml"/><Relationship Id="rId79" Type="http://schemas.openxmlformats.org/officeDocument/2006/relationships/tags" Target="../tags/tag950.xml"/><Relationship Id="rId102" Type="http://schemas.openxmlformats.org/officeDocument/2006/relationships/tags" Target="../tags/tag973.xml"/><Relationship Id="rId123" Type="http://schemas.openxmlformats.org/officeDocument/2006/relationships/tags" Target="../tags/tag994.xml"/><Relationship Id="rId144" Type="http://schemas.openxmlformats.org/officeDocument/2006/relationships/tags" Target="../tags/tag1015.xml"/><Relationship Id="rId90" Type="http://schemas.openxmlformats.org/officeDocument/2006/relationships/tags" Target="../tags/tag961.xml"/><Relationship Id="rId165" Type="http://schemas.openxmlformats.org/officeDocument/2006/relationships/tags" Target="../tags/tag1036.xml"/><Relationship Id="rId27" Type="http://schemas.openxmlformats.org/officeDocument/2006/relationships/tags" Target="../tags/tag898.xml"/><Relationship Id="rId48" Type="http://schemas.openxmlformats.org/officeDocument/2006/relationships/tags" Target="../tags/tag919.xml"/><Relationship Id="rId69" Type="http://schemas.openxmlformats.org/officeDocument/2006/relationships/tags" Target="../tags/tag940.xml"/><Relationship Id="rId113" Type="http://schemas.openxmlformats.org/officeDocument/2006/relationships/tags" Target="../tags/tag984.xml"/><Relationship Id="rId134" Type="http://schemas.openxmlformats.org/officeDocument/2006/relationships/tags" Target="../tags/tag1005.xml"/><Relationship Id="rId80" Type="http://schemas.openxmlformats.org/officeDocument/2006/relationships/tags" Target="../tags/tag951.xml"/><Relationship Id="rId155" Type="http://schemas.openxmlformats.org/officeDocument/2006/relationships/tags" Target="../tags/tag1026.xml"/></Relationships>
</file>

<file path=ppt/slides/_rels/slide26.xml.rels><?xml version="1.0" encoding="UTF-8" standalone="yes"?>
<Relationships xmlns="http://schemas.openxmlformats.org/package/2006/relationships"><Relationship Id="rId117" Type="http://schemas.openxmlformats.org/officeDocument/2006/relationships/tags" Target="../tags/tag1153.xml"/><Relationship Id="rId21" Type="http://schemas.openxmlformats.org/officeDocument/2006/relationships/tags" Target="../tags/tag1057.xml"/><Relationship Id="rId42" Type="http://schemas.openxmlformats.org/officeDocument/2006/relationships/tags" Target="../tags/tag1078.xml"/><Relationship Id="rId63" Type="http://schemas.openxmlformats.org/officeDocument/2006/relationships/tags" Target="../tags/tag1099.xml"/><Relationship Id="rId84" Type="http://schemas.openxmlformats.org/officeDocument/2006/relationships/tags" Target="../tags/tag1120.xml"/><Relationship Id="rId138" Type="http://schemas.openxmlformats.org/officeDocument/2006/relationships/tags" Target="../tags/tag1174.xml"/><Relationship Id="rId159" Type="http://schemas.openxmlformats.org/officeDocument/2006/relationships/tags" Target="../tags/tag1195.xml"/><Relationship Id="rId107" Type="http://schemas.openxmlformats.org/officeDocument/2006/relationships/tags" Target="../tags/tag1143.xml"/><Relationship Id="rId11" Type="http://schemas.openxmlformats.org/officeDocument/2006/relationships/tags" Target="../tags/tag1047.xml"/><Relationship Id="rId32" Type="http://schemas.openxmlformats.org/officeDocument/2006/relationships/tags" Target="../tags/tag1068.xml"/><Relationship Id="rId53" Type="http://schemas.openxmlformats.org/officeDocument/2006/relationships/tags" Target="../tags/tag1089.xml"/><Relationship Id="rId74" Type="http://schemas.openxmlformats.org/officeDocument/2006/relationships/tags" Target="../tags/tag1110.xml"/><Relationship Id="rId128" Type="http://schemas.openxmlformats.org/officeDocument/2006/relationships/tags" Target="../tags/tag1164.xml"/><Relationship Id="rId149" Type="http://schemas.openxmlformats.org/officeDocument/2006/relationships/tags" Target="../tags/tag1185.xml"/><Relationship Id="rId5" Type="http://schemas.openxmlformats.org/officeDocument/2006/relationships/tags" Target="../tags/tag1041.xml"/><Relationship Id="rId95" Type="http://schemas.openxmlformats.org/officeDocument/2006/relationships/tags" Target="../tags/tag1131.xml"/><Relationship Id="rId160" Type="http://schemas.openxmlformats.org/officeDocument/2006/relationships/tags" Target="../tags/tag1196.xml"/><Relationship Id="rId22" Type="http://schemas.openxmlformats.org/officeDocument/2006/relationships/tags" Target="../tags/tag1058.xml"/><Relationship Id="rId43" Type="http://schemas.openxmlformats.org/officeDocument/2006/relationships/tags" Target="../tags/tag1079.xml"/><Relationship Id="rId64" Type="http://schemas.openxmlformats.org/officeDocument/2006/relationships/tags" Target="../tags/tag1100.xml"/><Relationship Id="rId118" Type="http://schemas.openxmlformats.org/officeDocument/2006/relationships/tags" Target="../tags/tag1154.xml"/><Relationship Id="rId139" Type="http://schemas.openxmlformats.org/officeDocument/2006/relationships/tags" Target="../tags/tag1175.xml"/><Relationship Id="rId85" Type="http://schemas.openxmlformats.org/officeDocument/2006/relationships/tags" Target="../tags/tag1121.xml"/><Relationship Id="rId150" Type="http://schemas.openxmlformats.org/officeDocument/2006/relationships/tags" Target="../tags/tag1186.xml"/><Relationship Id="rId12" Type="http://schemas.openxmlformats.org/officeDocument/2006/relationships/tags" Target="../tags/tag1048.xml"/><Relationship Id="rId33" Type="http://schemas.openxmlformats.org/officeDocument/2006/relationships/tags" Target="../tags/tag1069.xml"/><Relationship Id="rId108" Type="http://schemas.openxmlformats.org/officeDocument/2006/relationships/tags" Target="../tags/tag1144.xml"/><Relationship Id="rId129" Type="http://schemas.openxmlformats.org/officeDocument/2006/relationships/tags" Target="../tags/tag1165.xml"/><Relationship Id="rId54" Type="http://schemas.openxmlformats.org/officeDocument/2006/relationships/tags" Target="../tags/tag1090.xml"/><Relationship Id="rId70" Type="http://schemas.openxmlformats.org/officeDocument/2006/relationships/tags" Target="../tags/tag1106.xml"/><Relationship Id="rId75" Type="http://schemas.openxmlformats.org/officeDocument/2006/relationships/tags" Target="../tags/tag1111.xml"/><Relationship Id="rId91" Type="http://schemas.openxmlformats.org/officeDocument/2006/relationships/tags" Target="../tags/tag1127.xml"/><Relationship Id="rId96" Type="http://schemas.openxmlformats.org/officeDocument/2006/relationships/tags" Target="../tags/tag1132.xml"/><Relationship Id="rId140" Type="http://schemas.openxmlformats.org/officeDocument/2006/relationships/tags" Target="../tags/tag1176.xml"/><Relationship Id="rId145" Type="http://schemas.openxmlformats.org/officeDocument/2006/relationships/tags" Target="../tags/tag1181.xml"/><Relationship Id="rId161" Type="http://schemas.openxmlformats.org/officeDocument/2006/relationships/tags" Target="../tags/tag1197.xml"/><Relationship Id="rId166" Type="http://schemas.openxmlformats.org/officeDocument/2006/relationships/tags" Target="../tags/tag1202.xml"/><Relationship Id="rId1" Type="http://schemas.openxmlformats.org/officeDocument/2006/relationships/tags" Target="../tags/tag1037.xml"/><Relationship Id="rId6" Type="http://schemas.openxmlformats.org/officeDocument/2006/relationships/tags" Target="../tags/tag1042.xml"/><Relationship Id="rId23" Type="http://schemas.openxmlformats.org/officeDocument/2006/relationships/tags" Target="../tags/tag1059.xml"/><Relationship Id="rId28" Type="http://schemas.openxmlformats.org/officeDocument/2006/relationships/tags" Target="../tags/tag1064.xml"/><Relationship Id="rId49" Type="http://schemas.openxmlformats.org/officeDocument/2006/relationships/tags" Target="../tags/tag1085.xml"/><Relationship Id="rId114" Type="http://schemas.openxmlformats.org/officeDocument/2006/relationships/tags" Target="../tags/tag1150.xml"/><Relationship Id="rId119" Type="http://schemas.openxmlformats.org/officeDocument/2006/relationships/tags" Target="../tags/tag1155.xml"/><Relationship Id="rId44" Type="http://schemas.openxmlformats.org/officeDocument/2006/relationships/tags" Target="../tags/tag1080.xml"/><Relationship Id="rId60" Type="http://schemas.openxmlformats.org/officeDocument/2006/relationships/tags" Target="../tags/tag1096.xml"/><Relationship Id="rId65" Type="http://schemas.openxmlformats.org/officeDocument/2006/relationships/tags" Target="../tags/tag1101.xml"/><Relationship Id="rId81" Type="http://schemas.openxmlformats.org/officeDocument/2006/relationships/tags" Target="../tags/tag1117.xml"/><Relationship Id="rId86" Type="http://schemas.openxmlformats.org/officeDocument/2006/relationships/tags" Target="../tags/tag1122.xml"/><Relationship Id="rId130" Type="http://schemas.openxmlformats.org/officeDocument/2006/relationships/tags" Target="../tags/tag1166.xml"/><Relationship Id="rId135" Type="http://schemas.openxmlformats.org/officeDocument/2006/relationships/tags" Target="../tags/tag1171.xml"/><Relationship Id="rId151" Type="http://schemas.openxmlformats.org/officeDocument/2006/relationships/tags" Target="../tags/tag1187.xml"/><Relationship Id="rId156" Type="http://schemas.openxmlformats.org/officeDocument/2006/relationships/tags" Target="../tags/tag1192.xml"/><Relationship Id="rId13" Type="http://schemas.openxmlformats.org/officeDocument/2006/relationships/tags" Target="../tags/tag1049.xml"/><Relationship Id="rId18" Type="http://schemas.openxmlformats.org/officeDocument/2006/relationships/tags" Target="../tags/tag1054.xml"/><Relationship Id="rId39" Type="http://schemas.openxmlformats.org/officeDocument/2006/relationships/tags" Target="../tags/tag1075.xml"/><Relationship Id="rId109" Type="http://schemas.openxmlformats.org/officeDocument/2006/relationships/tags" Target="../tags/tag1145.xml"/><Relationship Id="rId34" Type="http://schemas.openxmlformats.org/officeDocument/2006/relationships/tags" Target="../tags/tag1070.xml"/><Relationship Id="rId50" Type="http://schemas.openxmlformats.org/officeDocument/2006/relationships/tags" Target="../tags/tag1086.xml"/><Relationship Id="rId55" Type="http://schemas.openxmlformats.org/officeDocument/2006/relationships/tags" Target="../tags/tag1091.xml"/><Relationship Id="rId76" Type="http://schemas.openxmlformats.org/officeDocument/2006/relationships/tags" Target="../tags/tag1112.xml"/><Relationship Id="rId97" Type="http://schemas.openxmlformats.org/officeDocument/2006/relationships/tags" Target="../tags/tag1133.xml"/><Relationship Id="rId104" Type="http://schemas.openxmlformats.org/officeDocument/2006/relationships/tags" Target="../tags/tag1140.xml"/><Relationship Id="rId120" Type="http://schemas.openxmlformats.org/officeDocument/2006/relationships/tags" Target="../tags/tag1156.xml"/><Relationship Id="rId125" Type="http://schemas.openxmlformats.org/officeDocument/2006/relationships/tags" Target="../tags/tag1161.xml"/><Relationship Id="rId141" Type="http://schemas.openxmlformats.org/officeDocument/2006/relationships/tags" Target="../tags/tag1177.xml"/><Relationship Id="rId146" Type="http://schemas.openxmlformats.org/officeDocument/2006/relationships/tags" Target="../tags/tag1182.xml"/><Relationship Id="rId167" Type="http://schemas.openxmlformats.org/officeDocument/2006/relationships/tags" Target="../tags/tag1203.xml"/><Relationship Id="rId7" Type="http://schemas.openxmlformats.org/officeDocument/2006/relationships/tags" Target="../tags/tag1043.xml"/><Relationship Id="rId71" Type="http://schemas.openxmlformats.org/officeDocument/2006/relationships/tags" Target="../tags/tag1107.xml"/><Relationship Id="rId92" Type="http://schemas.openxmlformats.org/officeDocument/2006/relationships/tags" Target="../tags/tag1128.xml"/><Relationship Id="rId162" Type="http://schemas.openxmlformats.org/officeDocument/2006/relationships/tags" Target="../tags/tag1198.xml"/><Relationship Id="rId2" Type="http://schemas.openxmlformats.org/officeDocument/2006/relationships/tags" Target="../tags/tag1038.xml"/><Relationship Id="rId29" Type="http://schemas.openxmlformats.org/officeDocument/2006/relationships/tags" Target="../tags/tag1065.xml"/><Relationship Id="rId24" Type="http://schemas.openxmlformats.org/officeDocument/2006/relationships/tags" Target="../tags/tag1060.xml"/><Relationship Id="rId40" Type="http://schemas.openxmlformats.org/officeDocument/2006/relationships/tags" Target="../tags/tag1076.xml"/><Relationship Id="rId45" Type="http://schemas.openxmlformats.org/officeDocument/2006/relationships/tags" Target="../tags/tag1081.xml"/><Relationship Id="rId66" Type="http://schemas.openxmlformats.org/officeDocument/2006/relationships/tags" Target="../tags/tag1102.xml"/><Relationship Id="rId87" Type="http://schemas.openxmlformats.org/officeDocument/2006/relationships/tags" Target="../tags/tag1123.xml"/><Relationship Id="rId110" Type="http://schemas.openxmlformats.org/officeDocument/2006/relationships/tags" Target="../tags/tag1146.xml"/><Relationship Id="rId115" Type="http://schemas.openxmlformats.org/officeDocument/2006/relationships/tags" Target="../tags/tag1151.xml"/><Relationship Id="rId131" Type="http://schemas.openxmlformats.org/officeDocument/2006/relationships/tags" Target="../tags/tag1167.xml"/><Relationship Id="rId136" Type="http://schemas.openxmlformats.org/officeDocument/2006/relationships/tags" Target="../tags/tag1172.xml"/><Relationship Id="rId157" Type="http://schemas.openxmlformats.org/officeDocument/2006/relationships/tags" Target="../tags/tag1193.xml"/><Relationship Id="rId61" Type="http://schemas.openxmlformats.org/officeDocument/2006/relationships/tags" Target="../tags/tag1097.xml"/><Relationship Id="rId82" Type="http://schemas.openxmlformats.org/officeDocument/2006/relationships/tags" Target="../tags/tag1118.xml"/><Relationship Id="rId152" Type="http://schemas.openxmlformats.org/officeDocument/2006/relationships/tags" Target="../tags/tag1188.xml"/><Relationship Id="rId19" Type="http://schemas.openxmlformats.org/officeDocument/2006/relationships/tags" Target="../tags/tag1055.xml"/><Relationship Id="rId14" Type="http://schemas.openxmlformats.org/officeDocument/2006/relationships/tags" Target="../tags/tag1050.xml"/><Relationship Id="rId30" Type="http://schemas.openxmlformats.org/officeDocument/2006/relationships/tags" Target="../tags/tag1066.xml"/><Relationship Id="rId35" Type="http://schemas.openxmlformats.org/officeDocument/2006/relationships/tags" Target="../tags/tag1071.xml"/><Relationship Id="rId56" Type="http://schemas.openxmlformats.org/officeDocument/2006/relationships/tags" Target="../tags/tag1092.xml"/><Relationship Id="rId77" Type="http://schemas.openxmlformats.org/officeDocument/2006/relationships/tags" Target="../tags/tag1113.xml"/><Relationship Id="rId100" Type="http://schemas.openxmlformats.org/officeDocument/2006/relationships/tags" Target="../tags/tag1136.xml"/><Relationship Id="rId105" Type="http://schemas.openxmlformats.org/officeDocument/2006/relationships/tags" Target="../tags/tag1141.xml"/><Relationship Id="rId126" Type="http://schemas.openxmlformats.org/officeDocument/2006/relationships/tags" Target="../tags/tag1162.xml"/><Relationship Id="rId147" Type="http://schemas.openxmlformats.org/officeDocument/2006/relationships/tags" Target="../tags/tag1183.xml"/><Relationship Id="rId168" Type="http://schemas.openxmlformats.org/officeDocument/2006/relationships/slideLayout" Target="../slideLayouts/slideLayout7.xml"/><Relationship Id="rId8" Type="http://schemas.openxmlformats.org/officeDocument/2006/relationships/tags" Target="../tags/tag1044.xml"/><Relationship Id="rId51" Type="http://schemas.openxmlformats.org/officeDocument/2006/relationships/tags" Target="../tags/tag1087.xml"/><Relationship Id="rId72" Type="http://schemas.openxmlformats.org/officeDocument/2006/relationships/tags" Target="../tags/tag1108.xml"/><Relationship Id="rId93" Type="http://schemas.openxmlformats.org/officeDocument/2006/relationships/tags" Target="../tags/tag1129.xml"/><Relationship Id="rId98" Type="http://schemas.openxmlformats.org/officeDocument/2006/relationships/tags" Target="../tags/tag1134.xml"/><Relationship Id="rId121" Type="http://schemas.openxmlformats.org/officeDocument/2006/relationships/tags" Target="../tags/tag1157.xml"/><Relationship Id="rId142" Type="http://schemas.openxmlformats.org/officeDocument/2006/relationships/tags" Target="../tags/tag1178.xml"/><Relationship Id="rId163" Type="http://schemas.openxmlformats.org/officeDocument/2006/relationships/tags" Target="../tags/tag1199.xml"/><Relationship Id="rId3" Type="http://schemas.openxmlformats.org/officeDocument/2006/relationships/tags" Target="../tags/tag1039.xml"/><Relationship Id="rId25" Type="http://schemas.openxmlformats.org/officeDocument/2006/relationships/tags" Target="../tags/tag1061.xml"/><Relationship Id="rId46" Type="http://schemas.openxmlformats.org/officeDocument/2006/relationships/tags" Target="../tags/tag1082.xml"/><Relationship Id="rId67" Type="http://schemas.openxmlformats.org/officeDocument/2006/relationships/tags" Target="../tags/tag1103.xml"/><Relationship Id="rId116" Type="http://schemas.openxmlformats.org/officeDocument/2006/relationships/tags" Target="../tags/tag1152.xml"/><Relationship Id="rId137" Type="http://schemas.openxmlformats.org/officeDocument/2006/relationships/tags" Target="../tags/tag1173.xml"/><Relationship Id="rId158" Type="http://schemas.openxmlformats.org/officeDocument/2006/relationships/tags" Target="../tags/tag1194.xml"/><Relationship Id="rId20" Type="http://schemas.openxmlformats.org/officeDocument/2006/relationships/tags" Target="../tags/tag1056.xml"/><Relationship Id="rId41" Type="http://schemas.openxmlformats.org/officeDocument/2006/relationships/tags" Target="../tags/tag1077.xml"/><Relationship Id="rId62" Type="http://schemas.openxmlformats.org/officeDocument/2006/relationships/tags" Target="../tags/tag1098.xml"/><Relationship Id="rId83" Type="http://schemas.openxmlformats.org/officeDocument/2006/relationships/tags" Target="../tags/tag1119.xml"/><Relationship Id="rId88" Type="http://schemas.openxmlformats.org/officeDocument/2006/relationships/tags" Target="../tags/tag1124.xml"/><Relationship Id="rId111" Type="http://schemas.openxmlformats.org/officeDocument/2006/relationships/tags" Target="../tags/tag1147.xml"/><Relationship Id="rId132" Type="http://schemas.openxmlformats.org/officeDocument/2006/relationships/tags" Target="../tags/tag1168.xml"/><Relationship Id="rId153" Type="http://schemas.openxmlformats.org/officeDocument/2006/relationships/tags" Target="../tags/tag1189.xml"/><Relationship Id="rId15" Type="http://schemas.openxmlformats.org/officeDocument/2006/relationships/tags" Target="../tags/tag1051.xml"/><Relationship Id="rId36" Type="http://schemas.openxmlformats.org/officeDocument/2006/relationships/tags" Target="../tags/tag1072.xml"/><Relationship Id="rId57" Type="http://schemas.openxmlformats.org/officeDocument/2006/relationships/tags" Target="../tags/tag1093.xml"/><Relationship Id="rId106" Type="http://schemas.openxmlformats.org/officeDocument/2006/relationships/tags" Target="../tags/tag1142.xml"/><Relationship Id="rId127" Type="http://schemas.openxmlformats.org/officeDocument/2006/relationships/tags" Target="../tags/tag1163.xml"/><Relationship Id="rId10" Type="http://schemas.openxmlformats.org/officeDocument/2006/relationships/tags" Target="../tags/tag1046.xml"/><Relationship Id="rId31" Type="http://schemas.openxmlformats.org/officeDocument/2006/relationships/tags" Target="../tags/tag1067.xml"/><Relationship Id="rId52" Type="http://schemas.openxmlformats.org/officeDocument/2006/relationships/tags" Target="../tags/tag1088.xml"/><Relationship Id="rId73" Type="http://schemas.openxmlformats.org/officeDocument/2006/relationships/tags" Target="../tags/tag1109.xml"/><Relationship Id="rId78" Type="http://schemas.openxmlformats.org/officeDocument/2006/relationships/tags" Target="../tags/tag1114.xml"/><Relationship Id="rId94" Type="http://schemas.openxmlformats.org/officeDocument/2006/relationships/tags" Target="../tags/tag1130.xml"/><Relationship Id="rId99" Type="http://schemas.openxmlformats.org/officeDocument/2006/relationships/tags" Target="../tags/tag1135.xml"/><Relationship Id="rId101" Type="http://schemas.openxmlformats.org/officeDocument/2006/relationships/tags" Target="../tags/tag1137.xml"/><Relationship Id="rId122" Type="http://schemas.openxmlformats.org/officeDocument/2006/relationships/tags" Target="../tags/tag1158.xml"/><Relationship Id="rId143" Type="http://schemas.openxmlformats.org/officeDocument/2006/relationships/tags" Target="../tags/tag1179.xml"/><Relationship Id="rId148" Type="http://schemas.openxmlformats.org/officeDocument/2006/relationships/tags" Target="../tags/tag1184.xml"/><Relationship Id="rId164" Type="http://schemas.openxmlformats.org/officeDocument/2006/relationships/tags" Target="../tags/tag1200.xml"/><Relationship Id="rId169" Type="http://schemas.openxmlformats.org/officeDocument/2006/relationships/image" Target="../media/image17.png"/><Relationship Id="rId4" Type="http://schemas.openxmlformats.org/officeDocument/2006/relationships/tags" Target="../tags/tag1040.xml"/><Relationship Id="rId9" Type="http://schemas.openxmlformats.org/officeDocument/2006/relationships/tags" Target="../tags/tag1045.xml"/><Relationship Id="rId26" Type="http://schemas.openxmlformats.org/officeDocument/2006/relationships/tags" Target="../tags/tag1062.xml"/><Relationship Id="rId47" Type="http://schemas.openxmlformats.org/officeDocument/2006/relationships/tags" Target="../tags/tag1083.xml"/><Relationship Id="rId68" Type="http://schemas.openxmlformats.org/officeDocument/2006/relationships/tags" Target="../tags/tag1104.xml"/><Relationship Id="rId89" Type="http://schemas.openxmlformats.org/officeDocument/2006/relationships/tags" Target="../tags/tag1125.xml"/><Relationship Id="rId112" Type="http://schemas.openxmlformats.org/officeDocument/2006/relationships/tags" Target="../tags/tag1148.xml"/><Relationship Id="rId133" Type="http://schemas.openxmlformats.org/officeDocument/2006/relationships/tags" Target="../tags/tag1169.xml"/><Relationship Id="rId154" Type="http://schemas.openxmlformats.org/officeDocument/2006/relationships/tags" Target="../tags/tag1190.xml"/><Relationship Id="rId16" Type="http://schemas.openxmlformats.org/officeDocument/2006/relationships/tags" Target="../tags/tag1052.xml"/><Relationship Id="rId37" Type="http://schemas.openxmlformats.org/officeDocument/2006/relationships/tags" Target="../tags/tag1073.xml"/><Relationship Id="rId58" Type="http://schemas.openxmlformats.org/officeDocument/2006/relationships/tags" Target="../tags/tag1094.xml"/><Relationship Id="rId79" Type="http://schemas.openxmlformats.org/officeDocument/2006/relationships/tags" Target="../tags/tag1115.xml"/><Relationship Id="rId102" Type="http://schemas.openxmlformats.org/officeDocument/2006/relationships/tags" Target="../tags/tag1138.xml"/><Relationship Id="rId123" Type="http://schemas.openxmlformats.org/officeDocument/2006/relationships/tags" Target="../tags/tag1159.xml"/><Relationship Id="rId144" Type="http://schemas.openxmlformats.org/officeDocument/2006/relationships/tags" Target="../tags/tag1180.xml"/><Relationship Id="rId90" Type="http://schemas.openxmlformats.org/officeDocument/2006/relationships/tags" Target="../tags/tag1126.xml"/><Relationship Id="rId165" Type="http://schemas.openxmlformats.org/officeDocument/2006/relationships/tags" Target="../tags/tag1201.xml"/><Relationship Id="rId27" Type="http://schemas.openxmlformats.org/officeDocument/2006/relationships/tags" Target="../tags/tag1063.xml"/><Relationship Id="rId48" Type="http://schemas.openxmlformats.org/officeDocument/2006/relationships/tags" Target="../tags/tag1084.xml"/><Relationship Id="rId69" Type="http://schemas.openxmlformats.org/officeDocument/2006/relationships/tags" Target="../tags/tag1105.xml"/><Relationship Id="rId113" Type="http://schemas.openxmlformats.org/officeDocument/2006/relationships/tags" Target="../tags/tag1149.xml"/><Relationship Id="rId134" Type="http://schemas.openxmlformats.org/officeDocument/2006/relationships/tags" Target="../tags/tag1170.xml"/><Relationship Id="rId80" Type="http://schemas.openxmlformats.org/officeDocument/2006/relationships/tags" Target="../tags/tag1116.xml"/><Relationship Id="rId155" Type="http://schemas.openxmlformats.org/officeDocument/2006/relationships/tags" Target="../tags/tag1191.xml"/><Relationship Id="rId17" Type="http://schemas.openxmlformats.org/officeDocument/2006/relationships/tags" Target="../tags/tag1053.xml"/><Relationship Id="rId38" Type="http://schemas.openxmlformats.org/officeDocument/2006/relationships/tags" Target="../tags/tag1074.xml"/><Relationship Id="rId59" Type="http://schemas.openxmlformats.org/officeDocument/2006/relationships/tags" Target="../tags/tag1095.xml"/><Relationship Id="rId103" Type="http://schemas.openxmlformats.org/officeDocument/2006/relationships/tags" Target="../tags/tag1139.xml"/><Relationship Id="rId124" Type="http://schemas.openxmlformats.org/officeDocument/2006/relationships/tags" Target="../tags/tag1160.xml"/></Relationships>
</file>

<file path=ppt/slides/_rels/slide27.xml.rels><?xml version="1.0" encoding="UTF-8" standalone="yes"?>
<Relationships xmlns="http://schemas.openxmlformats.org/package/2006/relationships"><Relationship Id="rId117" Type="http://schemas.openxmlformats.org/officeDocument/2006/relationships/tags" Target="../tags/tag1320.xml"/><Relationship Id="rId21" Type="http://schemas.openxmlformats.org/officeDocument/2006/relationships/tags" Target="../tags/tag1224.xml"/><Relationship Id="rId42" Type="http://schemas.openxmlformats.org/officeDocument/2006/relationships/tags" Target="../tags/tag1245.xml"/><Relationship Id="rId63" Type="http://schemas.openxmlformats.org/officeDocument/2006/relationships/tags" Target="../tags/tag1266.xml"/><Relationship Id="rId84" Type="http://schemas.openxmlformats.org/officeDocument/2006/relationships/tags" Target="../tags/tag1287.xml"/><Relationship Id="rId138" Type="http://schemas.openxmlformats.org/officeDocument/2006/relationships/tags" Target="../tags/tag1341.xml"/><Relationship Id="rId107" Type="http://schemas.openxmlformats.org/officeDocument/2006/relationships/tags" Target="../tags/tag1310.xml"/><Relationship Id="rId11" Type="http://schemas.openxmlformats.org/officeDocument/2006/relationships/tags" Target="../tags/tag1214.xml"/><Relationship Id="rId32" Type="http://schemas.openxmlformats.org/officeDocument/2006/relationships/tags" Target="../tags/tag1235.xml"/><Relationship Id="rId53" Type="http://schemas.openxmlformats.org/officeDocument/2006/relationships/tags" Target="../tags/tag1256.xml"/><Relationship Id="rId74" Type="http://schemas.openxmlformats.org/officeDocument/2006/relationships/tags" Target="../tags/tag1277.xml"/><Relationship Id="rId128" Type="http://schemas.openxmlformats.org/officeDocument/2006/relationships/tags" Target="../tags/tag1331.xml"/><Relationship Id="rId149" Type="http://schemas.openxmlformats.org/officeDocument/2006/relationships/tags" Target="../tags/tag1352.xml"/><Relationship Id="rId5" Type="http://schemas.openxmlformats.org/officeDocument/2006/relationships/tags" Target="../tags/tag1208.xml"/><Relationship Id="rId95" Type="http://schemas.openxmlformats.org/officeDocument/2006/relationships/tags" Target="../tags/tag1298.xml"/><Relationship Id="rId22" Type="http://schemas.openxmlformats.org/officeDocument/2006/relationships/tags" Target="../tags/tag1225.xml"/><Relationship Id="rId27" Type="http://schemas.openxmlformats.org/officeDocument/2006/relationships/tags" Target="../tags/tag1230.xml"/><Relationship Id="rId43" Type="http://schemas.openxmlformats.org/officeDocument/2006/relationships/tags" Target="../tags/tag1246.xml"/><Relationship Id="rId48" Type="http://schemas.openxmlformats.org/officeDocument/2006/relationships/tags" Target="../tags/tag1251.xml"/><Relationship Id="rId64" Type="http://schemas.openxmlformats.org/officeDocument/2006/relationships/tags" Target="../tags/tag1267.xml"/><Relationship Id="rId69" Type="http://schemas.openxmlformats.org/officeDocument/2006/relationships/tags" Target="../tags/tag1272.xml"/><Relationship Id="rId113" Type="http://schemas.openxmlformats.org/officeDocument/2006/relationships/tags" Target="../tags/tag1316.xml"/><Relationship Id="rId118" Type="http://schemas.openxmlformats.org/officeDocument/2006/relationships/tags" Target="../tags/tag1321.xml"/><Relationship Id="rId134" Type="http://schemas.openxmlformats.org/officeDocument/2006/relationships/tags" Target="../tags/tag1337.xml"/><Relationship Id="rId139" Type="http://schemas.openxmlformats.org/officeDocument/2006/relationships/tags" Target="../tags/tag1342.xml"/><Relationship Id="rId80" Type="http://schemas.openxmlformats.org/officeDocument/2006/relationships/tags" Target="../tags/tag1283.xml"/><Relationship Id="rId85" Type="http://schemas.openxmlformats.org/officeDocument/2006/relationships/tags" Target="../tags/tag1288.xml"/><Relationship Id="rId150" Type="http://schemas.openxmlformats.org/officeDocument/2006/relationships/tags" Target="../tags/tag1353.xml"/><Relationship Id="rId12" Type="http://schemas.openxmlformats.org/officeDocument/2006/relationships/tags" Target="../tags/tag1215.xml"/><Relationship Id="rId17" Type="http://schemas.openxmlformats.org/officeDocument/2006/relationships/tags" Target="../tags/tag1220.xml"/><Relationship Id="rId33" Type="http://schemas.openxmlformats.org/officeDocument/2006/relationships/tags" Target="../tags/tag1236.xml"/><Relationship Id="rId38" Type="http://schemas.openxmlformats.org/officeDocument/2006/relationships/tags" Target="../tags/tag1241.xml"/><Relationship Id="rId59" Type="http://schemas.openxmlformats.org/officeDocument/2006/relationships/tags" Target="../tags/tag1262.xml"/><Relationship Id="rId103" Type="http://schemas.openxmlformats.org/officeDocument/2006/relationships/tags" Target="../tags/tag1306.xml"/><Relationship Id="rId108" Type="http://schemas.openxmlformats.org/officeDocument/2006/relationships/tags" Target="../tags/tag1311.xml"/><Relationship Id="rId124" Type="http://schemas.openxmlformats.org/officeDocument/2006/relationships/tags" Target="../tags/tag1327.xml"/><Relationship Id="rId129" Type="http://schemas.openxmlformats.org/officeDocument/2006/relationships/tags" Target="../tags/tag1332.xml"/><Relationship Id="rId54" Type="http://schemas.openxmlformats.org/officeDocument/2006/relationships/tags" Target="../tags/tag1257.xml"/><Relationship Id="rId70" Type="http://schemas.openxmlformats.org/officeDocument/2006/relationships/tags" Target="../tags/tag1273.xml"/><Relationship Id="rId75" Type="http://schemas.openxmlformats.org/officeDocument/2006/relationships/tags" Target="../tags/tag1278.xml"/><Relationship Id="rId91" Type="http://schemas.openxmlformats.org/officeDocument/2006/relationships/tags" Target="../tags/tag1294.xml"/><Relationship Id="rId96" Type="http://schemas.openxmlformats.org/officeDocument/2006/relationships/tags" Target="../tags/tag1299.xml"/><Relationship Id="rId140" Type="http://schemas.openxmlformats.org/officeDocument/2006/relationships/tags" Target="../tags/tag1343.xml"/><Relationship Id="rId145" Type="http://schemas.openxmlformats.org/officeDocument/2006/relationships/tags" Target="../tags/tag1348.xml"/><Relationship Id="rId1" Type="http://schemas.openxmlformats.org/officeDocument/2006/relationships/tags" Target="../tags/tag1204.xml"/><Relationship Id="rId6" Type="http://schemas.openxmlformats.org/officeDocument/2006/relationships/tags" Target="../tags/tag1209.xml"/><Relationship Id="rId23" Type="http://schemas.openxmlformats.org/officeDocument/2006/relationships/tags" Target="../tags/tag1226.xml"/><Relationship Id="rId28" Type="http://schemas.openxmlformats.org/officeDocument/2006/relationships/tags" Target="../tags/tag1231.xml"/><Relationship Id="rId49" Type="http://schemas.openxmlformats.org/officeDocument/2006/relationships/tags" Target="../tags/tag1252.xml"/><Relationship Id="rId114" Type="http://schemas.openxmlformats.org/officeDocument/2006/relationships/tags" Target="../tags/tag1317.xml"/><Relationship Id="rId119" Type="http://schemas.openxmlformats.org/officeDocument/2006/relationships/tags" Target="../tags/tag1322.xml"/><Relationship Id="rId44" Type="http://schemas.openxmlformats.org/officeDocument/2006/relationships/tags" Target="../tags/tag1247.xml"/><Relationship Id="rId60" Type="http://schemas.openxmlformats.org/officeDocument/2006/relationships/tags" Target="../tags/tag1263.xml"/><Relationship Id="rId65" Type="http://schemas.openxmlformats.org/officeDocument/2006/relationships/tags" Target="../tags/tag1268.xml"/><Relationship Id="rId81" Type="http://schemas.openxmlformats.org/officeDocument/2006/relationships/tags" Target="../tags/tag1284.xml"/><Relationship Id="rId86" Type="http://schemas.openxmlformats.org/officeDocument/2006/relationships/tags" Target="../tags/tag1289.xml"/><Relationship Id="rId130" Type="http://schemas.openxmlformats.org/officeDocument/2006/relationships/tags" Target="../tags/tag1333.xml"/><Relationship Id="rId135" Type="http://schemas.openxmlformats.org/officeDocument/2006/relationships/tags" Target="../tags/tag1338.xml"/><Relationship Id="rId151" Type="http://schemas.openxmlformats.org/officeDocument/2006/relationships/tags" Target="../tags/tag1354.xml"/><Relationship Id="rId13" Type="http://schemas.openxmlformats.org/officeDocument/2006/relationships/tags" Target="../tags/tag1216.xml"/><Relationship Id="rId18" Type="http://schemas.openxmlformats.org/officeDocument/2006/relationships/tags" Target="../tags/tag1221.xml"/><Relationship Id="rId39" Type="http://schemas.openxmlformats.org/officeDocument/2006/relationships/tags" Target="../tags/tag1242.xml"/><Relationship Id="rId109" Type="http://schemas.openxmlformats.org/officeDocument/2006/relationships/tags" Target="../tags/tag1312.xml"/><Relationship Id="rId34" Type="http://schemas.openxmlformats.org/officeDocument/2006/relationships/tags" Target="../tags/tag1237.xml"/><Relationship Id="rId50" Type="http://schemas.openxmlformats.org/officeDocument/2006/relationships/tags" Target="../tags/tag1253.xml"/><Relationship Id="rId55" Type="http://schemas.openxmlformats.org/officeDocument/2006/relationships/tags" Target="../tags/tag1258.xml"/><Relationship Id="rId76" Type="http://schemas.openxmlformats.org/officeDocument/2006/relationships/tags" Target="../tags/tag1279.xml"/><Relationship Id="rId97" Type="http://schemas.openxmlformats.org/officeDocument/2006/relationships/tags" Target="../tags/tag1300.xml"/><Relationship Id="rId104" Type="http://schemas.openxmlformats.org/officeDocument/2006/relationships/tags" Target="../tags/tag1307.xml"/><Relationship Id="rId120" Type="http://schemas.openxmlformats.org/officeDocument/2006/relationships/tags" Target="../tags/tag1323.xml"/><Relationship Id="rId125" Type="http://schemas.openxmlformats.org/officeDocument/2006/relationships/tags" Target="../tags/tag1328.xml"/><Relationship Id="rId141" Type="http://schemas.openxmlformats.org/officeDocument/2006/relationships/tags" Target="../tags/tag1344.xml"/><Relationship Id="rId146" Type="http://schemas.openxmlformats.org/officeDocument/2006/relationships/tags" Target="../tags/tag1349.xml"/><Relationship Id="rId7" Type="http://schemas.openxmlformats.org/officeDocument/2006/relationships/tags" Target="../tags/tag1210.xml"/><Relationship Id="rId71" Type="http://schemas.openxmlformats.org/officeDocument/2006/relationships/tags" Target="../tags/tag1274.xml"/><Relationship Id="rId92" Type="http://schemas.openxmlformats.org/officeDocument/2006/relationships/tags" Target="../tags/tag1295.xml"/><Relationship Id="rId2" Type="http://schemas.openxmlformats.org/officeDocument/2006/relationships/tags" Target="../tags/tag1205.xml"/><Relationship Id="rId29" Type="http://schemas.openxmlformats.org/officeDocument/2006/relationships/tags" Target="../tags/tag1232.xml"/><Relationship Id="rId24" Type="http://schemas.openxmlformats.org/officeDocument/2006/relationships/tags" Target="../tags/tag1227.xml"/><Relationship Id="rId40" Type="http://schemas.openxmlformats.org/officeDocument/2006/relationships/tags" Target="../tags/tag1243.xml"/><Relationship Id="rId45" Type="http://schemas.openxmlformats.org/officeDocument/2006/relationships/tags" Target="../tags/tag1248.xml"/><Relationship Id="rId66" Type="http://schemas.openxmlformats.org/officeDocument/2006/relationships/tags" Target="../tags/tag1269.xml"/><Relationship Id="rId87" Type="http://schemas.openxmlformats.org/officeDocument/2006/relationships/tags" Target="../tags/tag1290.xml"/><Relationship Id="rId110" Type="http://schemas.openxmlformats.org/officeDocument/2006/relationships/tags" Target="../tags/tag1313.xml"/><Relationship Id="rId115" Type="http://schemas.openxmlformats.org/officeDocument/2006/relationships/tags" Target="../tags/tag1318.xml"/><Relationship Id="rId131" Type="http://schemas.openxmlformats.org/officeDocument/2006/relationships/tags" Target="../tags/tag1334.xml"/><Relationship Id="rId136" Type="http://schemas.openxmlformats.org/officeDocument/2006/relationships/tags" Target="../tags/tag1339.xml"/><Relationship Id="rId61" Type="http://schemas.openxmlformats.org/officeDocument/2006/relationships/tags" Target="../tags/tag1264.xml"/><Relationship Id="rId82" Type="http://schemas.openxmlformats.org/officeDocument/2006/relationships/tags" Target="../tags/tag1285.xml"/><Relationship Id="rId152" Type="http://schemas.openxmlformats.org/officeDocument/2006/relationships/tags" Target="../tags/tag1355.xml"/><Relationship Id="rId19" Type="http://schemas.openxmlformats.org/officeDocument/2006/relationships/tags" Target="../tags/tag1222.xml"/><Relationship Id="rId14" Type="http://schemas.openxmlformats.org/officeDocument/2006/relationships/tags" Target="../tags/tag1217.xml"/><Relationship Id="rId30" Type="http://schemas.openxmlformats.org/officeDocument/2006/relationships/tags" Target="../tags/tag1233.xml"/><Relationship Id="rId35" Type="http://schemas.openxmlformats.org/officeDocument/2006/relationships/tags" Target="../tags/tag1238.xml"/><Relationship Id="rId56" Type="http://schemas.openxmlformats.org/officeDocument/2006/relationships/tags" Target="../tags/tag1259.xml"/><Relationship Id="rId77" Type="http://schemas.openxmlformats.org/officeDocument/2006/relationships/tags" Target="../tags/tag1280.xml"/><Relationship Id="rId100" Type="http://schemas.openxmlformats.org/officeDocument/2006/relationships/tags" Target="../tags/tag1303.xml"/><Relationship Id="rId105" Type="http://schemas.openxmlformats.org/officeDocument/2006/relationships/tags" Target="../tags/tag1308.xml"/><Relationship Id="rId126" Type="http://schemas.openxmlformats.org/officeDocument/2006/relationships/tags" Target="../tags/tag1329.xml"/><Relationship Id="rId147" Type="http://schemas.openxmlformats.org/officeDocument/2006/relationships/tags" Target="../tags/tag1350.xml"/><Relationship Id="rId8" Type="http://schemas.openxmlformats.org/officeDocument/2006/relationships/tags" Target="../tags/tag1211.xml"/><Relationship Id="rId51" Type="http://schemas.openxmlformats.org/officeDocument/2006/relationships/tags" Target="../tags/tag1254.xml"/><Relationship Id="rId72" Type="http://schemas.openxmlformats.org/officeDocument/2006/relationships/tags" Target="../tags/tag1275.xml"/><Relationship Id="rId93" Type="http://schemas.openxmlformats.org/officeDocument/2006/relationships/tags" Target="../tags/tag1296.xml"/><Relationship Id="rId98" Type="http://schemas.openxmlformats.org/officeDocument/2006/relationships/tags" Target="../tags/tag1301.xml"/><Relationship Id="rId121" Type="http://schemas.openxmlformats.org/officeDocument/2006/relationships/tags" Target="../tags/tag1324.xml"/><Relationship Id="rId142" Type="http://schemas.openxmlformats.org/officeDocument/2006/relationships/tags" Target="../tags/tag1345.xml"/><Relationship Id="rId3" Type="http://schemas.openxmlformats.org/officeDocument/2006/relationships/tags" Target="../tags/tag1206.xml"/><Relationship Id="rId25" Type="http://schemas.openxmlformats.org/officeDocument/2006/relationships/tags" Target="../tags/tag1228.xml"/><Relationship Id="rId46" Type="http://schemas.openxmlformats.org/officeDocument/2006/relationships/tags" Target="../tags/tag1249.xml"/><Relationship Id="rId67" Type="http://schemas.openxmlformats.org/officeDocument/2006/relationships/tags" Target="../tags/tag1270.xml"/><Relationship Id="rId116" Type="http://schemas.openxmlformats.org/officeDocument/2006/relationships/tags" Target="../tags/tag1319.xml"/><Relationship Id="rId137" Type="http://schemas.openxmlformats.org/officeDocument/2006/relationships/tags" Target="../tags/tag1340.xml"/><Relationship Id="rId20" Type="http://schemas.openxmlformats.org/officeDocument/2006/relationships/tags" Target="../tags/tag1223.xml"/><Relationship Id="rId41" Type="http://schemas.openxmlformats.org/officeDocument/2006/relationships/tags" Target="../tags/tag1244.xml"/><Relationship Id="rId62" Type="http://schemas.openxmlformats.org/officeDocument/2006/relationships/tags" Target="../tags/tag1265.xml"/><Relationship Id="rId83" Type="http://schemas.openxmlformats.org/officeDocument/2006/relationships/tags" Target="../tags/tag1286.xml"/><Relationship Id="rId88" Type="http://schemas.openxmlformats.org/officeDocument/2006/relationships/tags" Target="../tags/tag1291.xml"/><Relationship Id="rId111" Type="http://schemas.openxmlformats.org/officeDocument/2006/relationships/tags" Target="../tags/tag1314.xml"/><Relationship Id="rId132" Type="http://schemas.openxmlformats.org/officeDocument/2006/relationships/tags" Target="../tags/tag1335.xml"/><Relationship Id="rId153" Type="http://schemas.openxmlformats.org/officeDocument/2006/relationships/slideLayout" Target="../slideLayouts/slideLayout7.xml"/><Relationship Id="rId15" Type="http://schemas.openxmlformats.org/officeDocument/2006/relationships/tags" Target="../tags/tag1218.xml"/><Relationship Id="rId36" Type="http://schemas.openxmlformats.org/officeDocument/2006/relationships/tags" Target="../tags/tag1239.xml"/><Relationship Id="rId57" Type="http://schemas.openxmlformats.org/officeDocument/2006/relationships/tags" Target="../tags/tag1260.xml"/><Relationship Id="rId106" Type="http://schemas.openxmlformats.org/officeDocument/2006/relationships/tags" Target="../tags/tag1309.xml"/><Relationship Id="rId127" Type="http://schemas.openxmlformats.org/officeDocument/2006/relationships/tags" Target="../tags/tag1330.xml"/><Relationship Id="rId10" Type="http://schemas.openxmlformats.org/officeDocument/2006/relationships/tags" Target="../tags/tag1213.xml"/><Relationship Id="rId31" Type="http://schemas.openxmlformats.org/officeDocument/2006/relationships/tags" Target="../tags/tag1234.xml"/><Relationship Id="rId52" Type="http://schemas.openxmlformats.org/officeDocument/2006/relationships/tags" Target="../tags/tag1255.xml"/><Relationship Id="rId73" Type="http://schemas.openxmlformats.org/officeDocument/2006/relationships/tags" Target="../tags/tag1276.xml"/><Relationship Id="rId78" Type="http://schemas.openxmlformats.org/officeDocument/2006/relationships/tags" Target="../tags/tag1281.xml"/><Relationship Id="rId94" Type="http://schemas.openxmlformats.org/officeDocument/2006/relationships/tags" Target="../tags/tag1297.xml"/><Relationship Id="rId99" Type="http://schemas.openxmlformats.org/officeDocument/2006/relationships/tags" Target="../tags/tag1302.xml"/><Relationship Id="rId101" Type="http://schemas.openxmlformats.org/officeDocument/2006/relationships/tags" Target="../tags/tag1304.xml"/><Relationship Id="rId122" Type="http://schemas.openxmlformats.org/officeDocument/2006/relationships/tags" Target="../tags/tag1325.xml"/><Relationship Id="rId143" Type="http://schemas.openxmlformats.org/officeDocument/2006/relationships/tags" Target="../tags/tag1346.xml"/><Relationship Id="rId148" Type="http://schemas.openxmlformats.org/officeDocument/2006/relationships/tags" Target="../tags/tag1351.xml"/><Relationship Id="rId4" Type="http://schemas.openxmlformats.org/officeDocument/2006/relationships/tags" Target="../tags/tag1207.xml"/><Relationship Id="rId9" Type="http://schemas.openxmlformats.org/officeDocument/2006/relationships/tags" Target="../tags/tag1212.xml"/><Relationship Id="rId26" Type="http://schemas.openxmlformats.org/officeDocument/2006/relationships/tags" Target="../tags/tag1229.xml"/><Relationship Id="rId47" Type="http://schemas.openxmlformats.org/officeDocument/2006/relationships/tags" Target="../tags/tag1250.xml"/><Relationship Id="rId68" Type="http://schemas.openxmlformats.org/officeDocument/2006/relationships/tags" Target="../tags/tag1271.xml"/><Relationship Id="rId89" Type="http://schemas.openxmlformats.org/officeDocument/2006/relationships/tags" Target="../tags/tag1292.xml"/><Relationship Id="rId112" Type="http://schemas.openxmlformats.org/officeDocument/2006/relationships/tags" Target="../tags/tag1315.xml"/><Relationship Id="rId133" Type="http://schemas.openxmlformats.org/officeDocument/2006/relationships/tags" Target="../tags/tag1336.xml"/><Relationship Id="rId154" Type="http://schemas.openxmlformats.org/officeDocument/2006/relationships/image" Target="../media/image17.png"/><Relationship Id="rId16" Type="http://schemas.openxmlformats.org/officeDocument/2006/relationships/tags" Target="../tags/tag1219.xml"/><Relationship Id="rId37" Type="http://schemas.openxmlformats.org/officeDocument/2006/relationships/tags" Target="../tags/tag1240.xml"/><Relationship Id="rId58" Type="http://schemas.openxmlformats.org/officeDocument/2006/relationships/tags" Target="../tags/tag1261.xml"/><Relationship Id="rId79" Type="http://schemas.openxmlformats.org/officeDocument/2006/relationships/tags" Target="../tags/tag1282.xml"/><Relationship Id="rId102" Type="http://schemas.openxmlformats.org/officeDocument/2006/relationships/tags" Target="../tags/tag1305.xml"/><Relationship Id="rId123" Type="http://schemas.openxmlformats.org/officeDocument/2006/relationships/tags" Target="../tags/tag1326.xml"/><Relationship Id="rId144" Type="http://schemas.openxmlformats.org/officeDocument/2006/relationships/tags" Target="../tags/tag1347.xml"/><Relationship Id="rId90" Type="http://schemas.openxmlformats.org/officeDocument/2006/relationships/tags" Target="../tags/tag1293.xml"/></Relationships>
</file>

<file path=ppt/slides/_rels/slide28.xml.rels><?xml version="1.0" encoding="UTF-8" standalone="yes"?>
<Relationships xmlns="http://schemas.openxmlformats.org/package/2006/relationships"><Relationship Id="rId26" Type="http://schemas.openxmlformats.org/officeDocument/2006/relationships/tags" Target="../tags/tag1381.xml"/><Relationship Id="rId21" Type="http://schemas.openxmlformats.org/officeDocument/2006/relationships/tags" Target="../tags/tag1376.xml"/><Relationship Id="rId42" Type="http://schemas.openxmlformats.org/officeDocument/2006/relationships/tags" Target="../tags/tag1397.xml"/><Relationship Id="rId47" Type="http://schemas.openxmlformats.org/officeDocument/2006/relationships/tags" Target="../tags/tag1402.xml"/><Relationship Id="rId63" Type="http://schemas.openxmlformats.org/officeDocument/2006/relationships/tags" Target="../tags/tag1418.xml"/><Relationship Id="rId68" Type="http://schemas.openxmlformats.org/officeDocument/2006/relationships/tags" Target="../tags/tag1423.xml"/><Relationship Id="rId84" Type="http://schemas.openxmlformats.org/officeDocument/2006/relationships/tags" Target="../tags/tag1439.xml"/><Relationship Id="rId89" Type="http://schemas.openxmlformats.org/officeDocument/2006/relationships/tags" Target="../tags/tag1444.xml"/><Relationship Id="rId16" Type="http://schemas.openxmlformats.org/officeDocument/2006/relationships/tags" Target="../tags/tag1371.xml"/><Relationship Id="rId11" Type="http://schemas.openxmlformats.org/officeDocument/2006/relationships/tags" Target="../tags/tag1366.xml"/><Relationship Id="rId32" Type="http://schemas.openxmlformats.org/officeDocument/2006/relationships/tags" Target="../tags/tag1387.xml"/><Relationship Id="rId37" Type="http://schemas.openxmlformats.org/officeDocument/2006/relationships/tags" Target="../tags/tag1392.xml"/><Relationship Id="rId53" Type="http://schemas.openxmlformats.org/officeDocument/2006/relationships/tags" Target="../tags/tag1408.xml"/><Relationship Id="rId58" Type="http://schemas.openxmlformats.org/officeDocument/2006/relationships/tags" Target="../tags/tag1413.xml"/><Relationship Id="rId74" Type="http://schemas.openxmlformats.org/officeDocument/2006/relationships/tags" Target="../tags/tag1429.xml"/><Relationship Id="rId79" Type="http://schemas.openxmlformats.org/officeDocument/2006/relationships/tags" Target="../tags/tag1434.xml"/><Relationship Id="rId5" Type="http://schemas.openxmlformats.org/officeDocument/2006/relationships/tags" Target="../tags/tag1360.xml"/><Relationship Id="rId90" Type="http://schemas.openxmlformats.org/officeDocument/2006/relationships/tags" Target="../tags/tag1445.xml"/><Relationship Id="rId95" Type="http://schemas.openxmlformats.org/officeDocument/2006/relationships/tags" Target="../tags/tag1450.xml"/><Relationship Id="rId22" Type="http://schemas.openxmlformats.org/officeDocument/2006/relationships/tags" Target="../tags/tag1377.xml"/><Relationship Id="rId27" Type="http://schemas.openxmlformats.org/officeDocument/2006/relationships/tags" Target="../tags/tag1382.xml"/><Relationship Id="rId43" Type="http://schemas.openxmlformats.org/officeDocument/2006/relationships/tags" Target="../tags/tag1398.xml"/><Relationship Id="rId48" Type="http://schemas.openxmlformats.org/officeDocument/2006/relationships/tags" Target="../tags/tag1403.xml"/><Relationship Id="rId64" Type="http://schemas.openxmlformats.org/officeDocument/2006/relationships/tags" Target="../tags/tag1419.xml"/><Relationship Id="rId69" Type="http://schemas.openxmlformats.org/officeDocument/2006/relationships/tags" Target="../tags/tag1424.xml"/><Relationship Id="rId80" Type="http://schemas.openxmlformats.org/officeDocument/2006/relationships/tags" Target="../tags/tag1435.xml"/><Relationship Id="rId85" Type="http://schemas.openxmlformats.org/officeDocument/2006/relationships/tags" Target="../tags/tag1440.xml"/><Relationship Id="rId3" Type="http://schemas.openxmlformats.org/officeDocument/2006/relationships/tags" Target="../tags/tag1358.xml"/><Relationship Id="rId12" Type="http://schemas.openxmlformats.org/officeDocument/2006/relationships/tags" Target="../tags/tag1367.xml"/><Relationship Id="rId17" Type="http://schemas.openxmlformats.org/officeDocument/2006/relationships/tags" Target="../tags/tag1372.xml"/><Relationship Id="rId25" Type="http://schemas.openxmlformats.org/officeDocument/2006/relationships/tags" Target="../tags/tag1380.xml"/><Relationship Id="rId33" Type="http://schemas.openxmlformats.org/officeDocument/2006/relationships/tags" Target="../tags/tag1388.xml"/><Relationship Id="rId38" Type="http://schemas.openxmlformats.org/officeDocument/2006/relationships/tags" Target="../tags/tag1393.xml"/><Relationship Id="rId46" Type="http://schemas.openxmlformats.org/officeDocument/2006/relationships/tags" Target="../tags/tag1401.xml"/><Relationship Id="rId59" Type="http://schemas.openxmlformats.org/officeDocument/2006/relationships/tags" Target="../tags/tag1414.xml"/><Relationship Id="rId67" Type="http://schemas.openxmlformats.org/officeDocument/2006/relationships/tags" Target="../tags/tag1422.xml"/><Relationship Id="rId20" Type="http://schemas.openxmlformats.org/officeDocument/2006/relationships/tags" Target="../tags/tag1375.xml"/><Relationship Id="rId41" Type="http://schemas.openxmlformats.org/officeDocument/2006/relationships/tags" Target="../tags/tag1396.xml"/><Relationship Id="rId54" Type="http://schemas.openxmlformats.org/officeDocument/2006/relationships/tags" Target="../tags/tag1409.xml"/><Relationship Id="rId62" Type="http://schemas.openxmlformats.org/officeDocument/2006/relationships/tags" Target="../tags/tag1417.xml"/><Relationship Id="rId70" Type="http://schemas.openxmlformats.org/officeDocument/2006/relationships/tags" Target="../tags/tag1425.xml"/><Relationship Id="rId75" Type="http://schemas.openxmlformats.org/officeDocument/2006/relationships/tags" Target="../tags/tag1430.xml"/><Relationship Id="rId83" Type="http://schemas.openxmlformats.org/officeDocument/2006/relationships/tags" Target="../tags/tag1438.xml"/><Relationship Id="rId88" Type="http://schemas.openxmlformats.org/officeDocument/2006/relationships/tags" Target="../tags/tag1443.xml"/><Relationship Id="rId91" Type="http://schemas.openxmlformats.org/officeDocument/2006/relationships/tags" Target="../tags/tag1446.xml"/><Relationship Id="rId96" Type="http://schemas.openxmlformats.org/officeDocument/2006/relationships/slideLayout" Target="../slideLayouts/slideLayout7.xml"/><Relationship Id="rId1" Type="http://schemas.openxmlformats.org/officeDocument/2006/relationships/tags" Target="../tags/tag1356.xml"/><Relationship Id="rId6" Type="http://schemas.openxmlformats.org/officeDocument/2006/relationships/tags" Target="../tags/tag1361.xml"/><Relationship Id="rId15" Type="http://schemas.openxmlformats.org/officeDocument/2006/relationships/tags" Target="../tags/tag1370.xml"/><Relationship Id="rId23" Type="http://schemas.openxmlformats.org/officeDocument/2006/relationships/tags" Target="../tags/tag1378.xml"/><Relationship Id="rId28" Type="http://schemas.openxmlformats.org/officeDocument/2006/relationships/tags" Target="../tags/tag1383.xml"/><Relationship Id="rId36" Type="http://schemas.openxmlformats.org/officeDocument/2006/relationships/tags" Target="../tags/tag1391.xml"/><Relationship Id="rId49" Type="http://schemas.openxmlformats.org/officeDocument/2006/relationships/tags" Target="../tags/tag1404.xml"/><Relationship Id="rId57" Type="http://schemas.openxmlformats.org/officeDocument/2006/relationships/tags" Target="../tags/tag1412.xml"/><Relationship Id="rId10" Type="http://schemas.openxmlformats.org/officeDocument/2006/relationships/tags" Target="../tags/tag1365.xml"/><Relationship Id="rId31" Type="http://schemas.openxmlformats.org/officeDocument/2006/relationships/tags" Target="../tags/tag1386.xml"/><Relationship Id="rId44" Type="http://schemas.openxmlformats.org/officeDocument/2006/relationships/tags" Target="../tags/tag1399.xml"/><Relationship Id="rId52" Type="http://schemas.openxmlformats.org/officeDocument/2006/relationships/tags" Target="../tags/tag1407.xml"/><Relationship Id="rId60" Type="http://schemas.openxmlformats.org/officeDocument/2006/relationships/tags" Target="../tags/tag1415.xml"/><Relationship Id="rId65" Type="http://schemas.openxmlformats.org/officeDocument/2006/relationships/tags" Target="../tags/tag1420.xml"/><Relationship Id="rId73" Type="http://schemas.openxmlformats.org/officeDocument/2006/relationships/tags" Target="../tags/tag1428.xml"/><Relationship Id="rId78" Type="http://schemas.openxmlformats.org/officeDocument/2006/relationships/tags" Target="../tags/tag1433.xml"/><Relationship Id="rId81" Type="http://schemas.openxmlformats.org/officeDocument/2006/relationships/tags" Target="../tags/tag1436.xml"/><Relationship Id="rId86" Type="http://schemas.openxmlformats.org/officeDocument/2006/relationships/tags" Target="../tags/tag1441.xml"/><Relationship Id="rId94" Type="http://schemas.openxmlformats.org/officeDocument/2006/relationships/tags" Target="../tags/tag1449.xml"/><Relationship Id="rId4" Type="http://schemas.openxmlformats.org/officeDocument/2006/relationships/tags" Target="../tags/tag1359.xml"/><Relationship Id="rId9" Type="http://schemas.openxmlformats.org/officeDocument/2006/relationships/tags" Target="../tags/tag1364.xml"/><Relationship Id="rId13" Type="http://schemas.openxmlformats.org/officeDocument/2006/relationships/tags" Target="../tags/tag1368.xml"/><Relationship Id="rId18" Type="http://schemas.openxmlformats.org/officeDocument/2006/relationships/tags" Target="../tags/tag1373.xml"/><Relationship Id="rId39" Type="http://schemas.openxmlformats.org/officeDocument/2006/relationships/tags" Target="../tags/tag1394.xml"/><Relationship Id="rId34" Type="http://schemas.openxmlformats.org/officeDocument/2006/relationships/tags" Target="../tags/tag1389.xml"/><Relationship Id="rId50" Type="http://schemas.openxmlformats.org/officeDocument/2006/relationships/tags" Target="../tags/tag1405.xml"/><Relationship Id="rId55" Type="http://schemas.openxmlformats.org/officeDocument/2006/relationships/tags" Target="../tags/tag1410.xml"/><Relationship Id="rId76" Type="http://schemas.openxmlformats.org/officeDocument/2006/relationships/tags" Target="../tags/tag1431.xml"/><Relationship Id="rId97" Type="http://schemas.openxmlformats.org/officeDocument/2006/relationships/image" Target="../media/image17.png"/><Relationship Id="rId7" Type="http://schemas.openxmlformats.org/officeDocument/2006/relationships/tags" Target="../tags/tag1362.xml"/><Relationship Id="rId71" Type="http://schemas.openxmlformats.org/officeDocument/2006/relationships/tags" Target="../tags/tag1426.xml"/><Relationship Id="rId92" Type="http://schemas.openxmlformats.org/officeDocument/2006/relationships/tags" Target="../tags/tag1447.xml"/><Relationship Id="rId2" Type="http://schemas.openxmlformats.org/officeDocument/2006/relationships/tags" Target="../tags/tag1357.xml"/><Relationship Id="rId29" Type="http://schemas.openxmlformats.org/officeDocument/2006/relationships/tags" Target="../tags/tag1384.xml"/><Relationship Id="rId24" Type="http://schemas.openxmlformats.org/officeDocument/2006/relationships/tags" Target="../tags/tag1379.xml"/><Relationship Id="rId40" Type="http://schemas.openxmlformats.org/officeDocument/2006/relationships/tags" Target="../tags/tag1395.xml"/><Relationship Id="rId45" Type="http://schemas.openxmlformats.org/officeDocument/2006/relationships/tags" Target="../tags/tag1400.xml"/><Relationship Id="rId66" Type="http://schemas.openxmlformats.org/officeDocument/2006/relationships/tags" Target="../tags/tag1421.xml"/><Relationship Id="rId87" Type="http://schemas.openxmlformats.org/officeDocument/2006/relationships/tags" Target="../tags/tag1442.xml"/><Relationship Id="rId61" Type="http://schemas.openxmlformats.org/officeDocument/2006/relationships/tags" Target="../tags/tag1416.xml"/><Relationship Id="rId82" Type="http://schemas.openxmlformats.org/officeDocument/2006/relationships/tags" Target="../tags/tag1437.xml"/><Relationship Id="rId19" Type="http://schemas.openxmlformats.org/officeDocument/2006/relationships/tags" Target="../tags/tag1374.xml"/><Relationship Id="rId14" Type="http://schemas.openxmlformats.org/officeDocument/2006/relationships/tags" Target="../tags/tag1369.xml"/><Relationship Id="rId30" Type="http://schemas.openxmlformats.org/officeDocument/2006/relationships/tags" Target="../tags/tag1385.xml"/><Relationship Id="rId35" Type="http://schemas.openxmlformats.org/officeDocument/2006/relationships/tags" Target="../tags/tag1390.xml"/><Relationship Id="rId56" Type="http://schemas.openxmlformats.org/officeDocument/2006/relationships/tags" Target="../tags/tag1411.xml"/><Relationship Id="rId77" Type="http://schemas.openxmlformats.org/officeDocument/2006/relationships/tags" Target="../tags/tag1432.xml"/><Relationship Id="rId8" Type="http://schemas.openxmlformats.org/officeDocument/2006/relationships/tags" Target="../tags/tag1363.xml"/><Relationship Id="rId51" Type="http://schemas.openxmlformats.org/officeDocument/2006/relationships/tags" Target="../tags/tag1406.xml"/><Relationship Id="rId72" Type="http://schemas.openxmlformats.org/officeDocument/2006/relationships/tags" Target="../tags/tag1427.xml"/><Relationship Id="rId93" Type="http://schemas.openxmlformats.org/officeDocument/2006/relationships/tags" Target="../tags/tag144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6" Type="http://schemas.openxmlformats.org/officeDocument/2006/relationships/tags" Target="../tags/tag109.xml"/><Relationship Id="rId21" Type="http://schemas.openxmlformats.org/officeDocument/2006/relationships/tags" Target="../tags/tag104.xml"/><Relationship Id="rId42" Type="http://schemas.openxmlformats.org/officeDocument/2006/relationships/tags" Target="../tags/tag125.xml"/><Relationship Id="rId47" Type="http://schemas.openxmlformats.org/officeDocument/2006/relationships/tags" Target="../tags/tag130.xml"/><Relationship Id="rId63" Type="http://schemas.openxmlformats.org/officeDocument/2006/relationships/tags" Target="../tags/tag146.xml"/><Relationship Id="rId68" Type="http://schemas.openxmlformats.org/officeDocument/2006/relationships/tags" Target="../tags/tag151.xml"/><Relationship Id="rId84" Type="http://schemas.openxmlformats.org/officeDocument/2006/relationships/tags" Target="../tags/tag167.xml"/><Relationship Id="rId89" Type="http://schemas.openxmlformats.org/officeDocument/2006/relationships/image" Target="../media/image18.png"/><Relationship Id="rId16" Type="http://schemas.openxmlformats.org/officeDocument/2006/relationships/tags" Target="../tags/tag99.xml"/><Relationship Id="rId11" Type="http://schemas.openxmlformats.org/officeDocument/2006/relationships/tags" Target="../tags/tag94.xml"/><Relationship Id="rId32" Type="http://schemas.openxmlformats.org/officeDocument/2006/relationships/tags" Target="../tags/tag115.xml"/><Relationship Id="rId37" Type="http://schemas.openxmlformats.org/officeDocument/2006/relationships/tags" Target="../tags/tag120.xml"/><Relationship Id="rId53" Type="http://schemas.openxmlformats.org/officeDocument/2006/relationships/tags" Target="../tags/tag136.xml"/><Relationship Id="rId58" Type="http://schemas.openxmlformats.org/officeDocument/2006/relationships/tags" Target="../tags/tag141.xml"/><Relationship Id="rId74" Type="http://schemas.openxmlformats.org/officeDocument/2006/relationships/tags" Target="../tags/tag157.xml"/><Relationship Id="rId79" Type="http://schemas.openxmlformats.org/officeDocument/2006/relationships/tags" Target="../tags/tag162.xml"/><Relationship Id="rId5" Type="http://schemas.openxmlformats.org/officeDocument/2006/relationships/tags" Target="../tags/tag88.xml"/><Relationship Id="rId14" Type="http://schemas.openxmlformats.org/officeDocument/2006/relationships/tags" Target="../tags/tag97.xml"/><Relationship Id="rId22" Type="http://schemas.openxmlformats.org/officeDocument/2006/relationships/tags" Target="../tags/tag105.xml"/><Relationship Id="rId27" Type="http://schemas.openxmlformats.org/officeDocument/2006/relationships/tags" Target="../tags/tag110.xml"/><Relationship Id="rId30" Type="http://schemas.openxmlformats.org/officeDocument/2006/relationships/tags" Target="../tags/tag113.xml"/><Relationship Id="rId35" Type="http://schemas.openxmlformats.org/officeDocument/2006/relationships/tags" Target="../tags/tag118.xml"/><Relationship Id="rId43" Type="http://schemas.openxmlformats.org/officeDocument/2006/relationships/tags" Target="../tags/tag126.xml"/><Relationship Id="rId48" Type="http://schemas.openxmlformats.org/officeDocument/2006/relationships/tags" Target="../tags/tag131.xml"/><Relationship Id="rId56" Type="http://schemas.openxmlformats.org/officeDocument/2006/relationships/tags" Target="../tags/tag139.xml"/><Relationship Id="rId64" Type="http://schemas.openxmlformats.org/officeDocument/2006/relationships/tags" Target="../tags/tag147.xml"/><Relationship Id="rId69" Type="http://schemas.openxmlformats.org/officeDocument/2006/relationships/tags" Target="../tags/tag152.xml"/><Relationship Id="rId77" Type="http://schemas.openxmlformats.org/officeDocument/2006/relationships/tags" Target="../tags/tag160.xml"/><Relationship Id="rId8" Type="http://schemas.openxmlformats.org/officeDocument/2006/relationships/tags" Target="../tags/tag91.xml"/><Relationship Id="rId51" Type="http://schemas.openxmlformats.org/officeDocument/2006/relationships/tags" Target="../tags/tag134.xml"/><Relationship Id="rId72" Type="http://schemas.openxmlformats.org/officeDocument/2006/relationships/tags" Target="../tags/tag155.xml"/><Relationship Id="rId80" Type="http://schemas.openxmlformats.org/officeDocument/2006/relationships/tags" Target="../tags/tag163.xml"/><Relationship Id="rId85" Type="http://schemas.openxmlformats.org/officeDocument/2006/relationships/tags" Target="../tags/tag168.xml"/><Relationship Id="rId3" Type="http://schemas.openxmlformats.org/officeDocument/2006/relationships/tags" Target="../tags/tag86.xml"/><Relationship Id="rId12" Type="http://schemas.openxmlformats.org/officeDocument/2006/relationships/tags" Target="../tags/tag95.xml"/><Relationship Id="rId17" Type="http://schemas.openxmlformats.org/officeDocument/2006/relationships/tags" Target="../tags/tag100.xml"/><Relationship Id="rId25" Type="http://schemas.openxmlformats.org/officeDocument/2006/relationships/tags" Target="../tags/tag108.xml"/><Relationship Id="rId33" Type="http://schemas.openxmlformats.org/officeDocument/2006/relationships/tags" Target="../tags/tag116.xml"/><Relationship Id="rId38" Type="http://schemas.openxmlformats.org/officeDocument/2006/relationships/tags" Target="../tags/tag121.xml"/><Relationship Id="rId46" Type="http://schemas.openxmlformats.org/officeDocument/2006/relationships/tags" Target="../tags/tag129.xml"/><Relationship Id="rId59" Type="http://schemas.openxmlformats.org/officeDocument/2006/relationships/tags" Target="../tags/tag142.xml"/><Relationship Id="rId67" Type="http://schemas.openxmlformats.org/officeDocument/2006/relationships/tags" Target="../tags/tag150.xml"/><Relationship Id="rId20" Type="http://schemas.openxmlformats.org/officeDocument/2006/relationships/tags" Target="../tags/tag103.xml"/><Relationship Id="rId41" Type="http://schemas.openxmlformats.org/officeDocument/2006/relationships/tags" Target="../tags/tag124.xml"/><Relationship Id="rId54" Type="http://schemas.openxmlformats.org/officeDocument/2006/relationships/tags" Target="../tags/tag137.xml"/><Relationship Id="rId62" Type="http://schemas.openxmlformats.org/officeDocument/2006/relationships/tags" Target="../tags/tag145.xml"/><Relationship Id="rId70" Type="http://schemas.openxmlformats.org/officeDocument/2006/relationships/tags" Target="../tags/tag153.xml"/><Relationship Id="rId75" Type="http://schemas.openxmlformats.org/officeDocument/2006/relationships/tags" Target="../tags/tag158.xml"/><Relationship Id="rId83" Type="http://schemas.openxmlformats.org/officeDocument/2006/relationships/tags" Target="../tags/tag166.xml"/><Relationship Id="rId88" Type="http://schemas.openxmlformats.org/officeDocument/2006/relationships/image" Target="../media/image17.png"/><Relationship Id="rId1" Type="http://schemas.openxmlformats.org/officeDocument/2006/relationships/tags" Target="../tags/tag84.xml"/><Relationship Id="rId6" Type="http://schemas.openxmlformats.org/officeDocument/2006/relationships/tags" Target="../tags/tag89.xml"/><Relationship Id="rId15" Type="http://schemas.openxmlformats.org/officeDocument/2006/relationships/tags" Target="../tags/tag98.xml"/><Relationship Id="rId23" Type="http://schemas.openxmlformats.org/officeDocument/2006/relationships/tags" Target="../tags/tag106.xml"/><Relationship Id="rId28" Type="http://schemas.openxmlformats.org/officeDocument/2006/relationships/tags" Target="../tags/tag111.xml"/><Relationship Id="rId36" Type="http://schemas.openxmlformats.org/officeDocument/2006/relationships/tags" Target="../tags/tag119.xml"/><Relationship Id="rId49" Type="http://schemas.openxmlformats.org/officeDocument/2006/relationships/tags" Target="../tags/tag132.xml"/><Relationship Id="rId57" Type="http://schemas.openxmlformats.org/officeDocument/2006/relationships/tags" Target="../tags/tag140.xml"/><Relationship Id="rId10" Type="http://schemas.openxmlformats.org/officeDocument/2006/relationships/tags" Target="../tags/tag93.xml"/><Relationship Id="rId31" Type="http://schemas.openxmlformats.org/officeDocument/2006/relationships/tags" Target="../tags/tag114.xml"/><Relationship Id="rId44" Type="http://schemas.openxmlformats.org/officeDocument/2006/relationships/tags" Target="../tags/tag127.xml"/><Relationship Id="rId52" Type="http://schemas.openxmlformats.org/officeDocument/2006/relationships/tags" Target="../tags/tag135.xml"/><Relationship Id="rId60" Type="http://schemas.openxmlformats.org/officeDocument/2006/relationships/tags" Target="../tags/tag143.xml"/><Relationship Id="rId65" Type="http://schemas.openxmlformats.org/officeDocument/2006/relationships/tags" Target="../tags/tag148.xml"/><Relationship Id="rId73" Type="http://schemas.openxmlformats.org/officeDocument/2006/relationships/tags" Target="../tags/tag156.xml"/><Relationship Id="rId78" Type="http://schemas.openxmlformats.org/officeDocument/2006/relationships/tags" Target="../tags/tag161.xml"/><Relationship Id="rId81" Type="http://schemas.openxmlformats.org/officeDocument/2006/relationships/tags" Target="../tags/tag164.xml"/><Relationship Id="rId86" Type="http://schemas.openxmlformats.org/officeDocument/2006/relationships/tags" Target="../tags/tag169.xml"/><Relationship Id="rId4" Type="http://schemas.openxmlformats.org/officeDocument/2006/relationships/tags" Target="../tags/tag87.xml"/><Relationship Id="rId9" Type="http://schemas.openxmlformats.org/officeDocument/2006/relationships/tags" Target="../tags/tag92.xml"/><Relationship Id="rId13" Type="http://schemas.openxmlformats.org/officeDocument/2006/relationships/tags" Target="../tags/tag96.xml"/><Relationship Id="rId18" Type="http://schemas.openxmlformats.org/officeDocument/2006/relationships/tags" Target="../tags/tag101.xml"/><Relationship Id="rId39" Type="http://schemas.openxmlformats.org/officeDocument/2006/relationships/tags" Target="../tags/tag122.xml"/><Relationship Id="rId34" Type="http://schemas.openxmlformats.org/officeDocument/2006/relationships/tags" Target="../tags/tag117.xml"/><Relationship Id="rId50" Type="http://schemas.openxmlformats.org/officeDocument/2006/relationships/tags" Target="../tags/tag133.xml"/><Relationship Id="rId55" Type="http://schemas.openxmlformats.org/officeDocument/2006/relationships/tags" Target="../tags/tag138.xml"/><Relationship Id="rId76" Type="http://schemas.openxmlformats.org/officeDocument/2006/relationships/tags" Target="../tags/tag159.xml"/><Relationship Id="rId7" Type="http://schemas.openxmlformats.org/officeDocument/2006/relationships/tags" Target="../tags/tag90.xml"/><Relationship Id="rId71" Type="http://schemas.openxmlformats.org/officeDocument/2006/relationships/tags" Target="../tags/tag154.xml"/><Relationship Id="rId2" Type="http://schemas.openxmlformats.org/officeDocument/2006/relationships/tags" Target="../tags/tag85.xml"/><Relationship Id="rId29" Type="http://schemas.openxmlformats.org/officeDocument/2006/relationships/tags" Target="../tags/tag112.xml"/><Relationship Id="rId24" Type="http://schemas.openxmlformats.org/officeDocument/2006/relationships/tags" Target="../tags/tag107.xml"/><Relationship Id="rId40" Type="http://schemas.openxmlformats.org/officeDocument/2006/relationships/tags" Target="../tags/tag123.xml"/><Relationship Id="rId45" Type="http://schemas.openxmlformats.org/officeDocument/2006/relationships/tags" Target="../tags/tag128.xml"/><Relationship Id="rId66" Type="http://schemas.openxmlformats.org/officeDocument/2006/relationships/tags" Target="../tags/tag149.xml"/><Relationship Id="rId87" Type="http://schemas.openxmlformats.org/officeDocument/2006/relationships/slideLayout" Target="../slideLayouts/slideLayout7.xml"/><Relationship Id="rId61" Type="http://schemas.openxmlformats.org/officeDocument/2006/relationships/tags" Target="../tags/tag144.xml"/><Relationship Id="rId82" Type="http://schemas.openxmlformats.org/officeDocument/2006/relationships/tags" Target="../tags/tag165.xml"/><Relationship Id="rId19" Type="http://schemas.openxmlformats.org/officeDocument/2006/relationships/tags" Target="../tags/tag102.xml"/></Relationships>
</file>

<file path=ppt/slides/_rels/slide30.xml.rels><?xml version="1.0" encoding="UTF-8" standalone="yes"?>
<Relationships xmlns="http://schemas.openxmlformats.org/package/2006/relationships"><Relationship Id="rId8" Type="http://schemas.openxmlformats.org/officeDocument/2006/relationships/tags" Target="../tags/tag1458.xml"/><Relationship Id="rId13" Type="http://schemas.openxmlformats.org/officeDocument/2006/relationships/tags" Target="../tags/tag1463.xml"/><Relationship Id="rId3" Type="http://schemas.openxmlformats.org/officeDocument/2006/relationships/tags" Target="../tags/tag1453.xml"/><Relationship Id="rId7" Type="http://schemas.openxmlformats.org/officeDocument/2006/relationships/tags" Target="../tags/tag1457.xml"/><Relationship Id="rId12" Type="http://schemas.openxmlformats.org/officeDocument/2006/relationships/tags" Target="../tags/tag1462.xml"/><Relationship Id="rId17" Type="http://schemas.openxmlformats.org/officeDocument/2006/relationships/image" Target="../media/image17.png"/><Relationship Id="rId2" Type="http://schemas.openxmlformats.org/officeDocument/2006/relationships/tags" Target="../tags/tag1452.xml"/><Relationship Id="rId16" Type="http://schemas.openxmlformats.org/officeDocument/2006/relationships/slideLayout" Target="../slideLayouts/slideLayout7.xml"/><Relationship Id="rId1" Type="http://schemas.openxmlformats.org/officeDocument/2006/relationships/tags" Target="../tags/tag1451.xml"/><Relationship Id="rId6" Type="http://schemas.openxmlformats.org/officeDocument/2006/relationships/tags" Target="../tags/tag1456.xml"/><Relationship Id="rId11" Type="http://schemas.openxmlformats.org/officeDocument/2006/relationships/tags" Target="../tags/tag1461.xml"/><Relationship Id="rId5" Type="http://schemas.openxmlformats.org/officeDocument/2006/relationships/tags" Target="../tags/tag1455.xml"/><Relationship Id="rId15" Type="http://schemas.openxmlformats.org/officeDocument/2006/relationships/tags" Target="../tags/tag1465.xml"/><Relationship Id="rId10" Type="http://schemas.openxmlformats.org/officeDocument/2006/relationships/tags" Target="../tags/tag1460.xml"/><Relationship Id="rId4" Type="http://schemas.openxmlformats.org/officeDocument/2006/relationships/tags" Target="../tags/tag1454.xml"/><Relationship Id="rId9" Type="http://schemas.openxmlformats.org/officeDocument/2006/relationships/tags" Target="../tags/tag1459.xml"/><Relationship Id="rId14" Type="http://schemas.openxmlformats.org/officeDocument/2006/relationships/tags" Target="../tags/tag1464.xml"/></Relationships>
</file>

<file path=ppt/slides/_rels/slide31.xml.rels><?xml version="1.0" encoding="UTF-8" standalone="yes"?>
<Relationships xmlns="http://schemas.openxmlformats.org/package/2006/relationships"><Relationship Id="rId8" Type="http://schemas.openxmlformats.org/officeDocument/2006/relationships/tags" Target="../tags/tag1473.xml"/><Relationship Id="rId13" Type="http://schemas.openxmlformats.org/officeDocument/2006/relationships/tags" Target="../tags/tag1478.xml"/><Relationship Id="rId18" Type="http://schemas.openxmlformats.org/officeDocument/2006/relationships/tags" Target="../tags/tag1483.xml"/><Relationship Id="rId26" Type="http://schemas.openxmlformats.org/officeDocument/2006/relationships/image" Target="../media/image17.png"/><Relationship Id="rId3" Type="http://schemas.openxmlformats.org/officeDocument/2006/relationships/tags" Target="../tags/tag1468.xml"/><Relationship Id="rId21" Type="http://schemas.openxmlformats.org/officeDocument/2006/relationships/tags" Target="../tags/tag1486.xml"/><Relationship Id="rId7" Type="http://schemas.openxmlformats.org/officeDocument/2006/relationships/tags" Target="../tags/tag1472.xml"/><Relationship Id="rId12" Type="http://schemas.openxmlformats.org/officeDocument/2006/relationships/tags" Target="../tags/tag1477.xml"/><Relationship Id="rId17" Type="http://schemas.openxmlformats.org/officeDocument/2006/relationships/tags" Target="../tags/tag1482.xml"/><Relationship Id="rId25" Type="http://schemas.openxmlformats.org/officeDocument/2006/relationships/slideLayout" Target="../slideLayouts/slideLayout7.xml"/><Relationship Id="rId2" Type="http://schemas.openxmlformats.org/officeDocument/2006/relationships/tags" Target="../tags/tag1467.xml"/><Relationship Id="rId16" Type="http://schemas.openxmlformats.org/officeDocument/2006/relationships/tags" Target="../tags/tag1481.xml"/><Relationship Id="rId20" Type="http://schemas.openxmlformats.org/officeDocument/2006/relationships/tags" Target="../tags/tag1485.xml"/><Relationship Id="rId1" Type="http://schemas.openxmlformats.org/officeDocument/2006/relationships/tags" Target="../tags/tag1466.xml"/><Relationship Id="rId6" Type="http://schemas.openxmlformats.org/officeDocument/2006/relationships/tags" Target="../tags/tag1471.xml"/><Relationship Id="rId11" Type="http://schemas.openxmlformats.org/officeDocument/2006/relationships/tags" Target="../tags/tag1476.xml"/><Relationship Id="rId24" Type="http://schemas.openxmlformats.org/officeDocument/2006/relationships/tags" Target="../tags/tag1489.xml"/><Relationship Id="rId5" Type="http://schemas.openxmlformats.org/officeDocument/2006/relationships/tags" Target="../tags/tag1470.xml"/><Relationship Id="rId15" Type="http://schemas.openxmlformats.org/officeDocument/2006/relationships/tags" Target="../tags/tag1480.xml"/><Relationship Id="rId23" Type="http://schemas.openxmlformats.org/officeDocument/2006/relationships/tags" Target="../tags/tag1488.xml"/><Relationship Id="rId10" Type="http://schemas.openxmlformats.org/officeDocument/2006/relationships/tags" Target="../tags/tag1475.xml"/><Relationship Id="rId19" Type="http://schemas.openxmlformats.org/officeDocument/2006/relationships/tags" Target="../tags/tag1484.xml"/><Relationship Id="rId4" Type="http://schemas.openxmlformats.org/officeDocument/2006/relationships/tags" Target="../tags/tag1469.xml"/><Relationship Id="rId9" Type="http://schemas.openxmlformats.org/officeDocument/2006/relationships/tags" Target="../tags/tag1474.xml"/><Relationship Id="rId14" Type="http://schemas.openxmlformats.org/officeDocument/2006/relationships/tags" Target="../tags/tag1479.xml"/><Relationship Id="rId22" Type="http://schemas.openxmlformats.org/officeDocument/2006/relationships/tags" Target="../tags/tag1487.xml"/><Relationship Id="rId27" Type="http://schemas.openxmlformats.org/officeDocument/2006/relationships/hyperlink" Target="../../../&#29983;&#29289;&#32032;&#26448;&#30879;A/&#39640;&#20013;&#29983;&#29289;&#32032;&#26448;/&#39640;&#20013;&#24517;&#20462;&#20108;/&#31532;&#20108;&#31456;%20&#22522;&#22240;&#21644;&#26579;&#33394;&#20307;&#30340;&#20851;&#31995;/&#31532;&#19968;&#33410;&#20943;&#25968;&#20998;&#35010;&#21644;&#21463;&#31934;&#20316;&#29992;&#65288;&#35768;&#28085;&#65289;/PPT/&#32454;&#32990;&#30340;&#20998;&#35010;.exe" TargetMode="External"/></Relationships>
</file>

<file path=ppt/slides/_rels/slide32.xml.rels><?xml version="1.0" encoding="UTF-8" standalone="yes"?>
<Relationships xmlns="http://schemas.openxmlformats.org/package/2006/relationships"><Relationship Id="rId3" Type="http://schemas.openxmlformats.org/officeDocument/2006/relationships/tags" Target="../tags/tag1492.xml"/><Relationship Id="rId2" Type="http://schemas.openxmlformats.org/officeDocument/2006/relationships/tags" Target="../tags/tag1491.xml"/><Relationship Id="rId1" Type="http://schemas.openxmlformats.org/officeDocument/2006/relationships/tags" Target="../tags/tag1490.xml"/><Relationship Id="rId5" Type="http://schemas.openxmlformats.org/officeDocument/2006/relationships/image" Target="../media/image26.jpeg"/><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tags" Target="../tags/tag1493.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tags" Target="../tags/tag1501.xml"/><Relationship Id="rId13" Type="http://schemas.openxmlformats.org/officeDocument/2006/relationships/tags" Target="../tags/tag1506.xml"/><Relationship Id="rId18" Type="http://schemas.openxmlformats.org/officeDocument/2006/relationships/tags" Target="../tags/tag1511.xml"/><Relationship Id="rId26" Type="http://schemas.openxmlformats.org/officeDocument/2006/relationships/tags" Target="../tags/tag1519.xml"/><Relationship Id="rId3" Type="http://schemas.openxmlformats.org/officeDocument/2006/relationships/tags" Target="../tags/tag1496.xml"/><Relationship Id="rId21" Type="http://schemas.openxmlformats.org/officeDocument/2006/relationships/tags" Target="../tags/tag1514.xml"/><Relationship Id="rId7" Type="http://schemas.openxmlformats.org/officeDocument/2006/relationships/tags" Target="../tags/tag1500.xml"/><Relationship Id="rId12" Type="http://schemas.openxmlformats.org/officeDocument/2006/relationships/tags" Target="../tags/tag1505.xml"/><Relationship Id="rId17" Type="http://schemas.openxmlformats.org/officeDocument/2006/relationships/tags" Target="../tags/tag1510.xml"/><Relationship Id="rId25" Type="http://schemas.openxmlformats.org/officeDocument/2006/relationships/tags" Target="../tags/tag1518.xml"/><Relationship Id="rId2" Type="http://schemas.openxmlformats.org/officeDocument/2006/relationships/tags" Target="../tags/tag1495.xml"/><Relationship Id="rId16" Type="http://schemas.openxmlformats.org/officeDocument/2006/relationships/tags" Target="../tags/tag1509.xml"/><Relationship Id="rId20" Type="http://schemas.openxmlformats.org/officeDocument/2006/relationships/tags" Target="../tags/tag1513.xml"/><Relationship Id="rId1" Type="http://schemas.openxmlformats.org/officeDocument/2006/relationships/tags" Target="../tags/tag1494.xml"/><Relationship Id="rId6" Type="http://schemas.openxmlformats.org/officeDocument/2006/relationships/tags" Target="../tags/tag1499.xml"/><Relationship Id="rId11" Type="http://schemas.openxmlformats.org/officeDocument/2006/relationships/tags" Target="../tags/tag1504.xml"/><Relationship Id="rId24" Type="http://schemas.openxmlformats.org/officeDocument/2006/relationships/tags" Target="../tags/tag1517.xml"/><Relationship Id="rId5" Type="http://schemas.openxmlformats.org/officeDocument/2006/relationships/tags" Target="../tags/tag1498.xml"/><Relationship Id="rId15" Type="http://schemas.openxmlformats.org/officeDocument/2006/relationships/tags" Target="../tags/tag1508.xml"/><Relationship Id="rId23" Type="http://schemas.openxmlformats.org/officeDocument/2006/relationships/tags" Target="../tags/tag1516.xml"/><Relationship Id="rId28" Type="http://schemas.openxmlformats.org/officeDocument/2006/relationships/image" Target="../media/image17.png"/><Relationship Id="rId10" Type="http://schemas.openxmlformats.org/officeDocument/2006/relationships/tags" Target="../tags/tag1503.xml"/><Relationship Id="rId19" Type="http://schemas.openxmlformats.org/officeDocument/2006/relationships/tags" Target="../tags/tag1512.xml"/><Relationship Id="rId4" Type="http://schemas.openxmlformats.org/officeDocument/2006/relationships/tags" Target="../tags/tag1497.xml"/><Relationship Id="rId9" Type="http://schemas.openxmlformats.org/officeDocument/2006/relationships/tags" Target="../tags/tag1502.xml"/><Relationship Id="rId14" Type="http://schemas.openxmlformats.org/officeDocument/2006/relationships/tags" Target="../tags/tag1507.xml"/><Relationship Id="rId22" Type="http://schemas.openxmlformats.org/officeDocument/2006/relationships/tags" Target="../tags/tag1515.xml"/><Relationship Id="rId27"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tags" Target="../tags/tag1526.xml"/><Relationship Id="rId13" Type="http://schemas.openxmlformats.org/officeDocument/2006/relationships/tags" Target="../tags/tag1531.xml"/><Relationship Id="rId18" Type="http://schemas.openxmlformats.org/officeDocument/2006/relationships/tags" Target="../tags/tag1536.xml"/><Relationship Id="rId26" Type="http://schemas.openxmlformats.org/officeDocument/2006/relationships/image" Target="../media/image46.png"/><Relationship Id="rId3" Type="http://schemas.openxmlformats.org/officeDocument/2006/relationships/tags" Target="../tags/tag1521.xml"/><Relationship Id="rId21" Type="http://schemas.openxmlformats.org/officeDocument/2006/relationships/oleObject" Target="../embeddings/oleObject2.bin"/><Relationship Id="rId7" Type="http://schemas.openxmlformats.org/officeDocument/2006/relationships/tags" Target="../tags/tag1525.xml"/><Relationship Id="rId12" Type="http://schemas.openxmlformats.org/officeDocument/2006/relationships/tags" Target="../tags/tag1530.xml"/><Relationship Id="rId17" Type="http://schemas.openxmlformats.org/officeDocument/2006/relationships/tags" Target="../tags/tag1535.xml"/><Relationship Id="rId25" Type="http://schemas.openxmlformats.org/officeDocument/2006/relationships/oleObject" Target="../embeddings/oleObject4.bin"/><Relationship Id="rId2" Type="http://schemas.openxmlformats.org/officeDocument/2006/relationships/tags" Target="../tags/tag1520.xml"/><Relationship Id="rId16" Type="http://schemas.openxmlformats.org/officeDocument/2006/relationships/tags" Target="../tags/tag1534.xml"/><Relationship Id="rId20" Type="http://schemas.openxmlformats.org/officeDocument/2006/relationships/image" Target="../media/image17.png"/><Relationship Id="rId29" Type="http://schemas.openxmlformats.org/officeDocument/2006/relationships/image" Target="../media/image48.jpeg"/><Relationship Id="rId1" Type="http://schemas.openxmlformats.org/officeDocument/2006/relationships/vmlDrawing" Target="../drawings/vmlDrawing2.vml"/><Relationship Id="rId6" Type="http://schemas.openxmlformats.org/officeDocument/2006/relationships/tags" Target="../tags/tag1524.xml"/><Relationship Id="rId11" Type="http://schemas.openxmlformats.org/officeDocument/2006/relationships/tags" Target="../tags/tag1529.xml"/><Relationship Id="rId24" Type="http://schemas.openxmlformats.org/officeDocument/2006/relationships/image" Target="../media/image45.png"/><Relationship Id="rId5" Type="http://schemas.openxmlformats.org/officeDocument/2006/relationships/tags" Target="../tags/tag1523.xml"/><Relationship Id="rId15" Type="http://schemas.openxmlformats.org/officeDocument/2006/relationships/tags" Target="../tags/tag1533.xml"/><Relationship Id="rId23" Type="http://schemas.openxmlformats.org/officeDocument/2006/relationships/oleObject" Target="../embeddings/oleObject3.bin"/><Relationship Id="rId28" Type="http://schemas.openxmlformats.org/officeDocument/2006/relationships/image" Target="../media/image41.png"/><Relationship Id="rId10" Type="http://schemas.openxmlformats.org/officeDocument/2006/relationships/tags" Target="../tags/tag1528.xml"/><Relationship Id="rId19" Type="http://schemas.openxmlformats.org/officeDocument/2006/relationships/slideLayout" Target="../slideLayouts/slideLayout7.xml"/><Relationship Id="rId4" Type="http://schemas.openxmlformats.org/officeDocument/2006/relationships/tags" Target="../tags/tag1522.xml"/><Relationship Id="rId9" Type="http://schemas.openxmlformats.org/officeDocument/2006/relationships/tags" Target="../tags/tag1527.xml"/><Relationship Id="rId14" Type="http://schemas.openxmlformats.org/officeDocument/2006/relationships/tags" Target="../tags/tag1532.xml"/><Relationship Id="rId22" Type="http://schemas.openxmlformats.org/officeDocument/2006/relationships/image" Target="../media/image44.png"/><Relationship Id="rId27"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tags" Target="../tags/tag1548.xml"/><Relationship Id="rId18" Type="http://schemas.openxmlformats.org/officeDocument/2006/relationships/tags" Target="../tags/tag1553.xml"/><Relationship Id="rId26" Type="http://schemas.openxmlformats.org/officeDocument/2006/relationships/tags" Target="../tags/tag1561.xml"/><Relationship Id="rId39" Type="http://schemas.openxmlformats.org/officeDocument/2006/relationships/oleObject" Target="../embeddings/oleObject6.bin"/><Relationship Id="rId21" Type="http://schemas.openxmlformats.org/officeDocument/2006/relationships/tags" Target="../tags/tag1556.xml"/><Relationship Id="rId34" Type="http://schemas.openxmlformats.org/officeDocument/2006/relationships/tags" Target="../tags/tag1569.xml"/><Relationship Id="rId42" Type="http://schemas.openxmlformats.org/officeDocument/2006/relationships/image" Target="../media/image50.png"/><Relationship Id="rId47" Type="http://schemas.openxmlformats.org/officeDocument/2006/relationships/oleObject" Target="../embeddings/oleObject10.bin"/><Relationship Id="rId50" Type="http://schemas.openxmlformats.org/officeDocument/2006/relationships/image" Target="../media/image54.png"/><Relationship Id="rId55" Type="http://schemas.openxmlformats.org/officeDocument/2006/relationships/oleObject" Target="../embeddings/oleObject14.bin"/><Relationship Id="rId7" Type="http://schemas.openxmlformats.org/officeDocument/2006/relationships/tags" Target="../tags/tag1542.xml"/><Relationship Id="rId2" Type="http://schemas.openxmlformats.org/officeDocument/2006/relationships/tags" Target="../tags/tag1537.xml"/><Relationship Id="rId16" Type="http://schemas.openxmlformats.org/officeDocument/2006/relationships/tags" Target="../tags/tag1551.xml"/><Relationship Id="rId29" Type="http://schemas.openxmlformats.org/officeDocument/2006/relationships/tags" Target="../tags/tag1564.xml"/><Relationship Id="rId11" Type="http://schemas.openxmlformats.org/officeDocument/2006/relationships/tags" Target="../tags/tag1546.xml"/><Relationship Id="rId24" Type="http://schemas.openxmlformats.org/officeDocument/2006/relationships/tags" Target="../tags/tag1559.xml"/><Relationship Id="rId32" Type="http://schemas.openxmlformats.org/officeDocument/2006/relationships/tags" Target="../tags/tag1567.xml"/><Relationship Id="rId37" Type="http://schemas.openxmlformats.org/officeDocument/2006/relationships/oleObject" Target="../embeddings/oleObject5.bin"/><Relationship Id="rId40" Type="http://schemas.openxmlformats.org/officeDocument/2006/relationships/image" Target="../media/image49.png"/><Relationship Id="rId45" Type="http://schemas.openxmlformats.org/officeDocument/2006/relationships/oleObject" Target="../embeddings/oleObject9.bin"/><Relationship Id="rId53" Type="http://schemas.openxmlformats.org/officeDocument/2006/relationships/oleObject" Target="../embeddings/oleObject13.bin"/><Relationship Id="rId5" Type="http://schemas.openxmlformats.org/officeDocument/2006/relationships/tags" Target="../tags/tag1540.xml"/><Relationship Id="rId19" Type="http://schemas.openxmlformats.org/officeDocument/2006/relationships/tags" Target="../tags/tag1554.xml"/><Relationship Id="rId4" Type="http://schemas.openxmlformats.org/officeDocument/2006/relationships/tags" Target="../tags/tag1539.xml"/><Relationship Id="rId9" Type="http://schemas.openxmlformats.org/officeDocument/2006/relationships/tags" Target="../tags/tag1544.xml"/><Relationship Id="rId14" Type="http://schemas.openxmlformats.org/officeDocument/2006/relationships/tags" Target="../tags/tag1549.xml"/><Relationship Id="rId22" Type="http://schemas.openxmlformats.org/officeDocument/2006/relationships/tags" Target="../tags/tag1557.xml"/><Relationship Id="rId27" Type="http://schemas.openxmlformats.org/officeDocument/2006/relationships/tags" Target="../tags/tag1562.xml"/><Relationship Id="rId30" Type="http://schemas.openxmlformats.org/officeDocument/2006/relationships/tags" Target="../tags/tag1565.xml"/><Relationship Id="rId35" Type="http://schemas.openxmlformats.org/officeDocument/2006/relationships/slideLayout" Target="../slideLayouts/slideLayout7.xml"/><Relationship Id="rId43" Type="http://schemas.openxmlformats.org/officeDocument/2006/relationships/oleObject" Target="../embeddings/oleObject8.bin"/><Relationship Id="rId48" Type="http://schemas.openxmlformats.org/officeDocument/2006/relationships/image" Target="../media/image53.png"/><Relationship Id="rId56" Type="http://schemas.openxmlformats.org/officeDocument/2006/relationships/image" Target="../media/image57.png"/><Relationship Id="rId8" Type="http://schemas.openxmlformats.org/officeDocument/2006/relationships/tags" Target="../tags/tag1543.xml"/><Relationship Id="rId51" Type="http://schemas.openxmlformats.org/officeDocument/2006/relationships/oleObject" Target="../embeddings/oleObject12.bin"/><Relationship Id="rId3" Type="http://schemas.openxmlformats.org/officeDocument/2006/relationships/tags" Target="../tags/tag1538.xml"/><Relationship Id="rId12" Type="http://schemas.openxmlformats.org/officeDocument/2006/relationships/tags" Target="../tags/tag1547.xml"/><Relationship Id="rId17" Type="http://schemas.openxmlformats.org/officeDocument/2006/relationships/tags" Target="../tags/tag1552.xml"/><Relationship Id="rId25" Type="http://schemas.openxmlformats.org/officeDocument/2006/relationships/tags" Target="../tags/tag1560.xml"/><Relationship Id="rId33" Type="http://schemas.openxmlformats.org/officeDocument/2006/relationships/tags" Target="../tags/tag1568.xml"/><Relationship Id="rId38" Type="http://schemas.openxmlformats.org/officeDocument/2006/relationships/image" Target="../media/image46.png"/><Relationship Id="rId46" Type="http://schemas.openxmlformats.org/officeDocument/2006/relationships/image" Target="../media/image52.png"/><Relationship Id="rId20" Type="http://schemas.openxmlformats.org/officeDocument/2006/relationships/tags" Target="../tags/tag1555.xml"/><Relationship Id="rId41" Type="http://schemas.openxmlformats.org/officeDocument/2006/relationships/oleObject" Target="../embeddings/oleObject7.bin"/><Relationship Id="rId54" Type="http://schemas.openxmlformats.org/officeDocument/2006/relationships/image" Target="../media/image56.png"/><Relationship Id="rId1" Type="http://schemas.openxmlformats.org/officeDocument/2006/relationships/vmlDrawing" Target="../drawings/vmlDrawing3.vml"/><Relationship Id="rId6" Type="http://schemas.openxmlformats.org/officeDocument/2006/relationships/tags" Target="../tags/tag1541.xml"/><Relationship Id="rId15" Type="http://schemas.openxmlformats.org/officeDocument/2006/relationships/tags" Target="../tags/tag1550.xml"/><Relationship Id="rId23" Type="http://schemas.openxmlformats.org/officeDocument/2006/relationships/tags" Target="../tags/tag1558.xml"/><Relationship Id="rId28" Type="http://schemas.openxmlformats.org/officeDocument/2006/relationships/tags" Target="../tags/tag1563.xml"/><Relationship Id="rId36" Type="http://schemas.openxmlformats.org/officeDocument/2006/relationships/image" Target="../media/image17.png"/><Relationship Id="rId49" Type="http://schemas.openxmlformats.org/officeDocument/2006/relationships/oleObject" Target="../embeddings/oleObject11.bin"/><Relationship Id="rId57" Type="http://schemas.openxmlformats.org/officeDocument/2006/relationships/oleObject" Target="../embeddings/oleObject15.bin"/><Relationship Id="rId10" Type="http://schemas.openxmlformats.org/officeDocument/2006/relationships/tags" Target="../tags/tag1545.xml"/><Relationship Id="rId31" Type="http://schemas.openxmlformats.org/officeDocument/2006/relationships/tags" Target="../tags/tag1566.xml"/><Relationship Id="rId44" Type="http://schemas.openxmlformats.org/officeDocument/2006/relationships/image" Target="../media/image51.png"/><Relationship Id="rId52"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tags" Target="../tags/tag1577.xml"/><Relationship Id="rId13" Type="http://schemas.openxmlformats.org/officeDocument/2006/relationships/tags" Target="../tags/tag1582.xml"/><Relationship Id="rId18" Type="http://schemas.openxmlformats.org/officeDocument/2006/relationships/tags" Target="../tags/tag1587.xml"/><Relationship Id="rId3" Type="http://schemas.openxmlformats.org/officeDocument/2006/relationships/tags" Target="../tags/tag1572.xml"/><Relationship Id="rId21" Type="http://schemas.openxmlformats.org/officeDocument/2006/relationships/image" Target="../media/image17.png"/><Relationship Id="rId7" Type="http://schemas.openxmlformats.org/officeDocument/2006/relationships/tags" Target="../tags/tag1576.xml"/><Relationship Id="rId12" Type="http://schemas.openxmlformats.org/officeDocument/2006/relationships/tags" Target="../tags/tag1581.xml"/><Relationship Id="rId17" Type="http://schemas.openxmlformats.org/officeDocument/2006/relationships/tags" Target="../tags/tag1586.xml"/><Relationship Id="rId2" Type="http://schemas.openxmlformats.org/officeDocument/2006/relationships/tags" Target="../tags/tag1571.xml"/><Relationship Id="rId16" Type="http://schemas.openxmlformats.org/officeDocument/2006/relationships/tags" Target="../tags/tag1585.xml"/><Relationship Id="rId20" Type="http://schemas.openxmlformats.org/officeDocument/2006/relationships/slideLayout" Target="../slideLayouts/slideLayout7.xml"/><Relationship Id="rId1" Type="http://schemas.openxmlformats.org/officeDocument/2006/relationships/tags" Target="../tags/tag1570.xml"/><Relationship Id="rId6" Type="http://schemas.openxmlformats.org/officeDocument/2006/relationships/tags" Target="../tags/tag1575.xml"/><Relationship Id="rId11" Type="http://schemas.openxmlformats.org/officeDocument/2006/relationships/tags" Target="../tags/tag1580.xml"/><Relationship Id="rId5" Type="http://schemas.openxmlformats.org/officeDocument/2006/relationships/tags" Target="../tags/tag1574.xml"/><Relationship Id="rId15" Type="http://schemas.openxmlformats.org/officeDocument/2006/relationships/tags" Target="../tags/tag1584.xml"/><Relationship Id="rId10" Type="http://schemas.openxmlformats.org/officeDocument/2006/relationships/tags" Target="../tags/tag1579.xml"/><Relationship Id="rId19" Type="http://schemas.openxmlformats.org/officeDocument/2006/relationships/tags" Target="../tags/tag1588.xml"/><Relationship Id="rId4" Type="http://schemas.openxmlformats.org/officeDocument/2006/relationships/tags" Target="../tags/tag1573.xml"/><Relationship Id="rId9" Type="http://schemas.openxmlformats.org/officeDocument/2006/relationships/tags" Target="../tags/tag1578.xml"/><Relationship Id="rId14" Type="http://schemas.openxmlformats.org/officeDocument/2006/relationships/tags" Target="../tags/tag1583.xml"/><Relationship Id="rId22" Type="http://schemas.openxmlformats.org/officeDocument/2006/relationships/hyperlink" Target="&#32454;&#32990;&#30340;&#20998;&#35010;.exe" TargetMode="External"/></Relationships>
</file>

<file path=ppt/slides/_rels/slide38.xml.rels><?xml version="1.0" encoding="UTF-8" standalone="yes"?>
<Relationships xmlns="http://schemas.openxmlformats.org/package/2006/relationships"><Relationship Id="rId8" Type="http://schemas.openxmlformats.org/officeDocument/2006/relationships/tags" Target="../tags/tag1596.xml"/><Relationship Id="rId13" Type="http://schemas.openxmlformats.org/officeDocument/2006/relationships/image" Target="../media/image58.png"/><Relationship Id="rId3" Type="http://schemas.openxmlformats.org/officeDocument/2006/relationships/tags" Target="../tags/tag1591.xml"/><Relationship Id="rId7" Type="http://schemas.openxmlformats.org/officeDocument/2006/relationships/tags" Target="../tags/tag1595.xml"/><Relationship Id="rId12" Type="http://schemas.openxmlformats.org/officeDocument/2006/relationships/image" Target="../media/image17.png"/><Relationship Id="rId2" Type="http://schemas.openxmlformats.org/officeDocument/2006/relationships/tags" Target="../tags/tag1590.xml"/><Relationship Id="rId1" Type="http://schemas.openxmlformats.org/officeDocument/2006/relationships/tags" Target="../tags/tag1589.xml"/><Relationship Id="rId6" Type="http://schemas.openxmlformats.org/officeDocument/2006/relationships/tags" Target="../tags/tag1594.xml"/><Relationship Id="rId11" Type="http://schemas.openxmlformats.org/officeDocument/2006/relationships/slideLayout" Target="../slideLayouts/slideLayout7.xml"/><Relationship Id="rId5" Type="http://schemas.openxmlformats.org/officeDocument/2006/relationships/tags" Target="../tags/tag1593.xml"/><Relationship Id="rId10" Type="http://schemas.openxmlformats.org/officeDocument/2006/relationships/tags" Target="../tags/tag1598.xml"/><Relationship Id="rId4" Type="http://schemas.openxmlformats.org/officeDocument/2006/relationships/tags" Target="../tags/tag1592.xml"/><Relationship Id="rId9" Type="http://schemas.openxmlformats.org/officeDocument/2006/relationships/tags" Target="../tags/tag1597.xml"/><Relationship Id="rId1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tags" Target="../tags/tag1601.xml"/><Relationship Id="rId2" Type="http://schemas.openxmlformats.org/officeDocument/2006/relationships/tags" Target="../tags/tag1600.xml"/><Relationship Id="rId1" Type="http://schemas.openxmlformats.org/officeDocument/2006/relationships/tags" Target="../tags/tag1599.xml"/><Relationship Id="rId5" Type="http://schemas.openxmlformats.org/officeDocument/2006/relationships/image" Target="../media/image26.jpe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tags" Target="../tags/tag182.xml"/><Relationship Id="rId18" Type="http://schemas.openxmlformats.org/officeDocument/2006/relationships/tags" Target="../tags/tag187.xml"/><Relationship Id="rId26" Type="http://schemas.openxmlformats.org/officeDocument/2006/relationships/tags" Target="../tags/tag195.xml"/><Relationship Id="rId3" Type="http://schemas.openxmlformats.org/officeDocument/2006/relationships/tags" Target="../tags/tag172.xml"/><Relationship Id="rId21" Type="http://schemas.openxmlformats.org/officeDocument/2006/relationships/tags" Target="../tags/tag190.xml"/><Relationship Id="rId7" Type="http://schemas.openxmlformats.org/officeDocument/2006/relationships/tags" Target="../tags/tag176.xml"/><Relationship Id="rId12" Type="http://schemas.openxmlformats.org/officeDocument/2006/relationships/tags" Target="../tags/tag181.xml"/><Relationship Id="rId17" Type="http://schemas.openxmlformats.org/officeDocument/2006/relationships/tags" Target="../tags/tag186.xml"/><Relationship Id="rId25" Type="http://schemas.openxmlformats.org/officeDocument/2006/relationships/tags" Target="../tags/tag194.xml"/><Relationship Id="rId2" Type="http://schemas.openxmlformats.org/officeDocument/2006/relationships/tags" Target="../tags/tag171.xml"/><Relationship Id="rId16" Type="http://schemas.openxmlformats.org/officeDocument/2006/relationships/tags" Target="../tags/tag185.xml"/><Relationship Id="rId20" Type="http://schemas.openxmlformats.org/officeDocument/2006/relationships/tags" Target="../tags/tag189.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24" Type="http://schemas.openxmlformats.org/officeDocument/2006/relationships/tags" Target="../tags/tag193.xml"/><Relationship Id="rId5" Type="http://schemas.openxmlformats.org/officeDocument/2006/relationships/tags" Target="../tags/tag174.xml"/><Relationship Id="rId15" Type="http://schemas.openxmlformats.org/officeDocument/2006/relationships/tags" Target="../tags/tag184.xml"/><Relationship Id="rId23" Type="http://schemas.openxmlformats.org/officeDocument/2006/relationships/tags" Target="../tags/tag192.xml"/><Relationship Id="rId28" Type="http://schemas.openxmlformats.org/officeDocument/2006/relationships/image" Target="../media/image17.png"/><Relationship Id="rId10" Type="http://schemas.openxmlformats.org/officeDocument/2006/relationships/tags" Target="../tags/tag179.xml"/><Relationship Id="rId19" Type="http://schemas.openxmlformats.org/officeDocument/2006/relationships/tags" Target="../tags/tag188.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tags" Target="../tags/tag183.xml"/><Relationship Id="rId22" Type="http://schemas.openxmlformats.org/officeDocument/2006/relationships/tags" Target="../tags/tag191.xml"/><Relationship Id="rId27"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tags" Target="../tags/tag1609.xml"/><Relationship Id="rId13" Type="http://schemas.openxmlformats.org/officeDocument/2006/relationships/slideLayout" Target="../slideLayouts/slideLayout7.xml"/><Relationship Id="rId3" Type="http://schemas.openxmlformats.org/officeDocument/2006/relationships/tags" Target="../tags/tag1604.xml"/><Relationship Id="rId7" Type="http://schemas.openxmlformats.org/officeDocument/2006/relationships/tags" Target="../tags/tag1608.xml"/><Relationship Id="rId12" Type="http://schemas.openxmlformats.org/officeDocument/2006/relationships/tags" Target="../tags/tag1613.xml"/><Relationship Id="rId2" Type="http://schemas.openxmlformats.org/officeDocument/2006/relationships/tags" Target="../tags/tag1603.xml"/><Relationship Id="rId1" Type="http://schemas.openxmlformats.org/officeDocument/2006/relationships/tags" Target="../tags/tag1602.xml"/><Relationship Id="rId6" Type="http://schemas.openxmlformats.org/officeDocument/2006/relationships/tags" Target="../tags/tag1607.xml"/><Relationship Id="rId11" Type="http://schemas.openxmlformats.org/officeDocument/2006/relationships/tags" Target="../tags/tag1612.xml"/><Relationship Id="rId5" Type="http://schemas.openxmlformats.org/officeDocument/2006/relationships/tags" Target="../tags/tag1606.xml"/><Relationship Id="rId10" Type="http://schemas.openxmlformats.org/officeDocument/2006/relationships/tags" Target="../tags/tag1611.xml"/><Relationship Id="rId4" Type="http://schemas.openxmlformats.org/officeDocument/2006/relationships/tags" Target="../tags/tag1605.xml"/><Relationship Id="rId9" Type="http://schemas.openxmlformats.org/officeDocument/2006/relationships/tags" Target="../tags/tag1610.xml"/><Relationship Id="rId1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tags" Target="../tags/tag1616.xml"/><Relationship Id="rId2" Type="http://schemas.openxmlformats.org/officeDocument/2006/relationships/tags" Target="../tags/tag1615.xml"/><Relationship Id="rId1" Type="http://schemas.openxmlformats.org/officeDocument/2006/relationships/tags" Target="../tags/tag1614.xml"/><Relationship Id="rId5" Type="http://schemas.openxmlformats.org/officeDocument/2006/relationships/image" Target="../media/image26.jpeg"/><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3" Type="http://schemas.openxmlformats.org/officeDocument/2006/relationships/tags" Target="../tags/tag1629.xml"/><Relationship Id="rId18" Type="http://schemas.openxmlformats.org/officeDocument/2006/relationships/tags" Target="../tags/tag1634.xml"/><Relationship Id="rId26" Type="http://schemas.openxmlformats.org/officeDocument/2006/relationships/tags" Target="../tags/tag1642.xml"/><Relationship Id="rId39" Type="http://schemas.openxmlformats.org/officeDocument/2006/relationships/tags" Target="../tags/tag1655.xml"/><Relationship Id="rId21" Type="http://schemas.openxmlformats.org/officeDocument/2006/relationships/tags" Target="../tags/tag1637.xml"/><Relationship Id="rId34" Type="http://schemas.openxmlformats.org/officeDocument/2006/relationships/tags" Target="../tags/tag1650.xml"/><Relationship Id="rId42" Type="http://schemas.openxmlformats.org/officeDocument/2006/relationships/tags" Target="../tags/tag1658.xml"/><Relationship Id="rId47" Type="http://schemas.openxmlformats.org/officeDocument/2006/relationships/tags" Target="../tags/tag1663.xml"/><Relationship Id="rId50" Type="http://schemas.openxmlformats.org/officeDocument/2006/relationships/image" Target="../media/image17.png"/><Relationship Id="rId55" Type="http://schemas.openxmlformats.org/officeDocument/2006/relationships/image" Target="../media/image64.png"/><Relationship Id="rId7" Type="http://schemas.openxmlformats.org/officeDocument/2006/relationships/tags" Target="../tags/tag1623.xml"/><Relationship Id="rId2" Type="http://schemas.openxmlformats.org/officeDocument/2006/relationships/tags" Target="../tags/tag1618.xml"/><Relationship Id="rId16" Type="http://schemas.openxmlformats.org/officeDocument/2006/relationships/tags" Target="../tags/tag1632.xml"/><Relationship Id="rId29" Type="http://schemas.openxmlformats.org/officeDocument/2006/relationships/tags" Target="../tags/tag1645.xml"/><Relationship Id="rId11" Type="http://schemas.openxmlformats.org/officeDocument/2006/relationships/tags" Target="../tags/tag1627.xml"/><Relationship Id="rId24" Type="http://schemas.openxmlformats.org/officeDocument/2006/relationships/tags" Target="../tags/tag1640.xml"/><Relationship Id="rId32" Type="http://schemas.openxmlformats.org/officeDocument/2006/relationships/tags" Target="../tags/tag1648.xml"/><Relationship Id="rId37" Type="http://schemas.openxmlformats.org/officeDocument/2006/relationships/tags" Target="../tags/tag1653.xml"/><Relationship Id="rId40" Type="http://schemas.openxmlformats.org/officeDocument/2006/relationships/tags" Target="../tags/tag1656.xml"/><Relationship Id="rId45" Type="http://schemas.openxmlformats.org/officeDocument/2006/relationships/tags" Target="../tags/tag1661.xml"/><Relationship Id="rId53" Type="http://schemas.openxmlformats.org/officeDocument/2006/relationships/image" Target="../media/image62.png"/><Relationship Id="rId58" Type="http://schemas.openxmlformats.org/officeDocument/2006/relationships/image" Target="../media/image67.png"/><Relationship Id="rId5" Type="http://schemas.openxmlformats.org/officeDocument/2006/relationships/tags" Target="../tags/tag1621.xml"/><Relationship Id="rId19" Type="http://schemas.openxmlformats.org/officeDocument/2006/relationships/tags" Target="../tags/tag1635.xml"/><Relationship Id="rId4" Type="http://schemas.openxmlformats.org/officeDocument/2006/relationships/tags" Target="../tags/tag1620.xml"/><Relationship Id="rId9" Type="http://schemas.openxmlformats.org/officeDocument/2006/relationships/tags" Target="../tags/tag1625.xml"/><Relationship Id="rId14" Type="http://schemas.openxmlformats.org/officeDocument/2006/relationships/tags" Target="../tags/tag1630.xml"/><Relationship Id="rId22" Type="http://schemas.openxmlformats.org/officeDocument/2006/relationships/tags" Target="../tags/tag1638.xml"/><Relationship Id="rId27" Type="http://schemas.openxmlformats.org/officeDocument/2006/relationships/tags" Target="../tags/tag1643.xml"/><Relationship Id="rId30" Type="http://schemas.openxmlformats.org/officeDocument/2006/relationships/tags" Target="../tags/tag1646.xml"/><Relationship Id="rId35" Type="http://schemas.openxmlformats.org/officeDocument/2006/relationships/tags" Target="../tags/tag1651.xml"/><Relationship Id="rId43" Type="http://schemas.openxmlformats.org/officeDocument/2006/relationships/tags" Target="../tags/tag1659.xml"/><Relationship Id="rId48" Type="http://schemas.openxmlformats.org/officeDocument/2006/relationships/slideLayout" Target="../slideLayouts/slideLayout7.xml"/><Relationship Id="rId56" Type="http://schemas.openxmlformats.org/officeDocument/2006/relationships/image" Target="../media/image65.png"/><Relationship Id="rId8" Type="http://schemas.openxmlformats.org/officeDocument/2006/relationships/tags" Target="../tags/tag1624.xml"/><Relationship Id="rId51" Type="http://schemas.openxmlformats.org/officeDocument/2006/relationships/image" Target="../media/image60.png"/><Relationship Id="rId3" Type="http://schemas.openxmlformats.org/officeDocument/2006/relationships/tags" Target="../tags/tag1619.xml"/><Relationship Id="rId12" Type="http://schemas.openxmlformats.org/officeDocument/2006/relationships/tags" Target="../tags/tag1628.xml"/><Relationship Id="rId17" Type="http://schemas.openxmlformats.org/officeDocument/2006/relationships/tags" Target="../tags/tag1633.xml"/><Relationship Id="rId25" Type="http://schemas.openxmlformats.org/officeDocument/2006/relationships/tags" Target="../tags/tag1641.xml"/><Relationship Id="rId33" Type="http://schemas.openxmlformats.org/officeDocument/2006/relationships/tags" Target="../tags/tag1649.xml"/><Relationship Id="rId38" Type="http://schemas.openxmlformats.org/officeDocument/2006/relationships/tags" Target="../tags/tag1654.xml"/><Relationship Id="rId46" Type="http://schemas.openxmlformats.org/officeDocument/2006/relationships/tags" Target="../tags/tag1662.xml"/><Relationship Id="rId20" Type="http://schemas.openxmlformats.org/officeDocument/2006/relationships/tags" Target="../tags/tag1636.xml"/><Relationship Id="rId41" Type="http://schemas.openxmlformats.org/officeDocument/2006/relationships/tags" Target="../tags/tag1657.xml"/><Relationship Id="rId54" Type="http://schemas.openxmlformats.org/officeDocument/2006/relationships/image" Target="../media/image63.png"/><Relationship Id="rId1" Type="http://schemas.openxmlformats.org/officeDocument/2006/relationships/tags" Target="../tags/tag1617.xml"/><Relationship Id="rId6" Type="http://schemas.openxmlformats.org/officeDocument/2006/relationships/tags" Target="../tags/tag1622.xml"/><Relationship Id="rId15" Type="http://schemas.openxmlformats.org/officeDocument/2006/relationships/tags" Target="../tags/tag1631.xml"/><Relationship Id="rId23" Type="http://schemas.openxmlformats.org/officeDocument/2006/relationships/tags" Target="../tags/tag1639.xml"/><Relationship Id="rId28" Type="http://schemas.openxmlformats.org/officeDocument/2006/relationships/tags" Target="../tags/tag1644.xml"/><Relationship Id="rId36" Type="http://schemas.openxmlformats.org/officeDocument/2006/relationships/tags" Target="../tags/tag1652.xml"/><Relationship Id="rId49" Type="http://schemas.openxmlformats.org/officeDocument/2006/relationships/notesSlide" Target="../notesSlides/notesSlide1.xml"/><Relationship Id="rId57" Type="http://schemas.openxmlformats.org/officeDocument/2006/relationships/image" Target="../media/image66.png"/><Relationship Id="rId10" Type="http://schemas.openxmlformats.org/officeDocument/2006/relationships/tags" Target="../tags/tag1626.xml"/><Relationship Id="rId31" Type="http://schemas.openxmlformats.org/officeDocument/2006/relationships/tags" Target="../tags/tag1647.xml"/><Relationship Id="rId44" Type="http://schemas.openxmlformats.org/officeDocument/2006/relationships/tags" Target="../tags/tag1660.xml"/><Relationship Id="rId52" Type="http://schemas.openxmlformats.org/officeDocument/2006/relationships/image" Target="../media/image61.png"/></Relationships>
</file>

<file path=ppt/slides/_rels/slide43.xml.rels><?xml version="1.0" encoding="UTF-8" standalone="yes"?>
<Relationships xmlns="http://schemas.openxmlformats.org/package/2006/relationships"><Relationship Id="rId13" Type="http://schemas.openxmlformats.org/officeDocument/2006/relationships/tags" Target="../tags/tag1679.xml"/><Relationship Id="rId18" Type="http://schemas.openxmlformats.org/officeDocument/2006/relationships/tags" Target="../tags/tag1684.xml"/><Relationship Id="rId26" Type="http://schemas.openxmlformats.org/officeDocument/2006/relationships/tags" Target="../tags/tag1692.xml"/><Relationship Id="rId21" Type="http://schemas.openxmlformats.org/officeDocument/2006/relationships/tags" Target="../tags/tag1687.xml"/><Relationship Id="rId34" Type="http://schemas.openxmlformats.org/officeDocument/2006/relationships/tags" Target="../tags/tag1700.xml"/><Relationship Id="rId7" Type="http://schemas.openxmlformats.org/officeDocument/2006/relationships/tags" Target="../tags/tag1673.xml"/><Relationship Id="rId12" Type="http://schemas.openxmlformats.org/officeDocument/2006/relationships/tags" Target="../tags/tag1678.xml"/><Relationship Id="rId17" Type="http://schemas.openxmlformats.org/officeDocument/2006/relationships/tags" Target="../tags/tag1683.xml"/><Relationship Id="rId25" Type="http://schemas.openxmlformats.org/officeDocument/2006/relationships/tags" Target="../tags/tag1691.xml"/><Relationship Id="rId33" Type="http://schemas.openxmlformats.org/officeDocument/2006/relationships/tags" Target="../tags/tag1699.xml"/><Relationship Id="rId38" Type="http://schemas.openxmlformats.org/officeDocument/2006/relationships/image" Target="../media/image17.png"/><Relationship Id="rId2" Type="http://schemas.openxmlformats.org/officeDocument/2006/relationships/tags" Target="../tags/tag1668.xml"/><Relationship Id="rId16" Type="http://schemas.openxmlformats.org/officeDocument/2006/relationships/tags" Target="../tags/tag1682.xml"/><Relationship Id="rId20" Type="http://schemas.openxmlformats.org/officeDocument/2006/relationships/tags" Target="../tags/tag1686.xml"/><Relationship Id="rId29" Type="http://schemas.openxmlformats.org/officeDocument/2006/relationships/tags" Target="../tags/tag1695.xml"/><Relationship Id="rId1" Type="http://schemas.openxmlformats.org/officeDocument/2006/relationships/tags" Target="../tags/tag1667.xml"/><Relationship Id="rId6" Type="http://schemas.openxmlformats.org/officeDocument/2006/relationships/tags" Target="../tags/tag1672.xml"/><Relationship Id="rId11" Type="http://schemas.openxmlformats.org/officeDocument/2006/relationships/tags" Target="../tags/tag1677.xml"/><Relationship Id="rId24" Type="http://schemas.openxmlformats.org/officeDocument/2006/relationships/tags" Target="../tags/tag1690.xml"/><Relationship Id="rId32" Type="http://schemas.openxmlformats.org/officeDocument/2006/relationships/tags" Target="../tags/tag1698.xml"/><Relationship Id="rId37" Type="http://schemas.openxmlformats.org/officeDocument/2006/relationships/slideLayout" Target="../slideLayouts/slideLayout7.xml"/><Relationship Id="rId5" Type="http://schemas.openxmlformats.org/officeDocument/2006/relationships/tags" Target="../tags/tag1671.xml"/><Relationship Id="rId15" Type="http://schemas.openxmlformats.org/officeDocument/2006/relationships/tags" Target="../tags/tag1681.xml"/><Relationship Id="rId23" Type="http://schemas.openxmlformats.org/officeDocument/2006/relationships/tags" Target="../tags/tag1689.xml"/><Relationship Id="rId28" Type="http://schemas.openxmlformats.org/officeDocument/2006/relationships/tags" Target="../tags/tag1694.xml"/><Relationship Id="rId36" Type="http://schemas.openxmlformats.org/officeDocument/2006/relationships/tags" Target="../tags/tag1702.xml"/><Relationship Id="rId10" Type="http://schemas.openxmlformats.org/officeDocument/2006/relationships/tags" Target="../tags/tag1676.xml"/><Relationship Id="rId19" Type="http://schemas.openxmlformats.org/officeDocument/2006/relationships/tags" Target="../tags/tag1685.xml"/><Relationship Id="rId31" Type="http://schemas.openxmlformats.org/officeDocument/2006/relationships/tags" Target="../tags/tag1697.xml"/><Relationship Id="rId4" Type="http://schemas.openxmlformats.org/officeDocument/2006/relationships/tags" Target="../tags/tag1670.xml"/><Relationship Id="rId9" Type="http://schemas.openxmlformats.org/officeDocument/2006/relationships/tags" Target="../tags/tag1675.xml"/><Relationship Id="rId14" Type="http://schemas.openxmlformats.org/officeDocument/2006/relationships/tags" Target="../tags/tag1680.xml"/><Relationship Id="rId22" Type="http://schemas.openxmlformats.org/officeDocument/2006/relationships/tags" Target="../tags/tag1688.xml"/><Relationship Id="rId27" Type="http://schemas.openxmlformats.org/officeDocument/2006/relationships/tags" Target="../tags/tag1693.xml"/><Relationship Id="rId30" Type="http://schemas.openxmlformats.org/officeDocument/2006/relationships/tags" Target="../tags/tag1696.xml"/><Relationship Id="rId35" Type="http://schemas.openxmlformats.org/officeDocument/2006/relationships/tags" Target="../tags/tag1701.xml"/><Relationship Id="rId8" Type="http://schemas.openxmlformats.org/officeDocument/2006/relationships/tags" Target="../tags/tag1674.xml"/><Relationship Id="rId3" Type="http://schemas.openxmlformats.org/officeDocument/2006/relationships/tags" Target="../tags/tag1669.xml"/></Relationships>
</file>

<file path=ppt/slides/_rels/slide44.xml.rels><?xml version="1.0" encoding="UTF-8" standalone="yes"?>
<Relationships xmlns="http://schemas.openxmlformats.org/package/2006/relationships"><Relationship Id="rId13" Type="http://schemas.openxmlformats.org/officeDocument/2006/relationships/tags" Target="../tags/tag1715.xml"/><Relationship Id="rId18" Type="http://schemas.openxmlformats.org/officeDocument/2006/relationships/tags" Target="../tags/tag1720.xml"/><Relationship Id="rId26" Type="http://schemas.openxmlformats.org/officeDocument/2006/relationships/tags" Target="../tags/tag1728.xml"/><Relationship Id="rId21" Type="http://schemas.openxmlformats.org/officeDocument/2006/relationships/tags" Target="../tags/tag1723.xml"/><Relationship Id="rId34" Type="http://schemas.openxmlformats.org/officeDocument/2006/relationships/tags" Target="../tags/tag1736.xml"/><Relationship Id="rId7" Type="http://schemas.openxmlformats.org/officeDocument/2006/relationships/tags" Target="../tags/tag1709.xml"/><Relationship Id="rId12" Type="http://schemas.openxmlformats.org/officeDocument/2006/relationships/tags" Target="../tags/tag1714.xml"/><Relationship Id="rId17" Type="http://schemas.openxmlformats.org/officeDocument/2006/relationships/tags" Target="../tags/tag1719.xml"/><Relationship Id="rId25" Type="http://schemas.openxmlformats.org/officeDocument/2006/relationships/tags" Target="../tags/tag1727.xml"/><Relationship Id="rId33" Type="http://schemas.openxmlformats.org/officeDocument/2006/relationships/tags" Target="../tags/tag1735.xml"/><Relationship Id="rId2" Type="http://schemas.openxmlformats.org/officeDocument/2006/relationships/tags" Target="../tags/tag1704.xml"/><Relationship Id="rId16" Type="http://schemas.openxmlformats.org/officeDocument/2006/relationships/tags" Target="../tags/tag1718.xml"/><Relationship Id="rId20" Type="http://schemas.openxmlformats.org/officeDocument/2006/relationships/tags" Target="../tags/tag1722.xml"/><Relationship Id="rId29" Type="http://schemas.openxmlformats.org/officeDocument/2006/relationships/tags" Target="../tags/tag1731.xml"/><Relationship Id="rId1" Type="http://schemas.openxmlformats.org/officeDocument/2006/relationships/tags" Target="../tags/tag1703.xml"/><Relationship Id="rId6" Type="http://schemas.openxmlformats.org/officeDocument/2006/relationships/tags" Target="../tags/tag1708.xml"/><Relationship Id="rId11" Type="http://schemas.openxmlformats.org/officeDocument/2006/relationships/tags" Target="../tags/tag1713.xml"/><Relationship Id="rId24" Type="http://schemas.openxmlformats.org/officeDocument/2006/relationships/tags" Target="../tags/tag1726.xml"/><Relationship Id="rId32" Type="http://schemas.openxmlformats.org/officeDocument/2006/relationships/tags" Target="../tags/tag1734.xml"/><Relationship Id="rId37" Type="http://schemas.openxmlformats.org/officeDocument/2006/relationships/image" Target="../media/image17.png"/><Relationship Id="rId5" Type="http://schemas.openxmlformats.org/officeDocument/2006/relationships/tags" Target="../tags/tag1707.xml"/><Relationship Id="rId15" Type="http://schemas.openxmlformats.org/officeDocument/2006/relationships/tags" Target="../tags/tag1717.xml"/><Relationship Id="rId23" Type="http://schemas.openxmlformats.org/officeDocument/2006/relationships/tags" Target="../tags/tag1725.xml"/><Relationship Id="rId28" Type="http://schemas.openxmlformats.org/officeDocument/2006/relationships/tags" Target="../tags/tag1730.xml"/><Relationship Id="rId36" Type="http://schemas.openxmlformats.org/officeDocument/2006/relationships/slideLayout" Target="../slideLayouts/slideLayout7.xml"/><Relationship Id="rId10" Type="http://schemas.openxmlformats.org/officeDocument/2006/relationships/tags" Target="../tags/tag1712.xml"/><Relationship Id="rId19" Type="http://schemas.openxmlformats.org/officeDocument/2006/relationships/tags" Target="../tags/tag1721.xml"/><Relationship Id="rId31" Type="http://schemas.openxmlformats.org/officeDocument/2006/relationships/tags" Target="../tags/tag1733.xml"/><Relationship Id="rId4" Type="http://schemas.openxmlformats.org/officeDocument/2006/relationships/tags" Target="../tags/tag1706.xml"/><Relationship Id="rId9" Type="http://schemas.openxmlformats.org/officeDocument/2006/relationships/tags" Target="../tags/tag1711.xml"/><Relationship Id="rId14" Type="http://schemas.openxmlformats.org/officeDocument/2006/relationships/tags" Target="../tags/tag1716.xml"/><Relationship Id="rId22" Type="http://schemas.openxmlformats.org/officeDocument/2006/relationships/tags" Target="../tags/tag1724.xml"/><Relationship Id="rId27" Type="http://schemas.openxmlformats.org/officeDocument/2006/relationships/tags" Target="../tags/tag1729.xml"/><Relationship Id="rId30" Type="http://schemas.openxmlformats.org/officeDocument/2006/relationships/tags" Target="../tags/tag1732.xml"/><Relationship Id="rId35" Type="http://schemas.openxmlformats.org/officeDocument/2006/relationships/tags" Target="../tags/tag1737.xml"/><Relationship Id="rId8" Type="http://schemas.openxmlformats.org/officeDocument/2006/relationships/tags" Target="../tags/tag1710.xml"/><Relationship Id="rId3" Type="http://schemas.openxmlformats.org/officeDocument/2006/relationships/tags" Target="../tags/tag1705.xml"/></Relationships>
</file>

<file path=ppt/slides/_rels/slide45.xml.rels><?xml version="1.0" encoding="UTF-8" standalone="yes"?>
<Relationships xmlns="http://schemas.openxmlformats.org/package/2006/relationships"><Relationship Id="rId13" Type="http://schemas.openxmlformats.org/officeDocument/2006/relationships/tags" Target="../tags/tag1750.xml"/><Relationship Id="rId18" Type="http://schemas.openxmlformats.org/officeDocument/2006/relationships/tags" Target="../tags/tag1755.xml"/><Relationship Id="rId26" Type="http://schemas.openxmlformats.org/officeDocument/2006/relationships/tags" Target="../tags/tag1763.xml"/><Relationship Id="rId21" Type="http://schemas.openxmlformats.org/officeDocument/2006/relationships/tags" Target="../tags/tag1758.xml"/><Relationship Id="rId34" Type="http://schemas.openxmlformats.org/officeDocument/2006/relationships/tags" Target="../tags/tag1771.xml"/><Relationship Id="rId7" Type="http://schemas.openxmlformats.org/officeDocument/2006/relationships/tags" Target="../tags/tag1744.xml"/><Relationship Id="rId12" Type="http://schemas.openxmlformats.org/officeDocument/2006/relationships/tags" Target="../tags/tag1749.xml"/><Relationship Id="rId17" Type="http://schemas.openxmlformats.org/officeDocument/2006/relationships/tags" Target="../tags/tag1754.xml"/><Relationship Id="rId25" Type="http://schemas.openxmlformats.org/officeDocument/2006/relationships/tags" Target="../tags/tag1762.xml"/><Relationship Id="rId33" Type="http://schemas.openxmlformats.org/officeDocument/2006/relationships/tags" Target="../tags/tag1770.xml"/><Relationship Id="rId38" Type="http://schemas.openxmlformats.org/officeDocument/2006/relationships/image" Target="../media/image17.png"/><Relationship Id="rId2" Type="http://schemas.openxmlformats.org/officeDocument/2006/relationships/tags" Target="../tags/tag1739.xml"/><Relationship Id="rId16" Type="http://schemas.openxmlformats.org/officeDocument/2006/relationships/tags" Target="../tags/tag1753.xml"/><Relationship Id="rId20" Type="http://schemas.openxmlformats.org/officeDocument/2006/relationships/tags" Target="../tags/tag1757.xml"/><Relationship Id="rId29" Type="http://schemas.openxmlformats.org/officeDocument/2006/relationships/tags" Target="../tags/tag1766.xml"/><Relationship Id="rId1" Type="http://schemas.openxmlformats.org/officeDocument/2006/relationships/tags" Target="../tags/tag1738.xml"/><Relationship Id="rId6" Type="http://schemas.openxmlformats.org/officeDocument/2006/relationships/tags" Target="../tags/tag1743.xml"/><Relationship Id="rId11" Type="http://schemas.openxmlformats.org/officeDocument/2006/relationships/tags" Target="../tags/tag1748.xml"/><Relationship Id="rId24" Type="http://schemas.openxmlformats.org/officeDocument/2006/relationships/tags" Target="../tags/tag1761.xml"/><Relationship Id="rId32" Type="http://schemas.openxmlformats.org/officeDocument/2006/relationships/tags" Target="../tags/tag1769.xml"/><Relationship Id="rId37" Type="http://schemas.openxmlformats.org/officeDocument/2006/relationships/slideLayout" Target="../slideLayouts/slideLayout7.xml"/><Relationship Id="rId5" Type="http://schemas.openxmlformats.org/officeDocument/2006/relationships/tags" Target="../tags/tag1742.xml"/><Relationship Id="rId15" Type="http://schemas.openxmlformats.org/officeDocument/2006/relationships/tags" Target="../tags/tag1752.xml"/><Relationship Id="rId23" Type="http://schemas.openxmlformats.org/officeDocument/2006/relationships/tags" Target="../tags/tag1760.xml"/><Relationship Id="rId28" Type="http://schemas.openxmlformats.org/officeDocument/2006/relationships/tags" Target="../tags/tag1765.xml"/><Relationship Id="rId36" Type="http://schemas.openxmlformats.org/officeDocument/2006/relationships/tags" Target="../tags/tag1773.xml"/><Relationship Id="rId10" Type="http://schemas.openxmlformats.org/officeDocument/2006/relationships/tags" Target="../tags/tag1747.xml"/><Relationship Id="rId19" Type="http://schemas.openxmlformats.org/officeDocument/2006/relationships/tags" Target="../tags/tag1756.xml"/><Relationship Id="rId31" Type="http://schemas.openxmlformats.org/officeDocument/2006/relationships/tags" Target="../tags/tag1768.xml"/><Relationship Id="rId4" Type="http://schemas.openxmlformats.org/officeDocument/2006/relationships/tags" Target="../tags/tag1741.xml"/><Relationship Id="rId9" Type="http://schemas.openxmlformats.org/officeDocument/2006/relationships/tags" Target="../tags/tag1746.xml"/><Relationship Id="rId14" Type="http://schemas.openxmlformats.org/officeDocument/2006/relationships/tags" Target="../tags/tag1751.xml"/><Relationship Id="rId22" Type="http://schemas.openxmlformats.org/officeDocument/2006/relationships/tags" Target="../tags/tag1759.xml"/><Relationship Id="rId27" Type="http://schemas.openxmlformats.org/officeDocument/2006/relationships/tags" Target="../tags/tag1764.xml"/><Relationship Id="rId30" Type="http://schemas.openxmlformats.org/officeDocument/2006/relationships/tags" Target="../tags/tag1767.xml"/><Relationship Id="rId35" Type="http://schemas.openxmlformats.org/officeDocument/2006/relationships/tags" Target="../tags/tag1772.xml"/><Relationship Id="rId8" Type="http://schemas.openxmlformats.org/officeDocument/2006/relationships/tags" Target="../tags/tag1745.xml"/><Relationship Id="rId3" Type="http://schemas.openxmlformats.org/officeDocument/2006/relationships/tags" Target="../tags/tag1740.xml"/></Relationships>
</file>

<file path=ppt/slides/_rels/slide46.xml.rels><?xml version="1.0" encoding="UTF-8" standalone="yes"?>
<Relationships xmlns="http://schemas.openxmlformats.org/package/2006/relationships"><Relationship Id="rId13" Type="http://schemas.openxmlformats.org/officeDocument/2006/relationships/tags" Target="../tags/tag1786.xml"/><Relationship Id="rId18" Type="http://schemas.openxmlformats.org/officeDocument/2006/relationships/tags" Target="../tags/tag1791.xml"/><Relationship Id="rId26" Type="http://schemas.openxmlformats.org/officeDocument/2006/relationships/tags" Target="../tags/tag1799.xml"/><Relationship Id="rId39" Type="http://schemas.openxmlformats.org/officeDocument/2006/relationships/tags" Target="../tags/tag1812.xml"/><Relationship Id="rId21" Type="http://schemas.openxmlformats.org/officeDocument/2006/relationships/tags" Target="../tags/tag1794.xml"/><Relationship Id="rId34" Type="http://schemas.openxmlformats.org/officeDocument/2006/relationships/tags" Target="../tags/tag1807.xml"/><Relationship Id="rId42" Type="http://schemas.openxmlformats.org/officeDocument/2006/relationships/tags" Target="../tags/tag1815.xml"/><Relationship Id="rId47" Type="http://schemas.openxmlformats.org/officeDocument/2006/relationships/slideLayout" Target="../slideLayouts/slideLayout7.xml"/><Relationship Id="rId7" Type="http://schemas.openxmlformats.org/officeDocument/2006/relationships/tags" Target="../tags/tag1780.xml"/><Relationship Id="rId2" Type="http://schemas.openxmlformats.org/officeDocument/2006/relationships/tags" Target="../tags/tag1775.xml"/><Relationship Id="rId16" Type="http://schemas.openxmlformats.org/officeDocument/2006/relationships/tags" Target="../tags/tag1789.xml"/><Relationship Id="rId29" Type="http://schemas.openxmlformats.org/officeDocument/2006/relationships/tags" Target="../tags/tag1802.xml"/><Relationship Id="rId11" Type="http://schemas.openxmlformats.org/officeDocument/2006/relationships/tags" Target="../tags/tag1784.xml"/><Relationship Id="rId24" Type="http://schemas.openxmlformats.org/officeDocument/2006/relationships/tags" Target="../tags/tag1797.xml"/><Relationship Id="rId32" Type="http://schemas.openxmlformats.org/officeDocument/2006/relationships/tags" Target="../tags/tag1805.xml"/><Relationship Id="rId37" Type="http://schemas.openxmlformats.org/officeDocument/2006/relationships/tags" Target="../tags/tag1810.xml"/><Relationship Id="rId40" Type="http://schemas.openxmlformats.org/officeDocument/2006/relationships/tags" Target="../tags/tag1813.xml"/><Relationship Id="rId45" Type="http://schemas.openxmlformats.org/officeDocument/2006/relationships/tags" Target="../tags/tag1818.xml"/><Relationship Id="rId5" Type="http://schemas.openxmlformats.org/officeDocument/2006/relationships/tags" Target="../tags/tag1778.xml"/><Relationship Id="rId15" Type="http://schemas.openxmlformats.org/officeDocument/2006/relationships/tags" Target="../tags/tag1788.xml"/><Relationship Id="rId23" Type="http://schemas.openxmlformats.org/officeDocument/2006/relationships/tags" Target="../tags/tag1796.xml"/><Relationship Id="rId28" Type="http://schemas.openxmlformats.org/officeDocument/2006/relationships/tags" Target="../tags/tag1801.xml"/><Relationship Id="rId36" Type="http://schemas.openxmlformats.org/officeDocument/2006/relationships/tags" Target="../tags/tag1809.xml"/><Relationship Id="rId49" Type="http://schemas.openxmlformats.org/officeDocument/2006/relationships/image" Target="../media/image17.png"/><Relationship Id="rId10" Type="http://schemas.openxmlformats.org/officeDocument/2006/relationships/tags" Target="../tags/tag1783.xml"/><Relationship Id="rId19" Type="http://schemas.openxmlformats.org/officeDocument/2006/relationships/tags" Target="../tags/tag1792.xml"/><Relationship Id="rId31" Type="http://schemas.openxmlformats.org/officeDocument/2006/relationships/tags" Target="../tags/tag1804.xml"/><Relationship Id="rId44" Type="http://schemas.openxmlformats.org/officeDocument/2006/relationships/tags" Target="../tags/tag1817.xml"/><Relationship Id="rId4" Type="http://schemas.openxmlformats.org/officeDocument/2006/relationships/tags" Target="../tags/tag1777.xml"/><Relationship Id="rId9" Type="http://schemas.openxmlformats.org/officeDocument/2006/relationships/tags" Target="../tags/tag1782.xml"/><Relationship Id="rId14" Type="http://schemas.openxmlformats.org/officeDocument/2006/relationships/tags" Target="../tags/tag1787.xml"/><Relationship Id="rId22" Type="http://schemas.openxmlformats.org/officeDocument/2006/relationships/tags" Target="../tags/tag1795.xml"/><Relationship Id="rId27" Type="http://schemas.openxmlformats.org/officeDocument/2006/relationships/tags" Target="../tags/tag1800.xml"/><Relationship Id="rId30" Type="http://schemas.openxmlformats.org/officeDocument/2006/relationships/tags" Target="../tags/tag1803.xml"/><Relationship Id="rId35" Type="http://schemas.openxmlformats.org/officeDocument/2006/relationships/tags" Target="../tags/tag1808.xml"/><Relationship Id="rId43" Type="http://schemas.openxmlformats.org/officeDocument/2006/relationships/tags" Target="../tags/tag1816.xml"/><Relationship Id="rId48" Type="http://schemas.openxmlformats.org/officeDocument/2006/relationships/image" Target="../media/image18.png"/><Relationship Id="rId8" Type="http://schemas.openxmlformats.org/officeDocument/2006/relationships/tags" Target="../tags/tag1781.xml"/><Relationship Id="rId3" Type="http://schemas.openxmlformats.org/officeDocument/2006/relationships/tags" Target="../tags/tag1776.xml"/><Relationship Id="rId12" Type="http://schemas.openxmlformats.org/officeDocument/2006/relationships/tags" Target="../tags/tag1785.xml"/><Relationship Id="rId17" Type="http://schemas.openxmlformats.org/officeDocument/2006/relationships/tags" Target="../tags/tag1790.xml"/><Relationship Id="rId25" Type="http://schemas.openxmlformats.org/officeDocument/2006/relationships/tags" Target="../tags/tag1798.xml"/><Relationship Id="rId33" Type="http://schemas.openxmlformats.org/officeDocument/2006/relationships/tags" Target="../tags/tag1806.xml"/><Relationship Id="rId38" Type="http://schemas.openxmlformats.org/officeDocument/2006/relationships/tags" Target="../tags/tag1811.xml"/><Relationship Id="rId46" Type="http://schemas.openxmlformats.org/officeDocument/2006/relationships/tags" Target="../tags/tag1819.xml"/><Relationship Id="rId20" Type="http://schemas.openxmlformats.org/officeDocument/2006/relationships/tags" Target="../tags/tag1793.xml"/><Relationship Id="rId41" Type="http://schemas.openxmlformats.org/officeDocument/2006/relationships/tags" Target="../tags/tag1814.xml"/><Relationship Id="rId1" Type="http://schemas.openxmlformats.org/officeDocument/2006/relationships/tags" Target="../tags/tag1774.xml"/><Relationship Id="rId6" Type="http://schemas.openxmlformats.org/officeDocument/2006/relationships/tags" Target="../tags/tag1779.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2.xml"/><Relationship Id="rId1" Type="http://schemas.openxmlformats.org/officeDocument/2006/relationships/tags" Target="../tags/tag1820.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tags" Target="../tags/tag182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98.xml"/><Relationship Id="rId7" Type="http://schemas.openxmlformats.org/officeDocument/2006/relationships/tags" Target="../tags/tag20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5" Type="http://schemas.openxmlformats.org/officeDocument/2006/relationships/tags" Target="../tags/tag200.xml"/><Relationship Id="rId10" Type="http://schemas.openxmlformats.org/officeDocument/2006/relationships/image" Target="../media/image19.jpeg"/><Relationship Id="rId4" Type="http://schemas.openxmlformats.org/officeDocument/2006/relationships/tags" Target="../tags/tag199.xml"/><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1824.xml"/><Relationship Id="rId7" Type="http://schemas.openxmlformats.org/officeDocument/2006/relationships/image" Target="../media/image18.png"/><Relationship Id="rId2" Type="http://schemas.openxmlformats.org/officeDocument/2006/relationships/tags" Target="../tags/tag1823.xml"/><Relationship Id="rId1" Type="http://schemas.openxmlformats.org/officeDocument/2006/relationships/tags" Target="../tags/tag1822.xml"/><Relationship Id="rId6" Type="http://schemas.openxmlformats.org/officeDocument/2006/relationships/image" Target="../media/image17.png"/><Relationship Id="rId5" Type="http://schemas.openxmlformats.org/officeDocument/2006/relationships/slideLayout" Target="../slideLayouts/slideLayout7.xml"/><Relationship Id="rId4" Type="http://schemas.openxmlformats.org/officeDocument/2006/relationships/tags" Target="../tags/tag1825.xml"/></Relationships>
</file>

<file path=ppt/slides/_rels/slide51.xml.rels><?xml version="1.0" encoding="UTF-8" standalone="yes"?>
<Relationships xmlns="http://schemas.openxmlformats.org/package/2006/relationships"><Relationship Id="rId8" Type="http://schemas.openxmlformats.org/officeDocument/2006/relationships/tags" Target="../tags/tag1833.xml"/><Relationship Id="rId13" Type="http://schemas.openxmlformats.org/officeDocument/2006/relationships/tags" Target="../tags/tag1838.xml"/><Relationship Id="rId3" Type="http://schemas.openxmlformats.org/officeDocument/2006/relationships/tags" Target="../tags/tag1828.xml"/><Relationship Id="rId7" Type="http://schemas.openxmlformats.org/officeDocument/2006/relationships/tags" Target="../tags/tag1832.xml"/><Relationship Id="rId12" Type="http://schemas.openxmlformats.org/officeDocument/2006/relationships/tags" Target="../tags/tag1837.xml"/><Relationship Id="rId2" Type="http://schemas.openxmlformats.org/officeDocument/2006/relationships/tags" Target="../tags/tag1827.xml"/><Relationship Id="rId1" Type="http://schemas.openxmlformats.org/officeDocument/2006/relationships/tags" Target="../tags/tag1826.xml"/><Relationship Id="rId6" Type="http://schemas.openxmlformats.org/officeDocument/2006/relationships/tags" Target="../tags/tag1831.xml"/><Relationship Id="rId11" Type="http://schemas.openxmlformats.org/officeDocument/2006/relationships/tags" Target="../tags/tag1836.xml"/><Relationship Id="rId5" Type="http://schemas.openxmlformats.org/officeDocument/2006/relationships/tags" Target="../tags/tag1830.xml"/><Relationship Id="rId15" Type="http://schemas.openxmlformats.org/officeDocument/2006/relationships/image" Target="../media/image17.png"/><Relationship Id="rId10" Type="http://schemas.openxmlformats.org/officeDocument/2006/relationships/tags" Target="../tags/tag1835.xml"/><Relationship Id="rId4" Type="http://schemas.openxmlformats.org/officeDocument/2006/relationships/tags" Target="../tags/tag1829.xml"/><Relationship Id="rId9" Type="http://schemas.openxmlformats.org/officeDocument/2006/relationships/tags" Target="../tags/tag1834.xml"/><Relationship Id="rId14"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6" Type="http://schemas.openxmlformats.org/officeDocument/2006/relationships/tags" Target="../tags/tag1864.xml"/><Relationship Id="rId21" Type="http://schemas.openxmlformats.org/officeDocument/2006/relationships/tags" Target="../tags/tag1859.xml"/><Relationship Id="rId42" Type="http://schemas.openxmlformats.org/officeDocument/2006/relationships/tags" Target="../tags/tag1880.xml"/><Relationship Id="rId47" Type="http://schemas.openxmlformats.org/officeDocument/2006/relationships/tags" Target="../tags/tag1885.xml"/><Relationship Id="rId63" Type="http://schemas.openxmlformats.org/officeDocument/2006/relationships/tags" Target="../tags/tag1901.xml"/><Relationship Id="rId68" Type="http://schemas.openxmlformats.org/officeDocument/2006/relationships/tags" Target="../tags/tag1906.xml"/><Relationship Id="rId84" Type="http://schemas.openxmlformats.org/officeDocument/2006/relationships/image" Target="../media/image17.png"/><Relationship Id="rId16" Type="http://schemas.openxmlformats.org/officeDocument/2006/relationships/tags" Target="../tags/tag1854.xml"/><Relationship Id="rId11" Type="http://schemas.openxmlformats.org/officeDocument/2006/relationships/tags" Target="../tags/tag1849.xml"/><Relationship Id="rId32" Type="http://schemas.openxmlformats.org/officeDocument/2006/relationships/tags" Target="../tags/tag1870.xml"/><Relationship Id="rId37" Type="http://schemas.openxmlformats.org/officeDocument/2006/relationships/tags" Target="../tags/tag1875.xml"/><Relationship Id="rId53" Type="http://schemas.openxmlformats.org/officeDocument/2006/relationships/tags" Target="../tags/tag1891.xml"/><Relationship Id="rId58" Type="http://schemas.openxmlformats.org/officeDocument/2006/relationships/tags" Target="../tags/tag1896.xml"/><Relationship Id="rId74" Type="http://schemas.openxmlformats.org/officeDocument/2006/relationships/tags" Target="../tags/tag1912.xml"/><Relationship Id="rId79" Type="http://schemas.openxmlformats.org/officeDocument/2006/relationships/tags" Target="../tags/tag1917.xml"/><Relationship Id="rId5" Type="http://schemas.openxmlformats.org/officeDocument/2006/relationships/tags" Target="../tags/tag1843.xml"/><Relationship Id="rId61" Type="http://schemas.openxmlformats.org/officeDocument/2006/relationships/tags" Target="../tags/tag1899.xml"/><Relationship Id="rId82" Type="http://schemas.openxmlformats.org/officeDocument/2006/relationships/tags" Target="../tags/tag1920.xml"/><Relationship Id="rId19" Type="http://schemas.openxmlformats.org/officeDocument/2006/relationships/tags" Target="../tags/tag1857.xml"/><Relationship Id="rId14" Type="http://schemas.openxmlformats.org/officeDocument/2006/relationships/tags" Target="../tags/tag1852.xml"/><Relationship Id="rId22" Type="http://schemas.openxmlformats.org/officeDocument/2006/relationships/tags" Target="../tags/tag1860.xml"/><Relationship Id="rId27" Type="http://schemas.openxmlformats.org/officeDocument/2006/relationships/tags" Target="../tags/tag1865.xml"/><Relationship Id="rId30" Type="http://schemas.openxmlformats.org/officeDocument/2006/relationships/tags" Target="../tags/tag1868.xml"/><Relationship Id="rId35" Type="http://schemas.openxmlformats.org/officeDocument/2006/relationships/tags" Target="../tags/tag1873.xml"/><Relationship Id="rId43" Type="http://schemas.openxmlformats.org/officeDocument/2006/relationships/tags" Target="../tags/tag1881.xml"/><Relationship Id="rId48" Type="http://schemas.openxmlformats.org/officeDocument/2006/relationships/tags" Target="../tags/tag1886.xml"/><Relationship Id="rId56" Type="http://schemas.openxmlformats.org/officeDocument/2006/relationships/tags" Target="../tags/tag1894.xml"/><Relationship Id="rId64" Type="http://schemas.openxmlformats.org/officeDocument/2006/relationships/tags" Target="../tags/tag1902.xml"/><Relationship Id="rId69" Type="http://schemas.openxmlformats.org/officeDocument/2006/relationships/tags" Target="../tags/tag1907.xml"/><Relationship Id="rId77" Type="http://schemas.openxmlformats.org/officeDocument/2006/relationships/tags" Target="../tags/tag1915.xml"/><Relationship Id="rId8" Type="http://schemas.openxmlformats.org/officeDocument/2006/relationships/tags" Target="../tags/tag1846.xml"/><Relationship Id="rId51" Type="http://schemas.openxmlformats.org/officeDocument/2006/relationships/tags" Target="../tags/tag1889.xml"/><Relationship Id="rId72" Type="http://schemas.openxmlformats.org/officeDocument/2006/relationships/tags" Target="../tags/tag1910.xml"/><Relationship Id="rId80" Type="http://schemas.openxmlformats.org/officeDocument/2006/relationships/tags" Target="../tags/tag1918.xml"/><Relationship Id="rId3" Type="http://schemas.openxmlformats.org/officeDocument/2006/relationships/tags" Target="../tags/tag1841.xml"/><Relationship Id="rId12" Type="http://schemas.openxmlformats.org/officeDocument/2006/relationships/tags" Target="../tags/tag1850.xml"/><Relationship Id="rId17" Type="http://schemas.openxmlformats.org/officeDocument/2006/relationships/tags" Target="../tags/tag1855.xml"/><Relationship Id="rId25" Type="http://schemas.openxmlformats.org/officeDocument/2006/relationships/tags" Target="../tags/tag1863.xml"/><Relationship Id="rId33" Type="http://schemas.openxmlformats.org/officeDocument/2006/relationships/tags" Target="../tags/tag1871.xml"/><Relationship Id="rId38" Type="http://schemas.openxmlformats.org/officeDocument/2006/relationships/tags" Target="../tags/tag1876.xml"/><Relationship Id="rId46" Type="http://schemas.openxmlformats.org/officeDocument/2006/relationships/tags" Target="../tags/tag1884.xml"/><Relationship Id="rId59" Type="http://schemas.openxmlformats.org/officeDocument/2006/relationships/tags" Target="../tags/tag1897.xml"/><Relationship Id="rId67" Type="http://schemas.openxmlformats.org/officeDocument/2006/relationships/tags" Target="../tags/tag1905.xml"/><Relationship Id="rId20" Type="http://schemas.openxmlformats.org/officeDocument/2006/relationships/tags" Target="../tags/tag1858.xml"/><Relationship Id="rId41" Type="http://schemas.openxmlformats.org/officeDocument/2006/relationships/tags" Target="../tags/tag1879.xml"/><Relationship Id="rId54" Type="http://schemas.openxmlformats.org/officeDocument/2006/relationships/tags" Target="../tags/tag1892.xml"/><Relationship Id="rId62" Type="http://schemas.openxmlformats.org/officeDocument/2006/relationships/tags" Target="../tags/tag1900.xml"/><Relationship Id="rId70" Type="http://schemas.openxmlformats.org/officeDocument/2006/relationships/tags" Target="../tags/tag1908.xml"/><Relationship Id="rId75" Type="http://schemas.openxmlformats.org/officeDocument/2006/relationships/tags" Target="../tags/tag1913.xml"/><Relationship Id="rId83" Type="http://schemas.openxmlformats.org/officeDocument/2006/relationships/slideLayout" Target="../slideLayouts/slideLayout7.xml"/><Relationship Id="rId1" Type="http://schemas.openxmlformats.org/officeDocument/2006/relationships/tags" Target="../tags/tag1839.xml"/><Relationship Id="rId6" Type="http://schemas.openxmlformats.org/officeDocument/2006/relationships/tags" Target="../tags/tag1844.xml"/><Relationship Id="rId15" Type="http://schemas.openxmlformats.org/officeDocument/2006/relationships/tags" Target="../tags/tag1853.xml"/><Relationship Id="rId23" Type="http://schemas.openxmlformats.org/officeDocument/2006/relationships/tags" Target="../tags/tag1861.xml"/><Relationship Id="rId28" Type="http://schemas.openxmlformats.org/officeDocument/2006/relationships/tags" Target="../tags/tag1866.xml"/><Relationship Id="rId36" Type="http://schemas.openxmlformats.org/officeDocument/2006/relationships/tags" Target="../tags/tag1874.xml"/><Relationship Id="rId49" Type="http://schemas.openxmlformats.org/officeDocument/2006/relationships/tags" Target="../tags/tag1887.xml"/><Relationship Id="rId57" Type="http://schemas.openxmlformats.org/officeDocument/2006/relationships/tags" Target="../tags/tag1895.xml"/><Relationship Id="rId10" Type="http://schemas.openxmlformats.org/officeDocument/2006/relationships/tags" Target="../tags/tag1848.xml"/><Relationship Id="rId31" Type="http://schemas.openxmlformats.org/officeDocument/2006/relationships/tags" Target="../tags/tag1869.xml"/><Relationship Id="rId44" Type="http://schemas.openxmlformats.org/officeDocument/2006/relationships/tags" Target="../tags/tag1882.xml"/><Relationship Id="rId52" Type="http://schemas.openxmlformats.org/officeDocument/2006/relationships/tags" Target="../tags/tag1890.xml"/><Relationship Id="rId60" Type="http://schemas.openxmlformats.org/officeDocument/2006/relationships/tags" Target="../tags/tag1898.xml"/><Relationship Id="rId65" Type="http://schemas.openxmlformats.org/officeDocument/2006/relationships/tags" Target="../tags/tag1903.xml"/><Relationship Id="rId73" Type="http://schemas.openxmlformats.org/officeDocument/2006/relationships/tags" Target="../tags/tag1911.xml"/><Relationship Id="rId78" Type="http://schemas.openxmlformats.org/officeDocument/2006/relationships/tags" Target="../tags/tag1916.xml"/><Relationship Id="rId81" Type="http://schemas.openxmlformats.org/officeDocument/2006/relationships/tags" Target="../tags/tag1919.xml"/><Relationship Id="rId4" Type="http://schemas.openxmlformats.org/officeDocument/2006/relationships/tags" Target="../tags/tag1842.xml"/><Relationship Id="rId9" Type="http://schemas.openxmlformats.org/officeDocument/2006/relationships/tags" Target="../tags/tag1847.xml"/><Relationship Id="rId13" Type="http://schemas.openxmlformats.org/officeDocument/2006/relationships/tags" Target="../tags/tag1851.xml"/><Relationship Id="rId18" Type="http://schemas.openxmlformats.org/officeDocument/2006/relationships/tags" Target="../tags/tag1856.xml"/><Relationship Id="rId39" Type="http://schemas.openxmlformats.org/officeDocument/2006/relationships/tags" Target="../tags/tag1877.xml"/><Relationship Id="rId34" Type="http://schemas.openxmlformats.org/officeDocument/2006/relationships/tags" Target="../tags/tag1872.xml"/><Relationship Id="rId50" Type="http://schemas.openxmlformats.org/officeDocument/2006/relationships/tags" Target="../tags/tag1888.xml"/><Relationship Id="rId55" Type="http://schemas.openxmlformats.org/officeDocument/2006/relationships/tags" Target="../tags/tag1893.xml"/><Relationship Id="rId76" Type="http://schemas.openxmlformats.org/officeDocument/2006/relationships/tags" Target="../tags/tag1914.xml"/><Relationship Id="rId7" Type="http://schemas.openxmlformats.org/officeDocument/2006/relationships/tags" Target="../tags/tag1845.xml"/><Relationship Id="rId71" Type="http://schemas.openxmlformats.org/officeDocument/2006/relationships/tags" Target="../tags/tag1909.xml"/><Relationship Id="rId2" Type="http://schemas.openxmlformats.org/officeDocument/2006/relationships/tags" Target="../tags/tag1840.xml"/><Relationship Id="rId29" Type="http://schemas.openxmlformats.org/officeDocument/2006/relationships/tags" Target="../tags/tag1867.xml"/><Relationship Id="rId24" Type="http://schemas.openxmlformats.org/officeDocument/2006/relationships/tags" Target="../tags/tag1862.xml"/><Relationship Id="rId40" Type="http://schemas.openxmlformats.org/officeDocument/2006/relationships/tags" Target="../tags/tag1878.xml"/><Relationship Id="rId45" Type="http://schemas.openxmlformats.org/officeDocument/2006/relationships/tags" Target="../tags/tag1883.xml"/><Relationship Id="rId66" Type="http://schemas.openxmlformats.org/officeDocument/2006/relationships/tags" Target="../tags/tag1904.xml"/></Relationships>
</file>

<file path=ppt/slides/_rels/slide53.xml.rels><?xml version="1.0" encoding="UTF-8" standalone="yes"?>
<Relationships xmlns="http://schemas.openxmlformats.org/package/2006/relationships"><Relationship Id="rId26" Type="http://schemas.openxmlformats.org/officeDocument/2006/relationships/tags" Target="../tags/tag1946.xml"/><Relationship Id="rId21" Type="http://schemas.openxmlformats.org/officeDocument/2006/relationships/tags" Target="../tags/tag1941.xml"/><Relationship Id="rId42" Type="http://schemas.openxmlformats.org/officeDocument/2006/relationships/tags" Target="../tags/tag1962.xml"/><Relationship Id="rId47" Type="http://schemas.openxmlformats.org/officeDocument/2006/relationships/tags" Target="../tags/tag1967.xml"/><Relationship Id="rId63" Type="http://schemas.openxmlformats.org/officeDocument/2006/relationships/tags" Target="../tags/tag1983.xml"/><Relationship Id="rId68" Type="http://schemas.openxmlformats.org/officeDocument/2006/relationships/tags" Target="../tags/tag1988.xml"/><Relationship Id="rId16" Type="http://schemas.openxmlformats.org/officeDocument/2006/relationships/tags" Target="../tags/tag1936.xml"/><Relationship Id="rId11" Type="http://schemas.openxmlformats.org/officeDocument/2006/relationships/tags" Target="../tags/tag1931.xml"/><Relationship Id="rId32" Type="http://schemas.openxmlformats.org/officeDocument/2006/relationships/tags" Target="../tags/tag1952.xml"/><Relationship Id="rId37" Type="http://schemas.openxmlformats.org/officeDocument/2006/relationships/tags" Target="../tags/tag1957.xml"/><Relationship Id="rId53" Type="http://schemas.openxmlformats.org/officeDocument/2006/relationships/tags" Target="../tags/tag1973.xml"/><Relationship Id="rId58" Type="http://schemas.openxmlformats.org/officeDocument/2006/relationships/tags" Target="../tags/tag1978.xml"/><Relationship Id="rId74" Type="http://schemas.openxmlformats.org/officeDocument/2006/relationships/tags" Target="../tags/tag1994.xml"/><Relationship Id="rId79" Type="http://schemas.openxmlformats.org/officeDocument/2006/relationships/tags" Target="../tags/tag1999.xml"/><Relationship Id="rId5" Type="http://schemas.openxmlformats.org/officeDocument/2006/relationships/tags" Target="../tags/tag1925.xml"/><Relationship Id="rId61" Type="http://schemas.openxmlformats.org/officeDocument/2006/relationships/tags" Target="../tags/tag1981.xml"/><Relationship Id="rId82" Type="http://schemas.openxmlformats.org/officeDocument/2006/relationships/slideLayout" Target="../slideLayouts/slideLayout7.xml"/><Relationship Id="rId19" Type="http://schemas.openxmlformats.org/officeDocument/2006/relationships/tags" Target="../tags/tag1939.xml"/><Relationship Id="rId14" Type="http://schemas.openxmlformats.org/officeDocument/2006/relationships/tags" Target="../tags/tag1934.xml"/><Relationship Id="rId22" Type="http://schemas.openxmlformats.org/officeDocument/2006/relationships/tags" Target="../tags/tag1942.xml"/><Relationship Id="rId27" Type="http://schemas.openxmlformats.org/officeDocument/2006/relationships/tags" Target="../tags/tag1947.xml"/><Relationship Id="rId30" Type="http://schemas.openxmlformats.org/officeDocument/2006/relationships/tags" Target="../tags/tag1950.xml"/><Relationship Id="rId35" Type="http://schemas.openxmlformats.org/officeDocument/2006/relationships/tags" Target="../tags/tag1955.xml"/><Relationship Id="rId43" Type="http://schemas.openxmlformats.org/officeDocument/2006/relationships/tags" Target="../tags/tag1963.xml"/><Relationship Id="rId48" Type="http://schemas.openxmlformats.org/officeDocument/2006/relationships/tags" Target="../tags/tag1968.xml"/><Relationship Id="rId56" Type="http://schemas.openxmlformats.org/officeDocument/2006/relationships/tags" Target="../tags/tag1976.xml"/><Relationship Id="rId64" Type="http://schemas.openxmlformats.org/officeDocument/2006/relationships/tags" Target="../tags/tag1984.xml"/><Relationship Id="rId69" Type="http://schemas.openxmlformats.org/officeDocument/2006/relationships/tags" Target="../tags/tag1989.xml"/><Relationship Id="rId77" Type="http://schemas.openxmlformats.org/officeDocument/2006/relationships/tags" Target="../tags/tag1997.xml"/><Relationship Id="rId8" Type="http://schemas.openxmlformats.org/officeDocument/2006/relationships/tags" Target="../tags/tag1928.xml"/><Relationship Id="rId51" Type="http://schemas.openxmlformats.org/officeDocument/2006/relationships/tags" Target="../tags/tag1971.xml"/><Relationship Id="rId72" Type="http://schemas.openxmlformats.org/officeDocument/2006/relationships/tags" Target="../tags/tag1992.xml"/><Relationship Id="rId80" Type="http://schemas.openxmlformats.org/officeDocument/2006/relationships/tags" Target="../tags/tag2000.xml"/><Relationship Id="rId3" Type="http://schemas.openxmlformats.org/officeDocument/2006/relationships/tags" Target="../tags/tag1923.xml"/><Relationship Id="rId12" Type="http://schemas.openxmlformats.org/officeDocument/2006/relationships/tags" Target="../tags/tag1932.xml"/><Relationship Id="rId17" Type="http://schemas.openxmlformats.org/officeDocument/2006/relationships/tags" Target="../tags/tag1937.xml"/><Relationship Id="rId25" Type="http://schemas.openxmlformats.org/officeDocument/2006/relationships/tags" Target="../tags/tag1945.xml"/><Relationship Id="rId33" Type="http://schemas.openxmlformats.org/officeDocument/2006/relationships/tags" Target="../tags/tag1953.xml"/><Relationship Id="rId38" Type="http://schemas.openxmlformats.org/officeDocument/2006/relationships/tags" Target="../tags/tag1958.xml"/><Relationship Id="rId46" Type="http://schemas.openxmlformats.org/officeDocument/2006/relationships/tags" Target="../tags/tag1966.xml"/><Relationship Id="rId59" Type="http://schemas.openxmlformats.org/officeDocument/2006/relationships/tags" Target="../tags/tag1979.xml"/><Relationship Id="rId67" Type="http://schemas.openxmlformats.org/officeDocument/2006/relationships/tags" Target="../tags/tag1987.xml"/><Relationship Id="rId20" Type="http://schemas.openxmlformats.org/officeDocument/2006/relationships/tags" Target="../tags/tag1940.xml"/><Relationship Id="rId41" Type="http://schemas.openxmlformats.org/officeDocument/2006/relationships/tags" Target="../tags/tag1961.xml"/><Relationship Id="rId54" Type="http://schemas.openxmlformats.org/officeDocument/2006/relationships/tags" Target="../tags/tag1974.xml"/><Relationship Id="rId62" Type="http://schemas.openxmlformats.org/officeDocument/2006/relationships/tags" Target="../tags/tag1982.xml"/><Relationship Id="rId70" Type="http://schemas.openxmlformats.org/officeDocument/2006/relationships/tags" Target="../tags/tag1990.xml"/><Relationship Id="rId75" Type="http://schemas.openxmlformats.org/officeDocument/2006/relationships/tags" Target="../tags/tag1995.xml"/><Relationship Id="rId83" Type="http://schemas.openxmlformats.org/officeDocument/2006/relationships/image" Target="../media/image17.png"/><Relationship Id="rId1" Type="http://schemas.openxmlformats.org/officeDocument/2006/relationships/tags" Target="../tags/tag1921.xml"/><Relationship Id="rId6" Type="http://schemas.openxmlformats.org/officeDocument/2006/relationships/tags" Target="../tags/tag1926.xml"/><Relationship Id="rId15" Type="http://schemas.openxmlformats.org/officeDocument/2006/relationships/tags" Target="../tags/tag1935.xml"/><Relationship Id="rId23" Type="http://schemas.openxmlformats.org/officeDocument/2006/relationships/tags" Target="../tags/tag1943.xml"/><Relationship Id="rId28" Type="http://schemas.openxmlformats.org/officeDocument/2006/relationships/tags" Target="../tags/tag1948.xml"/><Relationship Id="rId36" Type="http://schemas.openxmlformats.org/officeDocument/2006/relationships/tags" Target="../tags/tag1956.xml"/><Relationship Id="rId49" Type="http://schemas.openxmlformats.org/officeDocument/2006/relationships/tags" Target="../tags/tag1969.xml"/><Relationship Id="rId57" Type="http://schemas.openxmlformats.org/officeDocument/2006/relationships/tags" Target="../tags/tag1977.xml"/><Relationship Id="rId10" Type="http://schemas.openxmlformats.org/officeDocument/2006/relationships/tags" Target="../tags/tag1930.xml"/><Relationship Id="rId31" Type="http://schemas.openxmlformats.org/officeDocument/2006/relationships/tags" Target="../tags/tag1951.xml"/><Relationship Id="rId44" Type="http://schemas.openxmlformats.org/officeDocument/2006/relationships/tags" Target="../tags/tag1964.xml"/><Relationship Id="rId52" Type="http://schemas.openxmlformats.org/officeDocument/2006/relationships/tags" Target="../tags/tag1972.xml"/><Relationship Id="rId60" Type="http://schemas.openxmlformats.org/officeDocument/2006/relationships/tags" Target="../tags/tag1980.xml"/><Relationship Id="rId65" Type="http://schemas.openxmlformats.org/officeDocument/2006/relationships/tags" Target="../tags/tag1985.xml"/><Relationship Id="rId73" Type="http://schemas.openxmlformats.org/officeDocument/2006/relationships/tags" Target="../tags/tag1993.xml"/><Relationship Id="rId78" Type="http://schemas.openxmlformats.org/officeDocument/2006/relationships/tags" Target="../tags/tag1998.xml"/><Relationship Id="rId81" Type="http://schemas.openxmlformats.org/officeDocument/2006/relationships/tags" Target="../tags/tag2001.xml"/><Relationship Id="rId4" Type="http://schemas.openxmlformats.org/officeDocument/2006/relationships/tags" Target="../tags/tag1924.xml"/><Relationship Id="rId9" Type="http://schemas.openxmlformats.org/officeDocument/2006/relationships/tags" Target="../tags/tag1929.xml"/><Relationship Id="rId13" Type="http://schemas.openxmlformats.org/officeDocument/2006/relationships/tags" Target="../tags/tag1933.xml"/><Relationship Id="rId18" Type="http://schemas.openxmlformats.org/officeDocument/2006/relationships/tags" Target="../tags/tag1938.xml"/><Relationship Id="rId39" Type="http://schemas.openxmlformats.org/officeDocument/2006/relationships/tags" Target="../tags/tag1959.xml"/><Relationship Id="rId34" Type="http://schemas.openxmlformats.org/officeDocument/2006/relationships/tags" Target="../tags/tag1954.xml"/><Relationship Id="rId50" Type="http://schemas.openxmlformats.org/officeDocument/2006/relationships/tags" Target="../tags/tag1970.xml"/><Relationship Id="rId55" Type="http://schemas.openxmlformats.org/officeDocument/2006/relationships/tags" Target="../tags/tag1975.xml"/><Relationship Id="rId76" Type="http://schemas.openxmlformats.org/officeDocument/2006/relationships/tags" Target="../tags/tag1996.xml"/><Relationship Id="rId7" Type="http://schemas.openxmlformats.org/officeDocument/2006/relationships/tags" Target="../tags/tag1927.xml"/><Relationship Id="rId71" Type="http://schemas.openxmlformats.org/officeDocument/2006/relationships/tags" Target="../tags/tag1991.xml"/><Relationship Id="rId2" Type="http://schemas.openxmlformats.org/officeDocument/2006/relationships/tags" Target="../tags/tag1922.xml"/><Relationship Id="rId29" Type="http://schemas.openxmlformats.org/officeDocument/2006/relationships/tags" Target="../tags/tag1949.xml"/><Relationship Id="rId24" Type="http://schemas.openxmlformats.org/officeDocument/2006/relationships/tags" Target="../tags/tag1944.xml"/><Relationship Id="rId40" Type="http://schemas.openxmlformats.org/officeDocument/2006/relationships/tags" Target="../tags/tag1960.xml"/><Relationship Id="rId45" Type="http://schemas.openxmlformats.org/officeDocument/2006/relationships/tags" Target="../tags/tag1965.xml"/><Relationship Id="rId66" Type="http://schemas.openxmlformats.org/officeDocument/2006/relationships/tags" Target="../tags/tag1986.xml"/></Relationships>
</file>

<file path=ppt/slides/_rels/slide54.xml.rels><?xml version="1.0" encoding="UTF-8" standalone="yes"?>
<Relationships xmlns="http://schemas.openxmlformats.org/package/2006/relationships"><Relationship Id="rId117" Type="http://schemas.openxmlformats.org/officeDocument/2006/relationships/tags" Target="../tags/tag2118.xml"/><Relationship Id="rId21" Type="http://schemas.openxmlformats.org/officeDocument/2006/relationships/tags" Target="../tags/tag2022.xml"/><Relationship Id="rId42" Type="http://schemas.openxmlformats.org/officeDocument/2006/relationships/tags" Target="../tags/tag2043.xml"/><Relationship Id="rId47" Type="http://schemas.openxmlformats.org/officeDocument/2006/relationships/tags" Target="../tags/tag2048.xml"/><Relationship Id="rId63" Type="http://schemas.openxmlformats.org/officeDocument/2006/relationships/tags" Target="../tags/tag2064.xml"/><Relationship Id="rId68" Type="http://schemas.openxmlformats.org/officeDocument/2006/relationships/tags" Target="../tags/tag2069.xml"/><Relationship Id="rId84" Type="http://schemas.openxmlformats.org/officeDocument/2006/relationships/tags" Target="../tags/tag2085.xml"/><Relationship Id="rId89" Type="http://schemas.openxmlformats.org/officeDocument/2006/relationships/tags" Target="../tags/tag2090.xml"/><Relationship Id="rId112" Type="http://schemas.openxmlformats.org/officeDocument/2006/relationships/tags" Target="../tags/tag2113.xml"/><Relationship Id="rId16" Type="http://schemas.openxmlformats.org/officeDocument/2006/relationships/tags" Target="../tags/tag2017.xml"/><Relationship Id="rId107" Type="http://schemas.openxmlformats.org/officeDocument/2006/relationships/tags" Target="../tags/tag2108.xml"/><Relationship Id="rId11" Type="http://schemas.openxmlformats.org/officeDocument/2006/relationships/tags" Target="../tags/tag2012.xml"/><Relationship Id="rId32" Type="http://schemas.openxmlformats.org/officeDocument/2006/relationships/tags" Target="../tags/tag2033.xml"/><Relationship Id="rId37" Type="http://schemas.openxmlformats.org/officeDocument/2006/relationships/tags" Target="../tags/tag2038.xml"/><Relationship Id="rId53" Type="http://schemas.openxmlformats.org/officeDocument/2006/relationships/tags" Target="../tags/tag2054.xml"/><Relationship Id="rId58" Type="http://schemas.openxmlformats.org/officeDocument/2006/relationships/tags" Target="../tags/tag2059.xml"/><Relationship Id="rId74" Type="http://schemas.openxmlformats.org/officeDocument/2006/relationships/tags" Target="../tags/tag2075.xml"/><Relationship Id="rId79" Type="http://schemas.openxmlformats.org/officeDocument/2006/relationships/tags" Target="../tags/tag2080.xml"/><Relationship Id="rId102" Type="http://schemas.openxmlformats.org/officeDocument/2006/relationships/tags" Target="../tags/tag2103.xml"/><Relationship Id="rId123" Type="http://schemas.openxmlformats.org/officeDocument/2006/relationships/tags" Target="../tags/tag2124.xml"/><Relationship Id="rId128" Type="http://schemas.openxmlformats.org/officeDocument/2006/relationships/slideLayout" Target="../slideLayouts/slideLayout7.xml"/><Relationship Id="rId5" Type="http://schemas.openxmlformats.org/officeDocument/2006/relationships/tags" Target="../tags/tag2006.xml"/><Relationship Id="rId90" Type="http://schemas.openxmlformats.org/officeDocument/2006/relationships/tags" Target="../tags/tag2091.xml"/><Relationship Id="rId95" Type="http://schemas.openxmlformats.org/officeDocument/2006/relationships/tags" Target="../tags/tag2096.xml"/><Relationship Id="rId22" Type="http://schemas.openxmlformats.org/officeDocument/2006/relationships/tags" Target="../tags/tag2023.xml"/><Relationship Id="rId27" Type="http://schemas.openxmlformats.org/officeDocument/2006/relationships/tags" Target="../tags/tag2028.xml"/><Relationship Id="rId43" Type="http://schemas.openxmlformats.org/officeDocument/2006/relationships/tags" Target="../tags/tag2044.xml"/><Relationship Id="rId48" Type="http://schemas.openxmlformats.org/officeDocument/2006/relationships/tags" Target="../tags/tag2049.xml"/><Relationship Id="rId64" Type="http://schemas.openxmlformats.org/officeDocument/2006/relationships/tags" Target="../tags/tag2065.xml"/><Relationship Id="rId69" Type="http://schemas.openxmlformats.org/officeDocument/2006/relationships/tags" Target="../tags/tag2070.xml"/><Relationship Id="rId113" Type="http://schemas.openxmlformats.org/officeDocument/2006/relationships/tags" Target="../tags/tag2114.xml"/><Relationship Id="rId118" Type="http://schemas.openxmlformats.org/officeDocument/2006/relationships/tags" Target="../tags/tag2119.xml"/><Relationship Id="rId80" Type="http://schemas.openxmlformats.org/officeDocument/2006/relationships/tags" Target="../tags/tag2081.xml"/><Relationship Id="rId85" Type="http://schemas.openxmlformats.org/officeDocument/2006/relationships/tags" Target="../tags/tag2086.xml"/><Relationship Id="rId12" Type="http://schemas.openxmlformats.org/officeDocument/2006/relationships/tags" Target="../tags/tag2013.xml"/><Relationship Id="rId17" Type="http://schemas.openxmlformats.org/officeDocument/2006/relationships/tags" Target="../tags/tag2018.xml"/><Relationship Id="rId33" Type="http://schemas.openxmlformats.org/officeDocument/2006/relationships/tags" Target="../tags/tag2034.xml"/><Relationship Id="rId38" Type="http://schemas.openxmlformats.org/officeDocument/2006/relationships/tags" Target="../tags/tag2039.xml"/><Relationship Id="rId59" Type="http://schemas.openxmlformats.org/officeDocument/2006/relationships/tags" Target="../tags/tag2060.xml"/><Relationship Id="rId103" Type="http://schemas.openxmlformats.org/officeDocument/2006/relationships/tags" Target="../tags/tag2104.xml"/><Relationship Id="rId108" Type="http://schemas.openxmlformats.org/officeDocument/2006/relationships/tags" Target="../tags/tag2109.xml"/><Relationship Id="rId124" Type="http://schemas.openxmlformats.org/officeDocument/2006/relationships/tags" Target="../tags/tag2125.xml"/><Relationship Id="rId129" Type="http://schemas.openxmlformats.org/officeDocument/2006/relationships/image" Target="../media/image17.png"/><Relationship Id="rId54" Type="http://schemas.openxmlformats.org/officeDocument/2006/relationships/tags" Target="../tags/tag2055.xml"/><Relationship Id="rId70" Type="http://schemas.openxmlformats.org/officeDocument/2006/relationships/tags" Target="../tags/tag2071.xml"/><Relationship Id="rId75" Type="http://schemas.openxmlformats.org/officeDocument/2006/relationships/tags" Target="../tags/tag2076.xml"/><Relationship Id="rId91" Type="http://schemas.openxmlformats.org/officeDocument/2006/relationships/tags" Target="../tags/tag2092.xml"/><Relationship Id="rId96" Type="http://schemas.openxmlformats.org/officeDocument/2006/relationships/tags" Target="../tags/tag2097.xml"/><Relationship Id="rId1" Type="http://schemas.openxmlformats.org/officeDocument/2006/relationships/tags" Target="../tags/tag2002.xml"/><Relationship Id="rId6" Type="http://schemas.openxmlformats.org/officeDocument/2006/relationships/tags" Target="../tags/tag2007.xml"/><Relationship Id="rId23" Type="http://schemas.openxmlformats.org/officeDocument/2006/relationships/tags" Target="../tags/tag2024.xml"/><Relationship Id="rId28" Type="http://schemas.openxmlformats.org/officeDocument/2006/relationships/tags" Target="../tags/tag2029.xml"/><Relationship Id="rId49" Type="http://schemas.openxmlformats.org/officeDocument/2006/relationships/tags" Target="../tags/tag2050.xml"/><Relationship Id="rId114" Type="http://schemas.openxmlformats.org/officeDocument/2006/relationships/tags" Target="../tags/tag2115.xml"/><Relationship Id="rId119" Type="http://schemas.openxmlformats.org/officeDocument/2006/relationships/tags" Target="../tags/tag2120.xml"/><Relationship Id="rId44" Type="http://schemas.openxmlformats.org/officeDocument/2006/relationships/tags" Target="../tags/tag2045.xml"/><Relationship Id="rId60" Type="http://schemas.openxmlformats.org/officeDocument/2006/relationships/tags" Target="../tags/tag2061.xml"/><Relationship Id="rId65" Type="http://schemas.openxmlformats.org/officeDocument/2006/relationships/tags" Target="../tags/tag2066.xml"/><Relationship Id="rId81" Type="http://schemas.openxmlformats.org/officeDocument/2006/relationships/tags" Target="../tags/tag2082.xml"/><Relationship Id="rId86" Type="http://schemas.openxmlformats.org/officeDocument/2006/relationships/tags" Target="../tags/tag2087.xml"/><Relationship Id="rId13" Type="http://schemas.openxmlformats.org/officeDocument/2006/relationships/tags" Target="../tags/tag2014.xml"/><Relationship Id="rId18" Type="http://schemas.openxmlformats.org/officeDocument/2006/relationships/tags" Target="../tags/tag2019.xml"/><Relationship Id="rId39" Type="http://schemas.openxmlformats.org/officeDocument/2006/relationships/tags" Target="../tags/tag2040.xml"/><Relationship Id="rId109" Type="http://schemas.openxmlformats.org/officeDocument/2006/relationships/tags" Target="../tags/tag2110.xml"/><Relationship Id="rId34" Type="http://schemas.openxmlformats.org/officeDocument/2006/relationships/tags" Target="../tags/tag2035.xml"/><Relationship Id="rId50" Type="http://schemas.openxmlformats.org/officeDocument/2006/relationships/tags" Target="../tags/tag2051.xml"/><Relationship Id="rId55" Type="http://schemas.openxmlformats.org/officeDocument/2006/relationships/tags" Target="../tags/tag2056.xml"/><Relationship Id="rId76" Type="http://schemas.openxmlformats.org/officeDocument/2006/relationships/tags" Target="../tags/tag2077.xml"/><Relationship Id="rId97" Type="http://schemas.openxmlformats.org/officeDocument/2006/relationships/tags" Target="../tags/tag2098.xml"/><Relationship Id="rId104" Type="http://schemas.openxmlformats.org/officeDocument/2006/relationships/tags" Target="../tags/tag2105.xml"/><Relationship Id="rId120" Type="http://schemas.openxmlformats.org/officeDocument/2006/relationships/tags" Target="../tags/tag2121.xml"/><Relationship Id="rId125" Type="http://schemas.openxmlformats.org/officeDocument/2006/relationships/tags" Target="../tags/tag2126.xml"/><Relationship Id="rId7" Type="http://schemas.openxmlformats.org/officeDocument/2006/relationships/tags" Target="../tags/tag2008.xml"/><Relationship Id="rId71" Type="http://schemas.openxmlformats.org/officeDocument/2006/relationships/tags" Target="../tags/tag2072.xml"/><Relationship Id="rId92" Type="http://schemas.openxmlformats.org/officeDocument/2006/relationships/tags" Target="../tags/tag2093.xml"/><Relationship Id="rId2" Type="http://schemas.openxmlformats.org/officeDocument/2006/relationships/tags" Target="../tags/tag2003.xml"/><Relationship Id="rId29" Type="http://schemas.openxmlformats.org/officeDocument/2006/relationships/tags" Target="../tags/tag2030.xml"/><Relationship Id="rId24" Type="http://schemas.openxmlformats.org/officeDocument/2006/relationships/tags" Target="../tags/tag2025.xml"/><Relationship Id="rId40" Type="http://schemas.openxmlformats.org/officeDocument/2006/relationships/tags" Target="../tags/tag2041.xml"/><Relationship Id="rId45" Type="http://schemas.openxmlformats.org/officeDocument/2006/relationships/tags" Target="../tags/tag2046.xml"/><Relationship Id="rId66" Type="http://schemas.openxmlformats.org/officeDocument/2006/relationships/tags" Target="../tags/tag2067.xml"/><Relationship Id="rId87" Type="http://schemas.openxmlformats.org/officeDocument/2006/relationships/tags" Target="../tags/tag2088.xml"/><Relationship Id="rId110" Type="http://schemas.openxmlformats.org/officeDocument/2006/relationships/tags" Target="../tags/tag2111.xml"/><Relationship Id="rId115" Type="http://schemas.openxmlformats.org/officeDocument/2006/relationships/tags" Target="../tags/tag2116.xml"/><Relationship Id="rId61" Type="http://schemas.openxmlformats.org/officeDocument/2006/relationships/tags" Target="../tags/tag2062.xml"/><Relationship Id="rId82" Type="http://schemas.openxmlformats.org/officeDocument/2006/relationships/tags" Target="../tags/tag2083.xml"/><Relationship Id="rId19" Type="http://schemas.openxmlformats.org/officeDocument/2006/relationships/tags" Target="../tags/tag2020.xml"/><Relationship Id="rId14" Type="http://schemas.openxmlformats.org/officeDocument/2006/relationships/tags" Target="../tags/tag2015.xml"/><Relationship Id="rId30" Type="http://schemas.openxmlformats.org/officeDocument/2006/relationships/tags" Target="../tags/tag2031.xml"/><Relationship Id="rId35" Type="http://schemas.openxmlformats.org/officeDocument/2006/relationships/tags" Target="../tags/tag2036.xml"/><Relationship Id="rId56" Type="http://schemas.openxmlformats.org/officeDocument/2006/relationships/tags" Target="../tags/tag2057.xml"/><Relationship Id="rId77" Type="http://schemas.openxmlformats.org/officeDocument/2006/relationships/tags" Target="../tags/tag2078.xml"/><Relationship Id="rId100" Type="http://schemas.openxmlformats.org/officeDocument/2006/relationships/tags" Target="../tags/tag2101.xml"/><Relationship Id="rId105" Type="http://schemas.openxmlformats.org/officeDocument/2006/relationships/tags" Target="../tags/tag2106.xml"/><Relationship Id="rId126" Type="http://schemas.openxmlformats.org/officeDocument/2006/relationships/tags" Target="../tags/tag2127.xml"/><Relationship Id="rId8" Type="http://schemas.openxmlformats.org/officeDocument/2006/relationships/tags" Target="../tags/tag2009.xml"/><Relationship Id="rId51" Type="http://schemas.openxmlformats.org/officeDocument/2006/relationships/tags" Target="../tags/tag2052.xml"/><Relationship Id="rId72" Type="http://schemas.openxmlformats.org/officeDocument/2006/relationships/tags" Target="../tags/tag2073.xml"/><Relationship Id="rId93" Type="http://schemas.openxmlformats.org/officeDocument/2006/relationships/tags" Target="../tags/tag2094.xml"/><Relationship Id="rId98" Type="http://schemas.openxmlformats.org/officeDocument/2006/relationships/tags" Target="../tags/tag2099.xml"/><Relationship Id="rId121" Type="http://schemas.openxmlformats.org/officeDocument/2006/relationships/tags" Target="../tags/tag2122.xml"/><Relationship Id="rId3" Type="http://schemas.openxmlformats.org/officeDocument/2006/relationships/tags" Target="../tags/tag2004.xml"/><Relationship Id="rId25" Type="http://schemas.openxmlformats.org/officeDocument/2006/relationships/tags" Target="../tags/tag2026.xml"/><Relationship Id="rId46" Type="http://schemas.openxmlformats.org/officeDocument/2006/relationships/tags" Target="../tags/tag2047.xml"/><Relationship Id="rId67" Type="http://schemas.openxmlformats.org/officeDocument/2006/relationships/tags" Target="../tags/tag2068.xml"/><Relationship Id="rId116" Type="http://schemas.openxmlformats.org/officeDocument/2006/relationships/tags" Target="../tags/tag2117.xml"/><Relationship Id="rId20" Type="http://schemas.openxmlformats.org/officeDocument/2006/relationships/tags" Target="../tags/tag2021.xml"/><Relationship Id="rId41" Type="http://schemas.openxmlformats.org/officeDocument/2006/relationships/tags" Target="../tags/tag2042.xml"/><Relationship Id="rId62" Type="http://schemas.openxmlformats.org/officeDocument/2006/relationships/tags" Target="../tags/tag2063.xml"/><Relationship Id="rId83" Type="http://schemas.openxmlformats.org/officeDocument/2006/relationships/tags" Target="../tags/tag2084.xml"/><Relationship Id="rId88" Type="http://schemas.openxmlformats.org/officeDocument/2006/relationships/tags" Target="../tags/tag2089.xml"/><Relationship Id="rId111" Type="http://schemas.openxmlformats.org/officeDocument/2006/relationships/tags" Target="../tags/tag2112.xml"/><Relationship Id="rId15" Type="http://schemas.openxmlformats.org/officeDocument/2006/relationships/tags" Target="../tags/tag2016.xml"/><Relationship Id="rId36" Type="http://schemas.openxmlformats.org/officeDocument/2006/relationships/tags" Target="../tags/tag2037.xml"/><Relationship Id="rId57" Type="http://schemas.openxmlformats.org/officeDocument/2006/relationships/tags" Target="../tags/tag2058.xml"/><Relationship Id="rId106" Type="http://schemas.openxmlformats.org/officeDocument/2006/relationships/tags" Target="../tags/tag2107.xml"/><Relationship Id="rId127" Type="http://schemas.openxmlformats.org/officeDocument/2006/relationships/tags" Target="../tags/tag2128.xml"/><Relationship Id="rId10" Type="http://schemas.openxmlformats.org/officeDocument/2006/relationships/tags" Target="../tags/tag2011.xml"/><Relationship Id="rId31" Type="http://schemas.openxmlformats.org/officeDocument/2006/relationships/tags" Target="../tags/tag2032.xml"/><Relationship Id="rId52" Type="http://schemas.openxmlformats.org/officeDocument/2006/relationships/tags" Target="../tags/tag2053.xml"/><Relationship Id="rId73" Type="http://schemas.openxmlformats.org/officeDocument/2006/relationships/tags" Target="../tags/tag2074.xml"/><Relationship Id="rId78" Type="http://schemas.openxmlformats.org/officeDocument/2006/relationships/tags" Target="../tags/tag2079.xml"/><Relationship Id="rId94" Type="http://schemas.openxmlformats.org/officeDocument/2006/relationships/tags" Target="../tags/tag2095.xml"/><Relationship Id="rId99" Type="http://schemas.openxmlformats.org/officeDocument/2006/relationships/tags" Target="../tags/tag2100.xml"/><Relationship Id="rId101" Type="http://schemas.openxmlformats.org/officeDocument/2006/relationships/tags" Target="../tags/tag2102.xml"/><Relationship Id="rId122" Type="http://schemas.openxmlformats.org/officeDocument/2006/relationships/tags" Target="../tags/tag2123.xml"/><Relationship Id="rId4" Type="http://schemas.openxmlformats.org/officeDocument/2006/relationships/tags" Target="../tags/tag2005.xml"/><Relationship Id="rId9" Type="http://schemas.openxmlformats.org/officeDocument/2006/relationships/tags" Target="../tags/tag2010.xml"/><Relationship Id="rId26" Type="http://schemas.openxmlformats.org/officeDocument/2006/relationships/tags" Target="../tags/tag2027.xml"/></Relationships>
</file>

<file path=ppt/slides/_rels/slide55.xml.rels><?xml version="1.0" encoding="UTF-8" standalone="yes"?>
<Relationships xmlns="http://schemas.openxmlformats.org/package/2006/relationships"><Relationship Id="rId117" Type="http://schemas.openxmlformats.org/officeDocument/2006/relationships/tags" Target="../tags/tag2245.xml"/><Relationship Id="rId21" Type="http://schemas.openxmlformats.org/officeDocument/2006/relationships/tags" Target="../tags/tag2149.xml"/><Relationship Id="rId42" Type="http://schemas.openxmlformats.org/officeDocument/2006/relationships/tags" Target="../tags/tag2170.xml"/><Relationship Id="rId63" Type="http://schemas.openxmlformats.org/officeDocument/2006/relationships/tags" Target="../tags/tag2191.xml"/><Relationship Id="rId84" Type="http://schemas.openxmlformats.org/officeDocument/2006/relationships/tags" Target="../tags/tag2212.xml"/><Relationship Id="rId16" Type="http://schemas.openxmlformats.org/officeDocument/2006/relationships/tags" Target="../tags/tag2144.xml"/><Relationship Id="rId107" Type="http://schemas.openxmlformats.org/officeDocument/2006/relationships/tags" Target="../tags/tag2235.xml"/><Relationship Id="rId11" Type="http://schemas.openxmlformats.org/officeDocument/2006/relationships/tags" Target="../tags/tag2139.xml"/><Relationship Id="rId32" Type="http://schemas.openxmlformats.org/officeDocument/2006/relationships/tags" Target="../tags/tag2160.xml"/><Relationship Id="rId37" Type="http://schemas.openxmlformats.org/officeDocument/2006/relationships/tags" Target="../tags/tag2165.xml"/><Relationship Id="rId53" Type="http://schemas.openxmlformats.org/officeDocument/2006/relationships/tags" Target="../tags/tag2181.xml"/><Relationship Id="rId58" Type="http://schemas.openxmlformats.org/officeDocument/2006/relationships/tags" Target="../tags/tag2186.xml"/><Relationship Id="rId74" Type="http://schemas.openxmlformats.org/officeDocument/2006/relationships/tags" Target="../tags/tag2202.xml"/><Relationship Id="rId79" Type="http://schemas.openxmlformats.org/officeDocument/2006/relationships/tags" Target="../tags/tag2207.xml"/><Relationship Id="rId102" Type="http://schemas.openxmlformats.org/officeDocument/2006/relationships/tags" Target="../tags/tag2230.xml"/><Relationship Id="rId123" Type="http://schemas.openxmlformats.org/officeDocument/2006/relationships/tags" Target="../tags/tag2251.xml"/><Relationship Id="rId128" Type="http://schemas.openxmlformats.org/officeDocument/2006/relationships/tags" Target="../tags/tag2256.xml"/><Relationship Id="rId5" Type="http://schemas.openxmlformats.org/officeDocument/2006/relationships/tags" Target="../tags/tag2133.xml"/><Relationship Id="rId90" Type="http://schemas.openxmlformats.org/officeDocument/2006/relationships/tags" Target="../tags/tag2218.xml"/><Relationship Id="rId95" Type="http://schemas.openxmlformats.org/officeDocument/2006/relationships/tags" Target="../tags/tag2223.xml"/><Relationship Id="rId22" Type="http://schemas.openxmlformats.org/officeDocument/2006/relationships/tags" Target="../tags/tag2150.xml"/><Relationship Id="rId27" Type="http://schemas.openxmlformats.org/officeDocument/2006/relationships/tags" Target="../tags/tag2155.xml"/><Relationship Id="rId43" Type="http://schemas.openxmlformats.org/officeDocument/2006/relationships/tags" Target="../tags/tag2171.xml"/><Relationship Id="rId48" Type="http://schemas.openxmlformats.org/officeDocument/2006/relationships/tags" Target="../tags/tag2176.xml"/><Relationship Id="rId64" Type="http://schemas.openxmlformats.org/officeDocument/2006/relationships/tags" Target="../tags/tag2192.xml"/><Relationship Id="rId69" Type="http://schemas.openxmlformats.org/officeDocument/2006/relationships/tags" Target="../tags/tag2197.xml"/><Relationship Id="rId113" Type="http://schemas.openxmlformats.org/officeDocument/2006/relationships/tags" Target="../tags/tag2241.xml"/><Relationship Id="rId118" Type="http://schemas.openxmlformats.org/officeDocument/2006/relationships/tags" Target="../tags/tag2246.xml"/><Relationship Id="rId134" Type="http://schemas.openxmlformats.org/officeDocument/2006/relationships/image" Target="../media/image17.png"/><Relationship Id="rId80" Type="http://schemas.openxmlformats.org/officeDocument/2006/relationships/tags" Target="../tags/tag2208.xml"/><Relationship Id="rId85" Type="http://schemas.openxmlformats.org/officeDocument/2006/relationships/tags" Target="../tags/tag2213.xml"/><Relationship Id="rId12" Type="http://schemas.openxmlformats.org/officeDocument/2006/relationships/tags" Target="../tags/tag2140.xml"/><Relationship Id="rId17" Type="http://schemas.openxmlformats.org/officeDocument/2006/relationships/tags" Target="../tags/tag2145.xml"/><Relationship Id="rId33" Type="http://schemas.openxmlformats.org/officeDocument/2006/relationships/tags" Target="../tags/tag2161.xml"/><Relationship Id="rId38" Type="http://schemas.openxmlformats.org/officeDocument/2006/relationships/tags" Target="../tags/tag2166.xml"/><Relationship Id="rId59" Type="http://schemas.openxmlformats.org/officeDocument/2006/relationships/tags" Target="../tags/tag2187.xml"/><Relationship Id="rId103" Type="http://schemas.openxmlformats.org/officeDocument/2006/relationships/tags" Target="../tags/tag2231.xml"/><Relationship Id="rId108" Type="http://schemas.openxmlformats.org/officeDocument/2006/relationships/tags" Target="../tags/tag2236.xml"/><Relationship Id="rId124" Type="http://schemas.openxmlformats.org/officeDocument/2006/relationships/tags" Target="../tags/tag2252.xml"/><Relationship Id="rId129" Type="http://schemas.openxmlformats.org/officeDocument/2006/relationships/tags" Target="../tags/tag2257.xml"/><Relationship Id="rId54" Type="http://schemas.openxmlformats.org/officeDocument/2006/relationships/tags" Target="../tags/tag2182.xml"/><Relationship Id="rId70" Type="http://schemas.openxmlformats.org/officeDocument/2006/relationships/tags" Target="../tags/tag2198.xml"/><Relationship Id="rId75" Type="http://schemas.openxmlformats.org/officeDocument/2006/relationships/tags" Target="../tags/tag2203.xml"/><Relationship Id="rId91" Type="http://schemas.openxmlformats.org/officeDocument/2006/relationships/tags" Target="../tags/tag2219.xml"/><Relationship Id="rId96" Type="http://schemas.openxmlformats.org/officeDocument/2006/relationships/tags" Target="../tags/tag2224.xml"/><Relationship Id="rId1" Type="http://schemas.openxmlformats.org/officeDocument/2006/relationships/tags" Target="../tags/tag2129.xml"/><Relationship Id="rId6" Type="http://schemas.openxmlformats.org/officeDocument/2006/relationships/tags" Target="../tags/tag2134.xml"/><Relationship Id="rId23" Type="http://schemas.openxmlformats.org/officeDocument/2006/relationships/tags" Target="../tags/tag2151.xml"/><Relationship Id="rId28" Type="http://schemas.openxmlformats.org/officeDocument/2006/relationships/tags" Target="../tags/tag2156.xml"/><Relationship Id="rId49" Type="http://schemas.openxmlformats.org/officeDocument/2006/relationships/tags" Target="../tags/tag2177.xml"/><Relationship Id="rId114" Type="http://schemas.openxmlformats.org/officeDocument/2006/relationships/tags" Target="../tags/tag2242.xml"/><Relationship Id="rId119" Type="http://schemas.openxmlformats.org/officeDocument/2006/relationships/tags" Target="../tags/tag2247.xml"/><Relationship Id="rId44" Type="http://schemas.openxmlformats.org/officeDocument/2006/relationships/tags" Target="../tags/tag2172.xml"/><Relationship Id="rId60" Type="http://schemas.openxmlformats.org/officeDocument/2006/relationships/tags" Target="../tags/tag2188.xml"/><Relationship Id="rId65" Type="http://schemas.openxmlformats.org/officeDocument/2006/relationships/tags" Target="../tags/tag2193.xml"/><Relationship Id="rId81" Type="http://schemas.openxmlformats.org/officeDocument/2006/relationships/tags" Target="../tags/tag2209.xml"/><Relationship Id="rId86" Type="http://schemas.openxmlformats.org/officeDocument/2006/relationships/tags" Target="../tags/tag2214.xml"/><Relationship Id="rId130" Type="http://schemas.openxmlformats.org/officeDocument/2006/relationships/tags" Target="../tags/tag2258.xml"/><Relationship Id="rId13" Type="http://schemas.openxmlformats.org/officeDocument/2006/relationships/tags" Target="../tags/tag2141.xml"/><Relationship Id="rId18" Type="http://schemas.openxmlformats.org/officeDocument/2006/relationships/tags" Target="../tags/tag2146.xml"/><Relationship Id="rId39" Type="http://schemas.openxmlformats.org/officeDocument/2006/relationships/tags" Target="../tags/tag2167.xml"/><Relationship Id="rId109" Type="http://schemas.openxmlformats.org/officeDocument/2006/relationships/tags" Target="../tags/tag2237.xml"/><Relationship Id="rId34" Type="http://schemas.openxmlformats.org/officeDocument/2006/relationships/tags" Target="../tags/tag2162.xml"/><Relationship Id="rId50" Type="http://schemas.openxmlformats.org/officeDocument/2006/relationships/tags" Target="../tags/tag2178.xml"/><Relationship Id="rId55" Type="http://schemas.openxmlformats.org/officeDocument/2006/relationships/tags" Target="../tags/tag2183.xml"/><Relationship Id="rId76" Type="http://schemas.openxmlformats.org/officeDocument/2006/relationships/tags" Target="../tags/tag2204.xml"/><Relationship Id="rId97" Type="http://schemas.openxmlformats.org/officeDocument/2006/relationships/tags" Target="../tags/tag2225.xml"/><Relationship Id="rId104" Type="http://schemas.openxmlformats.org/officeDocument/2006/relationships/tags" Target="../tags/tag2232.xml"/><Relationship Id="rId120" Type="http://schemas.openxmlformats.org/officeDocument/2006/relationships/tags" Target="../tags/tag2248.xml"/><Relationship Id="rId125" Type="http://schemas.openxmlformats.org/officeDocument/2006/relationships/tags" Target="../tags/tag2253.xml"/><Relationship Id="rId7" Type="http://schemas.openxmlformats.org/officeDocument/2006/relationships/tags" Target="../tags/tag2135.xml"/><Relationship Id="rId71" Type="http://schemas.openxmlformats.org/officeDocument/2006/relationships/tags" Target="../tags/tag2199.xml"/><Relationship Id="rId92" Type="http://schemas.openxmlformats.org/officeDocument/2006/relationships/tags" Target="../tags/tag2220.xml"/><Relationship Id="rId2" Type="http://schemas.openxmlformats.org/officeDocument/2006/relationships/tags" Target="../tags/tag2130.xml"/><Relationship Id="rId29" Type="http://schemas.openxmlformats.org/officeDocument/2006/relationships/tags" Target="../tags/tag2157.xml"/><Relationship Id="rId24" Type="http://schemas.openxmlformats.org/officeDocument/2006/relationships/tags" Target="../tags/tag2152.xml"/><Relationship Id="rId40" Type="http://schemas.openxmlformats.org/officeDocument/2006/relationships/tags" Target="../tags/tag2168.xml"/><Relationship Id="rId45" Type="http://schemas.openxmlformats.org/officeDocument/2006/relationships/tags" Target="../tags/tag2173.xml"/><Relationship Id="rId66" Type="http://schemas.openxmlformats.org/officeDocument/2006/relationships/tags" Target="../tags/tag2194.xml"/><Relationship Id="rId87" Type="http://schemas.openxmlformats.org/officeDocument/2006/relationships/tags" Target="../tags/tag2215.xml"/><Relationship Id="rId110" Type="http://schemas.openxmlformats.org/officeDocument/2006/relationships/tags" Target="../tags/tag2238.xml"/><Relationship Id="rId115" Type="http://schemas.openxmlformats.org/officeDocument/2006/relationships/tags" Target="../tags/tag2243.xml"/><Relationship Id="rId131" Type="http://schemas.openxmlformats.org/officeDocument/2006/relationships/tags" Target="../tags/tag2259.xml"/><Relationship Id="rId61" Type="http://schemas.openxmlformats.org/officeDocument/2006/relationships/tags" Target="../tags/tag2189.xml"/><Relationship Id="rId82" Type="http://schemas.openxmlformats.org/officeDocument/2006/relationships/tags" Target="../tags/tag2210.xml"/><Relationship Id="rId19" Type="http://schemas.openxmlformats.org/officeDocument/2006/relationships/tags" Target="../tags/tag2147.xml"/><Relationship Id="rId14" Type="http://schemas.openxmlformats.org/officeDocument/2006/relationships/tags" Target="../tags/tag2142.xml"/><Relationship Id="rId30" Type="http://schemas.openxmlformats.org/officeDocument/2006/relationships/tags" Target="../tags/tag2158.xml"/><Relationship Id="rId35" Type="http://schemas.openxmlformats.org/officeDocument/2006/relationships/tags" Target="../tags/tag2163.xml"/><Relationship Id="rId56" Type="http://schemas.openxmlformats.org/officeDocument/2006/relationships/tags" Target="../tags/tag2184.xml"/><Relationship Id="rId77" Type="http://schemas.openxmlformats.org/officeDocument/2006/relationships/tags" Target="../tags/tag2205.xml"/><Relationship Id="rId100" Type="http://schemas.openxmlformats.org/officeDocument/2006/relationships/tags" Target="../tags/tag2228.xml"/><Relationship Id="rId105" Type="http://schemas.openxmlformats.org/officeDocument/2006/relationships/tags" Target="../tags/tag2233.xml"/><Relationship Id="rId126" Type="http://schemas.openxmlformats.org/officeDocument/2006/relationships/tags" Target="../tags/tag2254.xml"/><Relationship Id="rId8" Type="http://schemas.openxmlformats.org/officeDocument/2006/relationships/tags" Target="../tags/tag2136.xml"/><Relationship Id="rId51" Type="http://schemas.openxmlformats.org/officeDocument/2006/relationships/tags" Target="../tags/tag2179.xml"/><Relationship Id="rId72" Type="http://schemas.openxmlformats.org/officeDocument/2006/relationships/tags" Target="../tags/tag2200.xml"/><Relationship Id="rId93" Type="http://schemas.openxmlformats.org/officeDocument/2006/relationships/tags" Target="../tags/tag2221.xml"/><Relationship Id="rId98" Type="http://schemas.openxmlformats.org/officeDocument/2006/relationships/tags" Target="../tags/tag2226.xml"/><Relationship Id="rId121" Type="http://schemas.openxmlformats.org/officeDocument/2006/relationships/tags" Target="../tags/tag2249.xml"/><Relationship Id="rId3" Type="http://schemas.openxmlformats.org/officeDocument/2006/relationships/tags" Target="../tags/tag2131.xml"/><Relationship Id="rId25" Type="http://schemas.openxmlformats.org/officeDocument/2006/relationships/tags" Target="../tags/tag2153.xml"/><Relationship Id="rId46" Type="http://schemas.openxmlformats.org/officeDocument/2006/relationships/tags" Target="../tags/tag2174.xml"/><Relationship Id="rId67" Type="http://schemas.openxmlformats.org/officeDocument/2006/relationships/tags" Target="../tags/tag2195.xml"/><Relationship Id="rId116" Type="http://schemas.openxmlformats.org/officeDocument/2006/relationships/tags" Target="../tags/tag2244.xml"/><Relationship Id="rId20" Type="http://schemas.openxmlformats.org/officeDocument/2006/relationships/tags" Target="../tags/tag2148.xml"/><Relationship Id="rId41" Type="http://schemas.openxmlformats.org/officeDocument/2006/relationships/tags" Target="../tags/tag2169.xml"/><Relationship Id="rId62" Type="http://schemas.openxmlformats.org/officeDocument/2006/relationships/tags" Target="../tags/tag2190.xml"/><Relationship Id="rId83" Type="http://schemas.openxmlformats.org/officeDocument/2006/relationships/tags" Target="../tags/tag2211.xml"/><Relationship Id="rId88" Type="http://schemas.openxmlformats.org/officeDocument/2006/relationships/tags" Target="../tags/tag2216.xml"/><Relationship Id="rId111" Type="http://schemas.openxmlformats.org/officeDocument/2006/relationships/tags" Target="../tags/tag2239.xml"/><Relationship Id="rId132" Type="http://schemas.openxmlformats.org/officeDocument/2006/relationships/tags" Target="../tags/tag2260.xml"/><Relationship Id="rId15" Type="http://schemas.openxmlformats.org/officeDocument/2006/relationships/tags" Target="../tags/tag2143.xml"/><Relationship Id="rId36" Type="http://schemas.openxmlformats.org/officeDocument/2006/relationships/tags" Target="../tags/tag2164.xml"/><Relationship Id="rId57" Type="http://schemas.openxmlformats.org/officeDocument/2006/relationships/tags" Target="../tags/tag2185.xml"/><Relationship Id="rId106" Type="http://schemas.openxmlformats.org/officeDocument/2006/relationships/tags" Target="../tags/tag2234.xml"/><Relationship Id="rId127" Type="http://schemas.openxmlformats.org/officeDocument/2006/relationships/tags" Target="../tags/tag2255.xml"/><Relationship Id="rId10" Type="http://schemas.openxmlformats.org/officeDocument/2006/relationships/tags" Target="../tags/tag2138.xml"/><Relationship Id="rId31" Type="http://schemas.openxmlformats.org/officeDocument/2006/relationships/tags" Target="../tags/tag2159.xml"/><Relationship Id="rId52" Type="http://schemas.openxmlformats.org/officeDocument/2006/relationships/tags" Target="../tags/tag2180.xml"/><Relationship Id="rId73" Type="http://schemas.openxmlformats.org/officeDocument/2006/relationships/tags" Target="../tags/tag2201.xml"/><Relationship Id="rId78" Type="http://schemas.openxmlformats.org/officeDocument/2006/relationships/tags" Target="../tags/tag2206.xml"/><Relationship Id="rId94" Type="http://schemas.openxmlformats.org/officeDocument/2006/relationships/tags" Target="../tags/tag2222.xml"/><Relationship Id="rId99" Type="http://schemas.openxmlformats.org/officeDocument/2006/relationships/tags" Target="../tags/tag2227.xml"/><Relationship Id="rId101" Type="http://schemas.openxmlformats.org/officeDocument/2006/relationships/tags" Target="../tags/tag2229.xml"/><Relationship Id="rId122" Type="http://schemas.openxmlformats.org/officeDocument/2006/relationships/tags" Target="../tags/tag2250.xml"/><Relationship Id="rId4" Type="http://schemas.openxmlformats.org/officeDocument/2006/relationships/tags" Target="../tags/tag2132.xml"/><Relationship Id="rId9" Type="http://schemas.openxmlformats.org/officeDocument/2006/relationships/tags" Target="../tags/tag2137.xml"/><Relationship Id="rId26" Type="http://schemas.openxmlformats.org/officeDocument/2006/relationships/tags" Target="../tags/tag2154.xml"/><Relationship Id="rId47" Type="http://schemas.openxmlformats.org/officeDocument/2006/relationships/tags" Target="../tags/tag2175.xml"/><Relationship Id="rId68" Type="http://schemas.openxmlformats.org/officeDocument/2006/relationships/tags" Target="../tags/tag2196.xml"/><Relationship Id="rId89" Type="http://schemas.openxmlformats.org/officeDocument/2006/relationships/tags" Target="../tags/tag2217.xml"/><Relationship Id="rId112" Type="http://schemas.openxmlformats.org/officeDocument/2006/relationships/tags" Target="../tags/tag2240.xml"/><Relationship Id="rId133"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tags" Target="../tags/tag2263.xml"/><Relationship Id="rId7" Type="http://schemas.openxmlformats.org/officeDocument/2006/relationships/image" Target="../media/image17.png"/><Relationship Id="rId2" Type="http://schemas.openxmlformats.org/officeDocument/2006/relationships/tags" Target="../tags/tag2262.xml"/><Relationship Id="rId1" Type="http://schemas.openxmlformats.org/officeDocument/2006/relationships/tags" Target="../tags/tag2261.xml"/><Relationship Id="rId6" Type="http://schemas.openxmlformats.org/officeDocument/2006/relationships/slideLayout" Target="../slideLayouts/slideLayout7.xml"/><Relationship Id="rId5" Type="http://schemas.openxmlformats.org/officeDocument/2006/relationships/tags" Target="../tags/tag2265.xml"/><Relationship Id="rId4" Type="http://schemas.openxmlformats.org/officeDocument/2006/relationships/tags" Target="../tags/tag2264.xml"/></Relationships>
</file>

<file path=ppt/slides/_rels/slide57.xml.rels><?xml version="1.0" encoding="UTF-8" standalone="yes"?>
<Relationships xmlns="http://schemas.openxmlformats.org/package/2006/relationships"><Relationship Id="rId8" Type="http://schemas.openxmlformats.org/officeDocument/2006/relationships/tags" Target="../tags/tag2273.xml"/><Relationship Id="rId13" Type="http://schemas.openxmlformats.org/officeDocument/2006/relationships/tags" Target="../tags/tag2278.xml"/><Relationship Id="rId18" Type="http://schemas.openxmlformats.org/officeDocument/2006/relationships/tags" Target="../tags/tag2283.xml"/><Relationship Id="rId26" Type="http://schemas.openxmlformats.org/officeDocument/2006/relationships/image" Target="../media/image17.png"/><Relationship Id="rId3" Type="http://schemas.openxmlformats.org/officeDocument/2006/relationships/tags" Target="../tags/tag2268.xml"/><Relationship Id="rId21" Type="http://schemas.openxmlformats.org/officeDocument/2006/relationships/tags" Target="../tags/tag2286.xml"/><Relationship Id="rId7" Type="http://schemas.openxmlformats.org/officeDocument/2006/relationships/tags" Target="../tags/tag2272.xml"/><Relationship Id="rId12" Type="http://schemas.openxmlformats.org/officeDocument/2006/relationships/tags" Target="../tags/tag2277.xml"/><Relationship Id="rId17" Type="http://schemas.openxmlformats.org/officeDocument/2006/relationships/tags" Target="../tags/tag2282.xml"/><Relationship Id="rId25" Type="http://schemas.openxmlformats.org/officeDocument/2006/relationships/image" Target="../media/image73.jpeg"/><Relationship Id="rId2" Type="http://schemas.openxmlformats.org/officeDocument/2006/relationships/tags" Target="../tags/tag2267.xml"/><Relationship Id="rId16" Type="http://schemas.openxmlformats.org/officeDocument/2006/relationships/tags" Target="../tags/tag2281.xml"/><Relationship Id="rId20" Type="http://schemas.openxmlformats.org/officeDocument/2006/relationships/tags" Target="../tags/tag2285.xml"/><Relationship Id="rId1" Type="http://schemas.openxmlformats.org/officeDocument/2006/relationships/tags" Target="../tags/tag2266.xml"/><Relationship Id="rId6" Type="http://schemas.openxmlformats.org/officeDocument/2006/relationships/tags" Target="../tags/tag2271.xml"/><Relationship Id="rId11" Type="http://schemas.openxmlformats.org/officeDocument/2006/relationships/tags" Target="../tags/tag2276.xml"/><Relationship Id="rId24" Type="http://schemas.openxmlformats.org/officeDocument/2006/relationships/image" Target="../media/image72.jpeg"/><Relationship Id="rId5" Type="http://schemas.openxmlformats.org/officeDocument/2006/relationships/tags" Target="../tags/tag2270.xml"/><Relationship Id="rId15" Type="http://schemas.openxmlformats.org/officeDocument/2006/relationships/tags" Target="../tags/tag2280.xml"/><Relationship Id="rId23" Type="http://schemas.openxmlformats.org/officeDocument/2006/relationships/slideLayout" Target="../slideLayouts/slideLayout7.xml"/><Relationship Id="rId10" Type="http://schemas.openxmlformats.org/officeDocument/2006/relationships/tags" Target="../tags/tag2275.xml"/><Relationship Id="rId19" Type="http://schemas.openxmlformats.org/officeDocument/2006/relationships/tags" Target="../tags/tag2284.xml"/><Relationship Id="rId4" Type="http://schemas.openxmlformats.org/officeDocument/2006/relationships/tags" Target="../tags/tag2269.xml"/><Relationship Id="rId9" Type="http://schemas.openxmlformats.org/officeDocument/2006/relationships/tags" Target="../tags/tag2274.xml"/><Relationship Id="rId14" Type="http://schemas.openxmlformats.org/officeDocument/2006/relationships/tags" Target="../tags/tag2279.xml"/><Relationship Id="rId22" Type="http://schemas.openxmlformats.org/officeDocument/2006/relationships/tags" Target="../tags/tag2287.xml"/></Relationships>
</file>

<file path=ppt/slides/_rels/slide58.xml.rels><?xml version="1.0" encoding="UTF-8" standalone="yes"?>
<Relationships xmlns="http://schemas.openxmlformats.org/package/2006/relationships"><Relationship Id="rId8" Type="http://schemas.openxmlformats.org/officeDocument/2006/relationships/tags" Target="../tags/tag2295.xml"/><Relationship Id="rId13" Type="http://schemas.openxmlformats.org/officeDocument/2006/relationships/slideLayout" Target="../slideLayouts/slideLayout7.xml"/><Relationship Id="rId3" Type="http://schemas.openxmlformats.org/officeDocument/2006/relationships/tags" Target="../tags/tag2290.xml"/><Relationship Id="rId7" Type="http://schemas.openxmlformats.org/officeDocument/2006/relationships/tags" Target="../tags/tag2294.xml"/><Relationship Id="rId12" Type="http://schemas.openxmlformats.org/officeDocument/2006/relationships/tags" Target="../tags/tag2299.xml"/><Relationship Id="rId2" Type="http://schemas.openxmlformats.org/officeDocument/2006/relationships/tags" Target="../tags/tag2289.xml"/><Relationship Id="rId16" Type="http://schemas.openxmlformats.org/officeDocument/2006/relationships/image" Target="../media/image75.png"/><Relationship Id="rId1" Type="http://schemas.openxmlformats.org/officeDocument/2006/relationships/tags" Target="../tags/tag2288.xml"/><Relationship Id="rId6" Type="http://schemas.openxmlformats.org/officeDocument/2006/relationships/tags" Target="../tags/tag2293.xml"/><Relationship Id="rId11" Type="http://schemas.openxmlformats.org/officeDocument/2006/relationships/tags" Target="../tags/tag2298.xml"/><Relationship Id="rId5" Type="http://schemas.openxmlformats.org/officeDocument/2006/relationships/tags" Target="../tags/tag2292.xml"/><Relationship Id="rId15" Type="http://schemas.openxmlformats.org/officeDocument/2006/relationships/image" Target="../media/image74.png"/><Relationship Id="rId10" Type="http://schemas.openxmlformats.org/officeDocument/2006/relationships/tags" Target="../tags/tag2297.xml"/><Relationship Id="rId4" Type="http://schemas.openxmlformats.org/officeDocument/2006/relationships/tags" Target="../tags/tag2291.xml"/><Relationship Id="rId9" Type="http://schemas.openxmlformats.org/officeDocument/2006/relationships/tags" Target="../tags/tag2296.xm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18" Type="http://schemas.openxmlformats.org/officeDocument/2006/relationships/tags" Target="../tags/tag220.xml"/><Relationship Id="rId26" Type="http://schemas.openxmlformats.org/officeDocument/2006/relationships/tags" Target="../tags/tag228.xml"/><Relationship Id="rId3" Type="http://schemas.openxmlformats.org/officeDocument/2006/relationships/tags" Target="../tags/tag205.xml"/><Relationship Id="rId21" Type="http://schemas.openxmlformats.org/officeDocument/2006/relationships/tags" Target="../tags/tag223.xml"/><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tags" Target="../tags/tag219.xml"/><Relationship Id="rId25" Type="http://schemas.openxmlformats.org/officeDocument/2006/relationships/tags" Target="../tags/tag227.xml"/><Relationship Id="rId2" Type="http://schemas.openxmlformats.org/officeDocument/2006/relationships/tags" Target="../tags/tag204.xml"/><Relationship Id="rId16" Type="http://schemas.openxmlformats.org/officeDocument/2006/relationships/tags" Target="../tags/tag218.xml"/><Relationship Id="rId20" Type="http://schemas.openxmlformats.org/officeDocument/2006/relationships/tags" Target="../tags/tag222.xml"/><Relationship Id="rId29" Type="http://schemas.openxmlformats.org/officeDocument/2006/relationships/image" Target="../media/image17.png"/><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24" Type="http://schemas.openxmlformats.org/officeDocument/2006/relationships/tags" Target="../tags/tag226.xml"/><Relationship Id="rId5" Type="http://schemas.openxmlformats.org/officeDocument/2006/relationships/tags" Target="../tags/tag207.xml"/><Relationship Id="rId15" Type="http://schemas.openxmlformats.org/officeDocument/2006/relationships/tags" Target="../tags/tag217.xml"/><Relationship Id="rId23" Type="http://schemas.openxmlformats.org/officeDocument/2006/relationships/tags" Target="../tags/tag225.xml"/><Relationship Id="rId28" Type="http://schemas.openxmlformats.org/officeDocument/2006/relationships/slideLayout" Target="../slideLayouts/slideLayout7.xml"/><Relationship Id="rId10" Type="http://schemas.openxmlformats.org/officeDocument/2006/relationships/tags" Target="../tags/tag212.xml"/><Relationship Id="rId19" Type="http://schemas.openxmlformats.org/officeDocument/2006/relationships/tags" Target="../tags/tag221.xml"/><Relationship Id="rId31" Type="http://schemas.openxmlformats.org/officeDocument/2006/relationships/image" Target="../media/image21.png"/><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tags" Target="../tags/tag216.xml"/><Relationship Id="rId22" Type="http://schemas.openxmlformats.org/officeDocument/2006/relationships/tags" Target="../tags/tag224.xml"/><Relationship Id="rId27" Type="http://schemas.openxmlformats.org/officeDocument/2006/relationships/tags" Target="../tags/tag229.xml"/><Relationship Id="rId30"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18" Type="http://schemas.openxmlformats.org/officeDocument/2006/relationships/tags" Target="../tags/tag247.xml"/><Relationship Id="rId26" Type="http://schemas.openxmlformats.org/officeDocument/2006/relationships/image" Target="../media/image23.jpeg"/><Relationship Id="rId3" Type="http://schemas.openxmlformats.org/officeDocument/2006/relationships/tags" Target="../tags/tag232.xml"/><Relationship Id="rId21" Type="http://schemas.openxmlformats.org/officeDocument/2006/relationships/tags" Target="../tags/tag250.xml"/><Relationship Id="rId7" Type="http://schemas.openxmlformats.org/officeDocument/2006/relationships/tags" Target="../tags/tag236.xml"/><Relationship Id="rId12" Type="http://schemas.openxmlformats.org/officeDocument/2006/relationships/tags" Target="../tags/tag241.xml"/><Relationship Id="rId17" Type="http://schemas.openxmlformats.org/officeDocument/2006/relationships/tags" Target="../tags/tag246.xml"/><Relationship Id="rId25" Type="http://schemas.openxmlformats.org/officeDocument/2006/relationships/image" Target="../media/image22.jpeg"/><Relationship Id="rId2" Type="http://schemas.openxmlformats.org/officeDocument/2006/relationships/tags" Target="../tags/tag231.xml"/><Relationship Id="rId16" Type="http://schemas.openxmlformats.org/officeDocument/2006/relationships/tags" Target="../tags/tag245.xml"/><Relationship Id="rId20" Type="http://schemas.openxmlformats.org/officeDocument/2006/relationships/tags" Target="../tags/tag249.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24" Type="http://schemas.openxmlformats.org/officeDocument/2006/relationships/image" Target="../media/image17.png"/><Relationship Id="rId5" Type="http://schemas.openxmlformats.org/officeDocument/2006/relationships/tags" Target="../tags/tag234.xml"/><Relationship Id="rId15" Type="http://schemas.openxmlformats.org/officeDocument/2006/relationships/tags" Target="../tags/tag244.xml"/><Relationship Id="rId23" Type="http://schemas.openxmlformats.org/officeDocument/2006/relationships/slideLayout" Target="../slideLayouts/slideLayout7.xml"/><Relationship Id="rId28" Type="http://schemas.openxmlformats.org/officeDocument/2006/relationships/image" Target="../media/image25.png"/><Relationship Id="rId10" Type="http://schemas.openxmlformats.org/officeDocument/2006/relationships/tags" Target="../tags/tag239.xml"/><Relationship Id="rId19" Type="http://schemas.openxmlformats.org/officeDocument/2006/relationships/tags" Target="../tags/tag248.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 Id="rId22" Type="http://schemas.openxmlformats.org/officeDocument/2006/relationships/tags" Target="../tags/tag251.xml"/><Relationship Id="rId27"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 Id="rId5" Type="http://schemas.openxmlformats.org/officeDocument/2006/relationships/image" Target="../media/image26.jpe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5" Type="http://schemas.openxmlformats.org/officeDocument/2006/relationships/image" Target="../media/image17.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tretch>
            <a:fillRect/>
          </a:stretch>
        </a:blipFill>
        <a:effectLst/>
      </p:bgPr>
    </p:bg>
    <p:spTree>
      <p:nvGrpSpPr>
        <p:cNvPr id="1" name=""/>
        <p:cNvGrpSpPr/>
        <p:nvPr/>
      </p:nvGrpSpPr>
      <p:grpSpPr>
        <a:xfrm>
          <a:off x="0" y="0"/>
          <a:ext cx="0" cy="0"/>
          <a:chOff x="0" y="0"/>
          <a:chExt cx="0" cy="0"/>
        </a:xfrm>
      </p:grpSpPr>
      <p:grpSp>
        <p:nvGrpSpPr>
          <p:cNvPr id="2050" name="组合 33"/>
          <p:cNvGrpSpPr/>
          <p:nvPr>
            <p:custDataLst>
              <p:tags r:id="rId1"/>
            </p:custDataLst>
          </p:nvPr>
        </p:nvGrpSpPr>
        <p:grpSpPr>
          <a:xfrm>
            <a:off x="1643063" y="928688"/>
            <a:ext cx="5404322" cy="3214687"/>
            <a:chOff x="0" y="0"/>
            <a:chExt cx="5143535" cy="2643206"/>
          </a:xfrm>
        </p:grpSpPr>
        <p:grpSp>
          <p:nvGrpSpPr>
            <p:cNvPr id="2051" name="组合 30"/>
            <p:cNvGrpSpPr/>
            <p:nvPr>
              <p:custDataLst>
                <p:tags r:id="rId2"/>
              </p:custDataLst>
            </p:nvPr>
          </p:nvGrpSpPr>
          <p:grpSpPr>
            <a:xfrm>
              <a:off x="0" y="0"/>
              <a:ext cx="5143535" cy="2500330"/>
              <a:chOff x="0" y="0"/>
              <a:chExt cx="5143535" cy="2500330"/>
            </a:xfrm>
          </p:grpSpPr>
          <p:pic>
            <p:nvPicPr>
              <p:cNvPr id="2053" name="图片 5" descr="未标题-1.png"/>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bwMode="auto">
              <a:xfrm>
                <a:off x="707495" y="642942"/>
                <a:ext cx="214314" cy="20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图片 7" descr="未标题-1.png"/>
              <p:cNvPicPr>
                <a:picLocks noChangeAspect="1" noChangeArrowheads="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bwMode="auto">
              <a:xfrm>
                <a:off x="4350833" y="71438"/>
                <a:ext cx="367710" cy="35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8" descr="未标题-1.png"/>
              <p:cNvPicPr>
                <a:picLocks noChangeAspect="1" noChangeArrowheads="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bwMode="auto">
              <a:xfrm>
                <a:off x="3113115" y="1997870"/>
                <a:ext cx="513814" cy="50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56" name="直接连接符 10"/>
              <p:cNvCxnSpPr>
                <a:cxnSpLocks noChangeShapeType="1"/>
              </p:cNvCxnSpPr>
              <p:nvPr>
                <p:custDataLst>
                  <p:tags r:id="rId7"/>
                </p:custDataLst>
              </p:nvPr>
            </p:nvCxnSpPr>
            <p:spPr bwMode="auto">
              <a:xfrm flipV="1">
                <a:off x="921646" y="251920"/>
                <a:ext cx="3429731" cy="496009"/>
              </a:xfrm>
              <a:prstGeom prst="line">
                <a:avLst/>
              </a:prstGeom>
              <a:noFill/>
              <a:ln w="6350">
                <a:solidFill>
                  <a:schemeClr val="tx1"/>
                </a:solidFill>
                <a:round/>
              </a:ln>
              <a:extLst>
                <a:ext uri="{909E8E84-426E-40DD-AFC4-6F175D3DCCD1}">
                  <a14:hiddenFill xmlns:a14="http://schemas.microsoft.com/office/drawing/2010/main">
                    <a:noFill/>
                  </a14:hiddenFill>
                </a:ext>
              </a:extLst>
            </p:spPr>
          </p:cxnSp>
          <p:cxnSp>
            <p:nvCxnSpPr>
              <p:cNvPr id="2057" name="直接连接符 15"/>
              <p:cNvCxnSpPr>
                <a:cxnSpLocks noChangeShapeType="1"/>
              </p:cNvCxnSpPr>
              <p:nvPr>
                <p:custDataLst>
                  <p:tags r:id="rId8"/>
                </p:custDataLst>
              </p:nvPr>
            </p:nvCxnSpPr>
            <p:spPr bwMode="auto">
              <a:xfrm rot="5400000">
                <a:off x="2957285" y="748136"/>
                <a:ext cx="2001006" cy="1071225"/>
              </a:xfrm>
              <a:prstGeom prst="line">
                <a:avLst/>
              </a:prstGeom>
              <a:noFill/>
              <a:ln w="6350">
                <a:solidFill>
                  <a:schemeClr val="tx1"/>
                </a:solidFill>
                <a:round/>
              </a:ln>
              <a:extLst>
                <a:ext uri="{909E8E84-426E-40DD-AFC4-6F175D3DCCD1}">
                  <a14:hiddenFill xmlns:a14="http://schemas.microsoft.com/office/drawing/2010/main">
                    <a:noFill/>
                  </a14:hiddenFill>
                </a:ext>
              </a:extLst>
            </p:spPr>
          </p:cxnSp>
          <p:cxnSp>
            <p:nvCxnSpPr>
              <p:cNvPr id="2058" name="直接连接符 18"/>
              <p:cNvCxnSpPr>
                <a:cxnSpLocks noChangeShapeType="1"/>
              </p:cNvCxnSpPr>
              <p:nvPr>
                <p:custDataLst>
                  <p:tags r:id="rId9"/>
                </p:custDataLst>
              </p:nvPr>
            </p:nvCxnSpPr>
            <p:spPr bwMode="auto">
              <a:xfrm>
                <a:off x="850633" y="785783"/>
                <a:ext cx="2428008" cy="1429289"/>
              </a:xfrm>
              <a:prstGeom prst="line">
                <a:avLst/>
              </a:prstGeom>
              <a:noFill/>
              <a:ln w="6350">
                <a:solidFill>
                  <a:schemeClr val="tx1"/>
                </a:solidFill>
                <a:round/>
              </a:ln>
              <a:extLst>
                <a:ext uri="{909E8E84-426E-40DD-AFC4-6F175D3DCCD1}">
                  <a14:hiddenFill xmlns:a14="http://schemas.microsoft.com/office/drawing/2010/main">
                    <a:noFill/>
                  </a14:hiddenFill>
                </a:ext>
              </a:extLst>
            </p:spPr>
          </p:cxnSp>
          <p:pic>
            <p:nvPicPr>
              <p:cNvPr id="2059" name="图片 24" descr="12454.png"/>
              <p:cNvPicPr>
                <a:picLocks noChangeAspect="1" noChangeArrowheads="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bwMode="auto">
              <a:xfrm>
                <a:off x="4279395" y="0"/>
                <a:ext cx="468244" cy="46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0" name="矩形 25"/>
              <p:cNvSpPr>
                <a:spLocks noChangeArrowheads="1"/>
              </p:cNvSpPr>
              <p:nvPr>
                <p:custDataLst>
                  <p:tags r:id="rId11"/>
                </p:custDataLst>
              </p:nvPr>
            </p:nvSpPr>
            <p:spPr bwMode="auto">
              <a:xfrm>
                <a:off x="388937" y="785783"/>
                <a:ext cx="3753817" cy="91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6600" b="1" smtClean="0"/>
                  <a:t>减</a:t>
                </a:r>
                <a:r>
                  <a:rPr lang="zh-CN" altLang="en-US" sz="6600" b="1" smtClean="0">
                    <a:solidFill>
                      <a:srgbClr val="7F7F7F"/>
                    </a:solidFill>
                  </a:rPr>
                  <a:t>数分</a:t>
                </a:r>
                <a:r>
                  <a:rPr lang="zh-CN" altLang="en-US" sz="6600" b="1" smtClean="0"/>
                  <a:t>裂</a:t>
                </a:r>
                <a:endParaRPr lang="zh-CN" altLang="en-US" sz="6600" b="1"/>
              </a:p>
            </p:txBody>
          </p:sp>
          <p:sp>
            <p:nvSpPr>
              <p:cNvPr id="2061" name="文本框 10"/>
              <p:cNvSpPr txBox="1">
                <a:spLocks noChangeArrowheads="1"/>
              </p:cNvSpPr>
              <p:nvPr>
                <p:custDataLst>
                  <p:tags r:id="rId12"/>
                </p:custDataLst>
              </p:nvPr>
            </p:nvSpPr>
            <p:spPr bwMode="auto">
              <a:xfrm>
                <a:off x="0" y="1468448"/>
                <a:ext cx="5143535" cy="60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spcBef>
                    <a:spcPct val="0"/>
                  </a:spcBef>
                  <a:buNone/>
                </a:pP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            Meiosis and fertilization</a:t>
                </a:r>
                <a:r>
                  <a:rPr lang="zh-CN" altLang="en-US" sz="1800" smtClean="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800" smtClean="0">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lnSpc>
                    <a:spcPct val="150000"/>
                  </a:lnSpc>
                  <a:spcBef>
                    <a:spcPct val="0"/>
                  </a:spcBef>
                  <a:buNone/>
                </a:pPr>
                <a:r>
                  <a:rPr lang="zh-CN" altLang="en-US" sz="1000" smtClean="0">
                    <a:latin typeface="微软雅黑" panose="020B0503020204020204" pitchFamily="34" charset="-122"/>
                    <a:ea typeface="微软雅黑" panose="020B0503020204020204" pitchFamily="34" charset="-122"/>
                  </a:rPr>
                  <a:t> </a:t>
                </a:r>
                <a:endParaRPr lang="zh-CN" altLang="en-US" sz="1000">
                  <a:latin typeface="微软雅黑" panose="020B0503020204020204" pitchFamily="34" charset="-122"/>
                  <a:ea typeface="微软雅黑" panose="020B0503020204020204" pitchFamily="34" charset="-122"/>
                </a:endParaRPr>
              </a:p>
            </p:txBody>
          </p:sp>
        </p:grpSp>
        <p:pic>
          <p:nvPicPr>
            <p:cNvPr id="2052" name="图片 32" descr="5689.png"/>
            <p:cNvPicPr>
              <a:picLocks noChangeAspect="1" noChangeArrowheads="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bwMode="auto">
            <a:xfrm>
              <a:off x="2993511" y="1928826"/>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anim calcmode="lin" valueType="num">
                                      <p:cBhvr>
                                        <p:cTn id="8" dur="2000" fill="hold"/>
                                        <p:tgtEl>
                                          <p:spTgt spid="2050"/>
                                        </p:tgtEl>
                                        <p:attrNameLst>
                                          <p:attrName>style.rotation</p:attrName>
                                        </p:attrNameLst>
                                      </p:cBhvr>
                                      <p:tavLst>
                                        <p:tav tm="0">
                                          <p:val>
                                            <p:fltVal val="720"/>
                                          </p:val>
                                        </p:tav>
                                        <p:tav tm="100000">
                                          <p:val>
                                            <p:fltVal val="0"/>
                                          </p:val>
                                        </p:tav>
                                      </p:tavLst>
                                    </p:anim>
                                    <p:anim calcmode="lin" valueType="num">
                                      <p:cBhvr>
                                        <p:cTn id="9" dur="2000" fill="hold"/>
                                        <p:tgtEl>
                                          <p:spTgt spid="2050"/>
                                        </p:tgtEl>
                                        <p:attrNameLst>
                                          <p:attrName>ppt_h</p:attrName>
                                        </p:attrNameLst>
                                      </p:cBhvr>
                                      <p:tavLst>
                                        <p:tav tm="0">
                                          <p:val>
                                            <p:fltVal val="0"/>
                                          </p:val>
                                        </p:tav>
                                        <p:tav tm="100000">
                                          <p:val>
                                            <p:strVal val="#ppt_h"/>
                                          </p:val>
                                        </p:tav>
                                      </p:tavLst>
                                    </p:anim>
                                    <p:anim calcmode="lin" valueType="num">
                                      <p:cBhvr>
                                        <p:cTn id="10" dur="2000" fill="hold"/>
                                        <p:tgtEl>
                                          <p:spTgt spid="205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6">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概念</a:t>
            </a:r>
          </a:p>
        </p:txBody>
      </p:sp>
      <p:sp>
        <p:nvSpPr>
          <p:cNvPr id="4" name="Rectangle 5"/>
          <p:cNvSpPr>
            <a:spLocks noChangeArrowheads="1"/>
          </p:cNvSpPr>
          <p:nvPr>
            <p:custDataLst>
              <p:tags r:id="rId3"/>
            </p:custDataLst>
          </p:nvPr>
        </p:nvSpPr>
        <p:spPr bwMode="auto">
          <a:xfrm>
            <a:off x="1845477" y="3278900"/>
            <a:ext cx="6801652"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a:solidFill>
                  <a:srgbClr val="003300"/>
                </a:solidFill>
                <a:latin typeface="楷体" panose="02010609060101010101" pitchFamily="49" charset="-122"/>
                <a:ea typeface="楷体" panose="02010609060101010101" pitchFamily="49" charset="-122"/>
              </a:rPr>
              <a:t>成熟生殖细胞中的</a:t>
            </a:r>
            <a:r>
              <a:rPr lang="zh-CN" altLang="en-US" sz="2800" b="1">
                <a:solidFill>
                  <a:srgbClr val="C00000"/>
                </a:solidFill>
                <a:latin typeface="楷体" panose="02010609060101010101" pitchFamily="49" charset="-122"/>
                <a:ea typeface="楷体" panose="02010609060101010101" pitchFamily="49" charset="-122"/>
              </a:rPr>
              <a:t>染色体数目</a:t>
            </a:r>
            <a:r>
              <a:rPr lang="zh-CN" altLang="en-US" sz="2800" b="1" smtClean="0">
                <a:solidFill>
                  <a:srgbClr val="003300"/>
                </a:solidFill>
                <a:latin typeface="楷体" panose="02010609060101010101" pitchFamily="49" charset="-122"/>
                <a:ea typeface="楷体" panose="02010609060101010101" pitchFamily="49" charset="-122"/>
              </a:rPr>
              <a:t>比</a:t>
            </a:r>
            <a:endParaRPr lang="en-US" altLang="zh-CN" sz="2800" b="1" smtClean="0">
              <a:solidFill>
                <a:srgbClr val="003300"/>
              </a:solidFill>
              <a:latin typeface="楷体" panose="02010609060101010101" pitchFamily="49" charset="-122"/>
              <a:ea typeface="楷体" panose="02010609060101010101" pitchFamily="49" charset="-122"/>
            </a:endParaRPr>
          </a:p>
          <a:p>
            <a:pPr eaLnBrk="1" hangingPunct="1">
              <a:spcBef>
                <a:spcPct val="0"/>
              </a:spcBef>
              <a:buClrTx/>
              <a:buFontTx/>
              <a:buNone/>
            </a:pPr>
            <a:r>
              <a:rPr lang="zh-CN" altLang="en-US" sz="2800" b="1" smtClean="0">
                <a:solidFill>
                  <a:srgbClr val="003300"/>
                </a:solidFill>
                <a:latin typeface="楷体" panose="02010609060101010101" pitchFamily="49" charset="-122"/>
                <a:ea typeface="楷体" panose="02010609060101010101" pitchFamily="49" charset="-122"/>
              </a:rPr>
              <a:t>原始生殖细胞</a:t>
            </a:r>
            <a:r>
              <a:rPr lang="zh-CN" altLang="en-US" sz="2800" b="1">
                <a:solidFill>
                  <a:srgbClr val="C00000"/>
                </a:solidFill>
                <a:latin typeface="楷体" panose="02010609060101010101" pitchFamily="49" charset="-122"/>
                <a:ea typeface="楷体" panose="02010609060101010101" pitchFamily="49" charset="-122"/>
              </a:rPr>
              <a:t>减少一半</a:t>
            </a:r>
          </a:p>
        </p:txBody>
      </p:sp>
      <p:sp>
        <p:nvSpPr>
          <p:cNvPr id="5" name="Rectangle 6"/>
          <p:cNvSpPr>
            <a:spLocks noChangeArrowheads="1"/>
          </p:cNvSpPr>
          <p:nvPr>
            <p:custDataLst>
              <p:tags r:id="rId4"/>
            </p:custDataLst>
          </p:nvPr>
        </p:nvSpPr>
        <p:spPr bwMode="auto">
          <a:xfrm>
            <a:off x="494384" y="3278900"/>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smtClean="0">
                <a:solidFill>
                  <a:schemeClr val="bg2">
                    <a:lumMod val="10000"/>
                  </a:schemeClr>
                </a:solidFill>
                <a:latin typeface="微软雅黑" panose="020B0503020204020204" pitchFamily="34" charset="-122"/>
                <a:ea typeface="微软雅黑" panose="020B0503020204020204" pitchFamily="34" charset="-122"/>
              </a:rPr>
              <a:t>⑤</a:t>
            </a:r>
            <a:r>
              <a:rPr lang="zh-CN" altLang="en-US" sz="2800" b="1">
                <a:solidFill>
                  <a:schemeClr val="bg2">
                    <a:lumMod val="10000"/>
                  </a:schemeClr>
                </a:solidFill>
                <a:latin typeface="微软雅黑" panose="020B0503020204020204" pitchFamily="34" charset="-122"/>
                <a:ea typeface="微软雅黑" panose="020B0503020204020204" pitchFamily="34" charset="-122"/>
              </a:rPr>
              <a:t>结果：</a:t>
            </a:r>
          </a:p>
        </p:txBody>
      </p:sp>
      <p:sp>
        <p:nvSpPr>
          <p:cNvPr id="6" name="Rectangle 7"/>
          <p:cNvSpPr>
            <a:spLocks noChangeArrowheads="1"/>
          </p:cNvSpPr>
          <p:nvPr>
            <p:custDataLst>
              <p:tags r:id="rId5"/>
            </p:custDataLst>
          </p:nvPr>
        </p:nvSpPr>
        <p:spPr bwMode="auto">
          <a:xfrm>
            <a:off x="1830189" y="2659312"/>
            <a:ext cx="726919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smtClean="0">
                <a:solidFill>
                  <a:srgbClr val="C00000"/>
                </a:solidFill>
                <a:latin typeface="楷体" panose="02010609060101010101" pitchFamily="49" charset="-122"/>
                <a:ea typeface="楷体" panose="02010609060101010101" pitchFamily="49" charset="-122"/>
              </a:rPr>
              <a:t>染色体</a:t>
            </a:r>
            <a:r>
              <a:rPr lang="zh-CN" altLang="en-US" sz="2800" b="1">
                <a:solidFill>
                  <a:srgbClr val="C00000"/>
                </a:solidFill>
                <a:latin typeface="楷体" panose="02010609060101010101" pitchFamily="49" charset="-122"/>
                <a:ea typeface="楷体" panose="02010609060101010101" pitchFamily="49" charset="-122"/>
              </a:rPr>
              <a:t>只</a:t>
            </a:r>
            <a:r>
              <a:rPr lang="zh-CN" altLang="en-US" sz="2800" b="1" smtClean="0">
                <a:solidFill>
                  <a:srgbClr val="C00000"/>
                </a:solidFill>
                <a:latin typeface="楷体" panose="02010609060101010101" pitchFamily="49" charset="-122"/>
                <a:ea typeface="楷体" panose="02010609060101010101" pitchFamily="49" charset="-122"/>
              </a:rPr>
              <a:t>复制一</a:t>
            </a:r>
            <a:r>
              <a:rPr lang="zh-CN" altLang="en-US" sz="2800" b="1">
                <a:solidFill>
                  <a:srgbClr val="C00000"/>
                </a:solidFill>
                <a:latin typeface="楷体" panose="02010609060101010101" pitchFamily="49" charset="-122"/>
                <a:ea typeface="楷体" panose="02010609060101010101" pitchFamily="49" charset="-122"/>
              </a:rPr>
              <a:t>次，而细胞分裂两次</a:t>
            </a:r>
          </a:p>
        </p:txBody>
      </p:sp>
      <p:sp>
        <p:nvSpPr>
          <p:cNvPr id="7" name="Rectangle 8"/>
          <p:cNvSpPr>
            <a:spLocks noChangeArrowheads="1"/>
          </p:cNvSpPr>
          <p:nvPr>
            <p:custDataLst>
              <p:tags r:id="rId6"/>
            </p:custDataLst>
          </p:nvPr>
        </p:nvSpPr>
        <p:spPr bwMode="auto">
          <a:xfrm>
            <a:off x="465843" y="2676815"/>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smtClean="0">
                <a:solidFill>
                  <a:schemeClr val="bg2">
                    <a:lumMod val="10000"/>
                  </a:schemeClr>
                </a:solidFill>
                <a:latin typeface="微软雅黑" panose="020B0503020204020204" pitchFamily="34" charset="-122"/>
                <a:ea typeface="微软雅黑" panose="020B0503020204020204" pitchFamily="34" charset="-122"/>
              </a:rPr>
              <a:t>④过程：</a:t>
            </a:r>
            <a:endParaRPr lang="zh-CN" altLang="en-US" sz="2800" b="1">
              <a:solidFill>
                <a:schemeClr val="bg2">
                  <a:lumMod val="10000"/>
                </a:schemeClr>
              </a:solidFill>
              <a:latin typeface="微软雅黑" panose="020B0503020204020204" pitchFamily="34" charset="-122"/>
              <a:ea typeface="微软雅黑" panose="020B0503020204020204" pitchFamily="34" charset="-122"/>
            </a:endParaRPr>
          </a:p>
        </p:txBody>
      </p:sp>
      <p:sp>
        <p:nvSpPr>
          <p:cNvPr id="8" name="Rectangle 9"/>
          <p:cNvSpPr>
            <a:spLocks noChangeArrowheads="1"/>
          </p:cNvSpPr>
          <p:nvPr>
            <p:custDataLst>
              <p:tags r:id="rId7"/>
            </p:custDataLst>
          </p:nvPr>
        </p:nvSpPr>
        <p:spPr bwMode="auto">
          <a:xfrm>
            <a:off x="1906149" y="1452888"/>
            <a:ext cx="37579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a:solidFill>
                  <a:srgbClr val="003300"/>
                </a:solidFill>
                <a:latin typeface="楷体" panose="02010609060101010101" pitchFamily="49" charset="-122"/>
                <a:ea typeface="楷体" panose="02010609060101010101" pitchFamily="49" charset="-122"/>
              </a:rPr>
              <a:t>在产生</a:t>
            </a:r>
            <a:r>
              <a:rPr lang="zh-CN" altLang="en-US" sz="2800" b="1">
                <a:solidFill>
                  <a:srgbClr val="C00000"/>
                </a:solidFill>
                <a:latin typeface="楷体" panose="02010609060101010101" pitchFamily="49" charset="-122"/>
                <a:ea typeface="楷体" panose="02010609060101010101" pitchFamily="49" charset="-122"/>
              </a:rPr>
              <a:t>成熟生殖细胞</a:t>
            </a:r>
            <a:r>
              <a:rPr lang="zh-CN" altLang="en-US" sz="2800" b="1">
                <a:solidFill>
                  <a:srgbClr val="003300"/>
                </a:solidFill>
                <a:latin typeface="楷体" panose="02010609060101010101" pitchFamily="49" charset="-122"/>
                <a:ea typeface="楷体" panose="02010609060101010101" pitchFamily="49" charset="-122"/>
              </a:rPr>
              <a:t>时</a:t>
            </a:r>
          </a:p>
        </p:txBody>
      </p:sp>
      <p:sp>
        <p:nvSpPr>
          <p:cNvPr id="9" name="Rectangle 10"/>
          <p:cNvSpPr>
            <a:spLocks noChangeArrowheads="1"/>
          </p:cNvSpPr>
          <p:nvPr>
            <p:custDataLst>
              <p:tags r:id="rId8"/>
            </p:custDataLst>
          </p:nvPr>
        </p:nvSpPr>
        <p:spPr bwMode="auto">
          <a:xfrm>
            <a:off x="508903" y="1452888"/>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a:solidFill>
                  <a:schemeClr val="bg2">
                    <a:lumMod val="10000"/>
                  </a:schemeClr>
                </a:solidFill>
                <a:latin typeface="微软雅黑" panose="020B0503020204020204" pitchFamily="34" charset="-122"/>
                <a:ea typeface="微软雅黑" panose="020B0503020204020204" pitchFamily="34" charset="-122"/>
              </a:rPr>
              <a:t>②时期：</a:t>
            </a:r>
          </a:p>
        </p:txBody>
      </p:sp>
      <p:sp>
        <p:nvSpPr>
          <p:cNvPr id="10" name="Rectangle 11"/>
          <p:cNvSpPr>
            <a:spLocks noChangeArrowheads="1"/>
          </p:cNvSpPr>
          <p:nvPr>
            <p:custDataLst>
              <p:tags r:id="rId9"/>
            </p:custDataLst>
          </p:nvPr>
        </p:nvSpPr>
        <p:spPr bwMode="auto">
          <a:xfrm>
            <a:off x="1923400" y="843558"/>
            <a:ext cx="34004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a:solidFill>
                  <a:srgbClr val="003300"/>
                </a:solidFill>
                <a:latin typeface="楷体" panose="02010609060101010101" pitchFamily="49" charset="-122"/>
                <a:ea typeface="楷体" panose="02010609060101010101" pitchFamily="49" charset="-122"/>
              </a:rPr>
              <a:t>进行</a:t>
            </a:r>
            <a:r>
              <a:rPr lang="zh-CN" altLang="en-US" sz="2800" b="1">
                <a:solidFill>
                  <a:srgbClr val="C00000"/>
                </a:solidFill>
                <a:latin typeface="楷体" panose="02010609060101010101" pitchFamily="49" charset="-122"/>
                <a:ea typeface="楷体" panose="02010609060101010101" pitchFamily="49" charset="-122"/>
              </a:rPr>
              <a:t>有性生殖</a:t>
            </a:r>
            <a:r>
              <a:rPr lang="zh-CN" altLang="en-US" sz="2800" b="1">
                <a:solidFill>
                  <a:srgbClr val="003300"/>
                </a:solidFill>
                <a:latin typeface="楷体" panose="02010609060101010101" pitchFamily="49" charset="-122"/>
                <a:ea typeface="楷体" panose="02010609060101010101" pitchFamily="49" charset="-122"/>
              </a:rPr>
              <a:t>的生物</a:t>
            </a:r>
          </a:p>
        </p:txBody>
      </p:sp>
      <p:sp>
        <p:nvSpPr>
          <p:cNvPr id="11" name="Rectangle 12"/>
          <p:cNvSpPr>
            <a:spLocks noChangeArrowheads="1"/>
          </p:cNvSpPr>
          <p:nvPr>
            <p:custDataLst>
              <p:tags r:id="rId10"/>
            </p:custDataLst>
          </p:nvPr>
        </p:nvSpPr>
        <p:spPr bwMode="auto">
          <a:xfrm>
            <a:off x="526154" y="843558"/>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a:solidFill>
                  <a:schemeClr val="bg2">
                    <a:lumMod val="10000"/>
                  </a:schemeClr>
                </a:solidFill>
                <a:latin typeface="微软雅黑" panose="020B0503020204020204" pitchFamily="34" charset="-122"/>
                <a:ea typeface="微软雅黑" panose="020B0503020204020204" pitchFamily="34" charset="-122"/>
              </a:rPr>
              <a:t>①范围：</a:t>
            </a:r>
          </a:p>
        </p:txBody>
      </p:sp>
      <p:sp>
        <p:nvSpPr>
          <p:cNvPr id="12" name="Rectangle 7"/>
          <p:cNvSpPr>
            <a:spLocks noChangeArrowheads="1"/>
          </p:cNvSpPr>
          <p:nvPr>
            <p:custDataLst>
              <p:tags r:id="rId11"/>
            </p:custDataLst>
          </p:nvPr>
        </p:nvSpPr>
        <p:spPr bwMode="auto">
          <a:xfrm>
            <a:off x="1863523" y="2067694"/>
            <a:ext cx="726919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smtClean="0">
                <a:solidFill>
                  <a:srgbClr val="003300"/>
                </a:solidFill>
                <a:latin typeface="楷体" panose="02010609060101010101" pitchFamily="49" charset="-122"/>
                <a:ea typeface="楷体" panose="02010609060101010101" pitchFamily="49" charset="-122"/>
              </a:rPr>
              <a:t>染色体数目减半</a:t>
            </a:r>
            <a:endParaRPr lang="zh-CN" altLang="en-US" sz="2800" b="1">
              <a:solidFill>
                <a:srgbClr val="003300"/>
              </a:solidFill>
              <a:latin typeface="楷体" panose="02010609060101010101" pitchFamily="49" charset="-122"/>
              <a:ea typeface="楷体" panose="02010609060101010101" pitchFamily="49" charset="-122"/>
            </a:endParaRPr>
          </a:p>
        </p:txBody>
      </p:sp>
      <p:sp>
        <p:nvSpPr>
          <p:cNvPr id="13" name="Rectangle 8"/>
          <p:cNvSpPr>
            <a:spLocks noChangeArrowheads="1"/>
          </p:cNvSpPr>
          <p:nvPr>
            <p:custDataLst>
              <p:tags r:id="rId12"/>
            </p:custDataLst>
          </p:nvPr>
        </p:nvSpPr>
        <p:spPr bwMode="auto">
          <a:xfrm>
            <a:off x="499177" y="2081846"/>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smtClean="0">
                <a:solidFill>
                  <a:schemeClr val="bg2">
                    <a:lumMod val="10000"/>
                  </a:schemeClr>
                </a:solidFill>
                <a:latin typeface="微软雅黑" panose="020B0503020204020204" pitchFamily="34" charset="-122"/>
                <a:ea typeface="微软雅黑" panose="020B0503020204020204" pitchFamily="34" charset="-122"/>
              </a:rPr>
              <a:t>③特点：</a:t>
            </a:r>
            <a:endParaRPr lang="zh-CN" altLang="en-US" sz="2800" b="1">
              <a:solidFill>
                <a:schemeClr val="bg2">
                  <a:lumMod val="10000"/>
                </a:schemeClr>
              </a:solidFill>
              <a:latin typeface="微软雅黑" panose="020B0503020204020204" pitchFamily="34" charset="-122"/>
              <a:ea typeface="微软雅黑" panose="020B0503020204020204" pitchFamily="34" charset="-122"/>
            </a:endParaRPr>
          </a:p>
        </p:txBody>
      </p:sp>
      <p:grpSp>
        <p:nvGrpSpPr>
          <p:cNvPr id="16" name="组合 15"/>
          <p:cNvGrpSpPr/>
          <p:nvPr>
            <p:custDataLst>
              <p:tags r:id="rId13"/>
            </p:custDataLst>
          </p:nvPr>
        </p:nvGrpSpPr>
        <p:grpSpPr>
          <a:xfrm>
            <a:off x="7824013" y="3178577"/>
            <a:ext cx="431800" cy="1873250"/>
            <a:chOff x="3424" y="2024"/>
            <a:chExt cx="272" cy="1180"/>
          </a:xfrm>
        </p:grpSpPr>
        <p:sp>
          <p:nvSpPr>
            <p:cNvPr id="17" name="椭圆 16"/>
            <p:cNvSpPr/>
            <p:nvPr>
              <p:custDataLst>
                <p:tags r:id="rId20"/>
              </p:custDataLst>
            </p:nvPr>
          </p:nvSpPr>
          <p:spPr>
            <a:xfrm rot="900000">
              <a:off x="3606" y="2024"/>
              <a:ext cx="90" cy="545"/>
            </a:xfrm>
            <a:prstGeom prst="ellipse">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path path="circle">
                <a:fillToRect r="100000" b="100000"/>
              </a:path>
              <a:tileRect l="-100000" t="-100000"/>
            </a:gradFill>
            <a:ln w="9525" cap="flat" cmpd="sng">
              <a:solidFill>
                <a:schemeClr val="tx1"/>
              </a:solidFill>
              <a:prstDash val="solid"/>
              <a:headEnd type="none" w="med" len="med"/>
              <a:tailEnd type="none" w="med" len="med"/>
            </a:ln>
          </p:spPr>
          <p:txBody>
            <a:bodyPr/>
            <a:lstStyle/>
            <a:p>
              <a:endParaRPr lang="zh-CN" altLang="en-US" sz="1800"/>
            </a:p>
          </p:txBody>
        </p:sp>
        <p:sp>
          <p:nvSpPr>
            <p:cNvPr id="18" name="椭圆 17"/>
            <p:cNvSpPr/>
            <p:nvPr>
              <p:custDataLst>
                <p:tags r:id="rId21"/>
              </p:custDataLst>
            </p:nvPr>
          </p:nvSpPr>
          <p:spPr>
            <a:xfrm rot="20700000">
              <a:off x="3605" y="2659"/>
              <a:ext cx="91" cy="545"/>
            </a:xfrm>
            <a:prstGeom prst="ellipse">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path path="circle">
                <a:fillToRect r="100000" b="100000"/>
              </a:path>
              <a:tileRect l="-100000" t="-100000"/>
            </a:gradFill>
            <a:ln w="9525" cap="flat" cmpd="sng">
              <a:solidFill>
                <a:schemeClr val="tx1"/>
              </a:solidFill>
              <a:prstDash val="solid"/>
              <a:headEnd type="none" w="med" len="med"/>
              <a:tailEnd type="none" w="med" len="med"/>
            </a:ln>
          </p:spPr>
          <p:txBody>
            <a:bodyPr/>
            <a:lstStyle/>
            <a:p>
              <a:endParaRPr lang="zh-CN" altLang="en-US" sz="1800"/>
            </a:p>
          </p:txBody>
        </p:sp>
        <p:sp>
          <p:nvSpPr>
            <p:cNvPr id="19" name="椭圆 18"/>
            <p:cNvSpPr/>
            <p:nvPr>
              <p:custDataLst>
                <p:tags r:id="rId22"/>
              </p:custDataLst>
            </p:nvPr>
          </p:nvSpPr>
          <p:spPr>
            <a:xfrm>
              <a:off x="3515" y="2569"/>
              <a:ext cx="90" cy="90"/>
            </a:xfrm>
            <a:prstGeom prst="ellipse">
              <a:avLst/>
            </a:prstGeom>
            <a:solidFill>
              <a:schemeClr val="accent6">
                <a:lumMod val="50000"/>
              </a:schemeClr>
            </a:solidFill>
            <a:ln w="9525" cap="flat" cmpd="sng">
              <a:solidFill>
                <a:schemeClr val="tx1"/>
              </a:solidFill>
              <a:prstDash val="solid"/>
              <a:headEnd type="none" w="med" len="med"/>
              <a:tailEnd type="none" w="med" len="med"/>
            </a:ln>
          </p:spPr>
          <p:txBody>
            <a:bodyPr/>
            <a:lstStyle/>
            <a:p>
              <a:endParaRPr lang="zh-CN" altLang="en-US" sz="1800"/>
            </a:p>
          </p:txBody>
        </p:sp>
        <p:sp>
          <p:nvSpPr>
            <p:cNvPr id="20" name="椭圆 19"/>
            <p:cNvSpPr/>
            <p:nvPr>
              <p:custDataLst>
                <p:tags r:id="rId23"/>
              </p:custDataLst>
            </p:nvPr>
          </p:nvSpPr>
          <p:spPr>
            <a:xfrm rot="900000">
              <a:off x="3424" y="2658"/>
              <a:ext cx="90" cy="545"/>
            </a:xfrm>
            <a:prstGeom prst="ellipse">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path path="circle">
                <a:fillToRect r="100000" b="100000"/>
              </a:path>
              <a:tileRect l="-100000" t="-100000"/>
            </a:gradFill>
            <a:ln w="9525" cap="flat" cmpd="sng">
              <a:solidFill>
                <a:schemeClr val="tx1"/>
              </a:solidFill>
              <a:prstDash val="solid"/>
              <a:headEnd type="none" w="med" len="med"/>
              <a:tailEnd type="none" w="med" len="med"/>
            </a:ln>
          </p:spPr>
          <p:txBody>
            <a:bodyPr/>
            <a:lstStyle/>
            <a:p>
              <a:endParaRPr lang="zh-CN" altLang="en-US" sz="1800"/>
            </a:p>
          </p:txBody>
        </p:sp>
        <p:sp>
          <p:nvSpPr>
            <p:cNvPr id="21" name="椭圆 20"/>
            <p:cNvSpPr/>
            <p:nvPr>
              <p:custDataLst>
                <p:tags r:id="rId24"/>
              </p:custDataLst>
            </p:nvPr>
          </p:nvSpPr>
          <p:spPr>
            <a:xfrm rot="20700000">
              <a:off x="3424" y="2024"/>
              <a:ext cx="91" cy="545"/>
            </a:xfrm>
            <a:prstGeom prst="ellipse">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path path="circle">
                <a:fillToRect r="100000" b="100000"/>
              </a:path>
              <a:tileRect l="-100000" t="-100000"/>
            </a:gradFill>
            <a:ln w="9525" cap="flat" cmpd="sng">
              <a:solidFill>
                <a:schemeClr val="tx1"/>
              </a:solidFill>
              <a:prstDash val="solid"/>
              <a:headEnd type="none" w="med" len="med"/>
              <a:tailEnd type="none" w="med" len="med"/>
            </a:ln>
          </p:spPr>
          <p:txBody>
            <a:bodyPr/>
            <a:lstStyle/>
            <a:p>
              <a:endParaRPr lang="zh-CN" altLang="en-US" sz="1800"/>
            </a:p>
          </p:txBody>
        </p:sp>
      </p:grpSp>
      <p:grpSp>
        <p:nvGrpSpPr>
          <p:cNvPr id="22" name="组合 21"/>
          <p:cNvGrpSpPr/>
          <p:nvPr>
            <p:custDataLst>
              <p:tags r:id="rId14"/>
            </p:custDataLst>
          </p:nvPr>
        </p:nvGrpSpPr>
        <p:grpSpPr>
          <a:xfrm>
            <a:off x="8472983" y="3182532"/>
            <a:ext cx="431800" cy="1873250"/>
            <a:chOff x="3424" y="2024"/>
            <a:chExt cx="272" cy="1180"/>
          </a:xfrm>
        </p:grpSpPr>
        <p:sp>
          <p:nvSpPr>
            <p:cNvPr id="23" name="椭圆 22"/>
            <p:cNvSpPr/>
            <p:nvPr>
              <p:custDataLst>
                <p:tags r:id="rId15"/>
              </p:custDataLst>
            </p:nvPr>
          </p:nvSpPr>
          <p:spPr>
            <a:xfrm rot="900000">
              <a:off x="3606" y="2024"/>
              <a:ext cx="90" cy="545"/>
            </a:xfrm>
            <a:prstGeom prst="ellipse">
              <a:avLst/>
            </a:prstGeom>
            <a:gradFill flip="none" rotWithShape="1">
              <a:gsLst>
                <a:gs pos="0">
                  <a:srgbClr val="6666FF">
                    <a:tint val="66000"/>
                    <a:satMod val="160000"/>
                  </a:srgbClr>
                </a:gs>
                <a:gs pos="50000">
                  <a:srgbClr val="6666FF">
                    <a:tint val="44500"/>
                    <a:satMod val="160000"/>
                  </a:srgbClr>
                </a:gs>
                <a:gs pos="100000">
                  <a:srgbClr val="6666FF">
                    <a:tint val="23500"/>
                    <a:satMod val="160000"/>
                  </a:srgbClr>
                </a:gs>
              </a:gsLst>
              <a:lin ang="16200000" scaled="1"/>
            </a:gradFill>
            <a:ln w="9525" cap="flat" cmpd="sng">
              <a:solidFill>
                <a:schemeClr val="tx1"/>
              </a:solidFill>
              <a:prstDash val="solid"/>
              <a:headEnd type="none" w="med" len="med"/>
              <a:tailEnd type="none" w="med" len="med"/>
            </a:ln>
          </p:spPr>
          <p:txBody>
            <a:bodyPr/>
            <a:lstStyle/>
            <a:p>
              <a:endParaRPr lang="zh-CN" altLang="en-US" sz="1800"/>
            </a:p>
          </p:txBody>
        </p:sp>
        <p:sp>
          <p:nvSpPr>
            <p:cNvPr id="24" name="椭圆 23"/>
            <p:cNvSpPr/>
            <p:nvPr>
              <p:custDataLst>
                <p:tags r:id="rId16"/>
              </p:custDataLst>
            </p:nvPr>
          </p:nvSpPr>
          <p:spPr>
            <a:xfrm rot="20700000">
              <a:off x="3605" y="2659"/>
              <a:ext cx="91" cy="545"/>
            </a:xfrm>
            <a:prstGeom prst="ellipse">
              <a:avLst/>
            </a:prstGeom>
            <a:gradFill flip="none" rotWithShape="1">
              <a:gsLst>
                <a:gs pos="0">
                  <a:srgbClr val="6666FF">
                    <a:tint val="66000"/>
                    <a:satMod val="160000"/>
                  </a:srgbClr>
                </a:gs>
                <a:gs pos="50000">
                  <a:srgbClr val="6666FF">
                    <a:tint val="44500"/>
                    <a:satMod val="160000"/>
                  </a:srgbClr>
                </a:gs>
                <a:gs pos="100000">
                  <a:srgbClr val="6666FF">
                    <a:tint val="23500"/>
                    <a:satMod val="160000"/>
                  </a:srgbClr>
                </a:gs>
              </a:gsLst>
              <a:lin ang="16200000" scaled="1"/>
            </a:gradFill>
            <a:ln w="9525" cap="flat" cmpd="sng">
              <a:solidFill>
                <a:schemeClr val="tx1"/>
              </a:solidFill>
              <a:prstDash val="solid"/>
              <a:headEnd type="none" w="med" len="med"/>
              <a:tailEnd type="none" w="med" len="med"/>
            </a:ln>
          </p:spPr>
          <p:txBody>
            <a:bodyPr/>
            <a:lstStyle/>
            <a:p>
              <a:endParaRPr lang="zh-CN" altLang="en-US" sz="1800"/>
            </a:p>
          </p:txBody>
        </p:sp>
        <p:sp>
          <p:nvSpPr>
            <p:cNvPr id="25" name="椭圆 24"/>
            <p:cNvSpPr/>
            <p:nvPr>
              <p:custDataLst>
                <p:tags r:id="rId17"/>
              </p:custDataLst>
            </p:nvPr>
          </p:nvSpPr>
          <p:spPr>
            <a:xfrm>
              <a:off x="3515" y="2569"/>
              <a:ext cx="90" cy="90"/>
            </a:xfrm>
            <a:prstGeom prst="ellipse">
              <a:avLst/>
            </a:prstGeom>
            <a:solidFill>
              <a:schemeClr val="bg2">
                <a:lumMod val="25000"/>
              </a:schemeClr>
            </a:solidFill>
            <a:ln w="9525" cap="flat" cmpd="sng">
              <a:solidFill>
                <a:schemeClr val="tx1"/>
              </a:solidFill>
              <a:prstDash val="solid"/>
              <a:headEnd type="none" w="med" len="med"/>
              <a:tailEnd type="none" w="med" len="med"/>
            </a:ln>
          </p:spPr>
          <p:txBody>
            <a:bodyPr/>
            <a:lstStyle/>
            <a:p>
              <a:endParaRPr lang="zh-CN" altLang="en-US" sz="1800"/>
            </a:p>
          </p:txBody>
        </p:sp>
        <p:sp>
          <p:nvSpPr>
            <p:cNvPr id="26" name="椭圆 25"/>
            <p:cNvSpPr/>
            <p:nvPr>
              <p:custDataLst>
                <p:tags r:id="rId18"/>
              </p:custDataLst>
            </p:nvPr>
          </p:nvSpPr>
          <p:spPr>
            <a:xfrm rot="900000">
              <a:off x="3424" y="2658"/>
              <a:ext cx="90" cy="545"/>
            </a:xfrm>
            <a:prstGeom prst="ellipse">
              <a:avLst/>
            </a:prstGeom>
            <a:gradFill flip="none" rotWithShape="1">
              <a:gsLst>
                <a:gs pos="0">
                  <a:srgbClr val="6666FF">
                    <a:tint val="66000"/>
                    <a:satMod val="160000"/>
                  </a:srgbClr>
                </a:gs>
                <a:gs pos="50000">
                  <a:srgbClr val="6666FF">
                    <a:tint val="44500"/>
                    <a:satMod val="160000"/>
                  </a:srgbClr>
                </a:gs>
                <a:gs pos="100000">
                  <a:srgbClr val="6666FF">
                    <a:tint val="23500"/>
                    <a:satMod val="160000"/>
                  </a:srgbClr>
                </a:gs>
              </a:gsLst>
              <a:lin ang="16200000" scaled="1"/>
            </a:gradFill>
            <a:ln w="9525" cap="flat" cmpd="sng">
              <a:solidFill>
                <a:schemeClr val="tx1"/>
              </a:solidFill>
              <a:prstDash val="solid"/>
              <a:headEnd type="none" w="med" len="med"/>
              <a:tailEnd type="none" w="med" len="med"/>
            </a:ln>
          </p:spPr>
          <p:txBody>
            <a:bodyPr/>
            <a:lstStyle/>
            <a:p>
              <a:endParaRPr lang="zh-CN" altLang="en-US" sz="1800"/>
            </a:p>
          </p:txBody>
        </p:sp>
        <p:sp>
          <p:nvSpPr>
            <p:cNvPr id="27" name="椭圆 26"/>
            <p:cNvSpPr/>
            <p:nvPr>
              <p:custDataLst>
                <p:tags r:id="rId19"/>
              </p:custDataLst>
            </p:nvPr>
          </p:nvSpPr>
          <p:spPr>
            <a:xfrm rot="20700000">
              <a:off x="3424" y="2024"/>
              <a:ext cx="91" cy="545"/>
            </a:xfrm>
            <a:prstGeom prst="ellipse">
              <a:avLst/>
            </a:prstGeom>
            <a:gradFill flip="none" rotWithShape="1">
              <a:gsLst>
                <a:gs pos="0">
                  <a:srgbClr val="6666FF">
                    <a:tint val="66000"/>
                    <a:satMod val="160000"/>
                  </a:srgbClr>
                </a:gs>
                <a:gs pos="50000">
                  <a:srgbClr val="6666FF">
                    <a:tint val="44500"/>
                    <a:satMod val="160000"/>
                  </a:srgbClr>
                </a:gs>
                <a:gs pos="100000">
                  <a:srgbClr val="6666FF">
                    <a:tint val="23500"/>
                    <a:satMod val="160000"/>
                  </a:srgbClr>
                </a:gs>
              </a:gsLst>
              <a:lin ang="16200000" scaled="1"/>
            </a:gradFill>
            <a:ln w="9525" cap="flat" cmpd="sng">
              <a:solidFill>
                <a:schemeClr val="tx1"/>
              </a:solidFill>
              <a:prstDash val="solid"/>
              <a:headEnd type="none" w="med" len="med"/>
              <a:tailEnd type="none" w="med" len="med"/>
            </a:ln>
          </p:spPr>
          <p:txBody>
            <a:bodyPr/>
            <a:lstStyle/>
            <a:p>
              <a:endParaRPr lang="zh-CN" altLang="en-US" sz="1800"/>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right)">
                                      <p:cBhvr>
                                        <p:cTn id="31" dur="500"/>
                                        <p:tgtEl>
                                          <p:spTgt spid="16"/>
                                        </p:tgtEl>
                                      </p:cBhvr>
                                    </p:animEffect>
                                  </p:childTnLst>
                                </p:cTn>
                              </p:par>
                              <p:par>
                                <p:cTn id="32" presetID="22" presetClass="entr" presetSubtype="8"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left)">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randombar(horizontal)">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p:cNvGrpSpPr/>
          <p:nvPr/>
        </p:nvGrpSpPr>
        <p:grpSpPr>
          <a:xfrm>
            <a:off x="3229690" y="1601689"/>
            <a:ext cx="1028700" cy="1028700"/>
            <a:chOff x="1222" y="1747"/>
            <a:chExt cx="1152" cy="1152"/>
          </a:xfrm>
        </p:grpSpPr>
        <p:sp>
          <p:nvSpPr>
            <p:cNvPr id="14398" name="Oval 3"/>
            <p:cNvSpPr/>
            <p:nvPr/>
          </p:nvSpPr>
          <p:spPr>
            <a:xfrm>
              <a:off x="1222" y="1747"/>
              <a:ext cx="1152" cy="1152"/>
            </a:xfrm>
            <a:prstGeom prst="ellipse">
              <a:avLst/>
            </a:prstGeom>
            <a:gradFill rotWithShape="0">
              <a:gsLst>
                <a:gs pos="0">
                  <a:srgbClr val="FFFFFF"/>
                </a:gs>
                <a:gs pos="100000">
                  <a:srgbClr val="3399FF"/>
                </a:gs>
              </a:gsLst>
              <a:path path="shape">
                <a:fillToRect l="50000" t="50000" r="50000" b="50000"/>
              </a:path>
            </a:gradFill>
            <a:ln w="952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9" name="Freeform 4"/>
            <p:cNvSpPr>
              <a:spLocks noChangeAspect="1"/>
            </p:cNvSpPr>
            <p:nvPr/>
          </p:nvSpPr>
          <p:spPr>
            <a:xfrm>
              <a:off x="1761" y="2303"/>
              <a:ext cx="271" cy="316"/>
            </a:xfrm>
            <a:custGeom>
              <a:avLst/>
              <a:gdLst>
                <a:gd name="txL" fmla="*/ 0 w 271"/>
                <a:gd name="txT" fmla="*/ 0 h 316"/>
                <a:gd name="txR" fmla="*/ 271 w 271"/>
                <a:gd name="txB" fmla="*/ 316 h 316"/>
              </a:gdLst>
              <a:ahLst/>
              <a:cxnLst>
                <a:cxn ang="0">
                  <a:pos x="0" y="316"/>
                </a:cxn>
                <a:cxn ang="0">
                  <a:pos x="68" y="249"/>
                </a:cxn>
                <a:cxn ang="0">
                  <a:pos x="136" y="170"/>
                </a:cxn>
                <a:cxn ang="0">
                  <a:pos x="226" y="68"/>
                </a:cxn>
                <a:cxn ang="0">
                  <a:pos x="271" y="0"/>
                </a:cxn>
              </a:cxnLst>
              <a:rect l="txL" t="txT" r="txR" b="txB"/>
              <a:pathLst>
                <a:path w="271" h="316">
                  <a:moveTo>
                    <a:pt x="0" y="316"/>
                  </a:moveTo>
                  <a:cubicBezTo>
                    <a:pt x="11" y="307"/>
                    <a:pt x="45" y="273"/>
                    <a:pt x="68" y="249"/>
                  </a:cubicBezTo>
                  <a:cubicBezTo>
                    <a:pt x="91" y="225"/>
                    <a:pt x="110" y="200"/>
                    <a:pt x="136" y="170"/>
                  </a:cubicBezTo>
                  <a:cubicBezTo>
                    <a:pt x="162" y="140"/>
                    <a:pt x="203" y="96"/>
                    <a:pt x="226" y="68"/>
                  </a:cubicBezTo>
                  <a:cubicBezTo>
                    <a:pt x="249" y="40"/>
                    <a:pt x="262" y="14"/>
                    <a:pt x="271" y="0"/>
                  </a:cubicBezTo>
                </a:path>
              </a:pathLst>
            </a:custGeom>
            <a:noFill/>
            <a:ln w="889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0" name="Oval 5"/>
            <p:cNvSpPr>
              <a:spLocks noChangeAspect="1"/>
            </p:cNvSpPr>
            <p:nvPr/>
          </p:nvSpPr>
          <p:spPr>
            <a:xfrm rot="35310">
              <a:off x="1852" y="2431"/>
              <a:ext cx="79" cy="77"/>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1" name="Freeform 6"/>
            <p:cNvSpPr>
              <a:spLocks noChangeAspect="1"/>
            </p:cNvSpPr>
            <p:nvPr/>
          </p:nvSpPr>
          <p:spPr>
            <a:xfrm>
              <a:off x="1411" y="1897"/>
              <a:ext cx="452" cy="542"/>
            </a:xfrm>
            <a:custGeom>
              <a:avLst/>
              <a:gdLst>
                <a:gd name="txL" fmla="*/ 0 w 452"/>
                <a:gd name="txT" fmla="*/ 0 h 542"/>
                <a:gd name="txR" fmla="*/ 452 w 452"/>
                <a:gd name="txB" fmla="*/ 542 h 542"/>
              </a:gdLst>
              <a:ahLst/>
              <a:cxnLst>
                <a:cxn ang="0">
                  <a:pos x="0" y="542"/>
                </a:cxn>
                <a:cxn ang="0">
                  <a:pos x="113" y="405"/>
                </a:cxn>
                <a:cxn ang="0">
                  <a:pos x="227" y="266"/>
                </a:cxn>
                <a:cxn ang="0">
                  <a:pos x="350" y="113"/>
                </a:cxn>
                <a:cxn ang="0">
                  <a:pos x="452" y="0"/>
                </a:cxn>
              </a:cxnLst>
              <a:rect l="txL" t="txT" r="txR" b="txB"/>
              <a:pathLst>
                <a:path w="452" h="542">
                  <a:moveTo>
                    <a:pt x="0" y="542"/>
                  </a:moveTo>
                  <a:cubicBezTo>
                    <a:pt x="19" y="517"/>
                    <a:pt x="75" y="451"/>
                    <a:pt x="113" y="405"/>
                  </a:cubicBezTo>
                  <a:cubicBezTo>
                    <a:pt x="151" y="359"/>
                    <a:pt x="188" y="315"/>
                    <a:pt x="227" y="266"/>
                  </a:cubicBezTo>
                  <a:cubicBezTo>
                    <a:pt x="266" y="217"/>
                    <a:pt x="313" y="157"/>
                    <a:pt x="350" y="113"/>
                  </a:cubicBezTo>
                  <a:cubicBezTo>
                    <a:pt x="387" y="69"/>
                    <a:pt x="431" y="24"/>
                    <a:pt x="452" y="0"/>
                  </a:cubicBezTo>
                </a:path>
              </a:pathLst>
            </a:custGeom>
            <a:noFill/>
            <a:ln w="889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2" name="Oval 7"/>
            <p:cNvSpPr>
              <a:spLocks noChangeAspect="1"/>
            </p:cNvSpPr>
            <p:nvPr/>
          </p:nvSpPr>
          <p:spPr>
            <a:xfrm rot="-145515">
              <a:off x="1599" y="2126"/>
              <a:ext cx="69" cy="82"/>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3" name="Freeform 8"/>
            <p:cNvSpPr>
              <a:spLocks noChangeAspect="1"/>
            </p:cNvSpPr>
            <p:nvPr/>
          </p:nvSpPr>
          <p:spPr>
            <a:xfrm>
              <a:off x="1863" y="2416"/>
              <a:ext cx="248" cy="294"/>
            </a:xfrm>
            <a:custGeom>
              <a:avLst/>
              <a:gdLst>
                <a:gd name="txL" fmla="*/ 0 w 248"/>
                <a:gd name="txT" fmla="*/ 0 h 294"/>
                <a:gd name="txR" fmla="*/ 248 w 248"/>
                <a:gd name="txB" fmla="*/ 294 h 294"/>
              </a:gdLst>
              <a:ahLst/>
              <a:cxnLst>
                <a:cxn ang="0">
                  <a:pos x="0" y="294"/>
                </a:cxn>
                <a:cxn ang="0">
                  <a:pos x="79" y="215"/>
                </a:cxn>
                <a:cxn ang="0">
                  <a:pos x="169" y="91"/>
                </a:cxn>
                <a:cxn ang="0">
                  <a:pos x="248" y="0"/>
                </a:cxn>
              </a:cxnLst>
              <a:rect l="txL" t="txT" r="txR" b="txB"/>
              <a:pathLst>
                <a:path w="248" h="294">
                  <a:moveTo>
                    <a:pt x="0" y="294"/>
                  </a:moveTo>
                  <a:cubicBezTo>
                    <a:pt x="13" y="281"/>
                    <a:pt x="51" y="249"/>
                    <a:pt x="79" y="215"/>
                  </a:cubicBezTo>
                  <a:cubicBezTo>
                    <a:pt x="107" y="181"/>
                    <a:pt x="141" y="127"/>
                    <a:pt x="169" y="91"/>
                  </a:cubicBezTo>
                  <a:cubicBezTo>
                    <a:pt x="197" y="55"/>
                    <a:pt x="232" y="19"/>
                    <a:pt x="248" y="0"/>
                  </a:cubicBezTo>
                </a:path>
              </a:pathLst>
            </a:custGeom>
            <a:noFill/>
            <a:ln w="889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4" name="Oval 9"/>
            <p:cNvSpPr>
              <a:spLocks noChangeAspect="1"/>
            </p:cNvSpPr>
            <p:nvPr/>
          </p:nvSpPr>
          <p:spPr>
            <a:xfrm rot="1028734">
              <a:off x="1940" y="2536"/>
              <a:ext cx="79" cy="77"/>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5" name="Freeform 10"/>
            <p:cNvSpPr>
              <a:spLocks noChangeAspect="1"/>
            </p:cNvSpPr>
            <p:nvPr/>
          </p:nvSpPr>
          <p:spPr>
            <a:xfrm>
              <a:off x="1531" y="1979"/>
              <a:ext cx="463" cy="553"/>
            </a:xfrm>
            <a:custGeom>
              <a:avLst/>
              <a:gdLst>
                <a:gd name="txL" fmla="*/ 0 w 463"/>
                <a:gd name="txT" fmla="*/ 0 h 553"/>
                <a:gd name="txR" fmla="*/ 463 w 463"/>
                <a:gd name="txB" fmla="*/ 553 h 553"/>
              </a:gdLst>
              <a:ahLst/>
              <a:cxnLst>
                <a:cxn ang="0">
                  <a:pos x="0" y="553"/>
                </a:cxn>
                <a:cxn ang="0">
                  <a:pos x="90" y="446"/>
                </a:cxn>
                <a:cxn ang="0">
                  <a:pos x="226" y="282"/>
                </a:cxn>
                <a:cxn ang="0">
                  <a:pos x="350" y="124"/>
                </a:cxn>
                <a:cxn ang="0">
                  <a:pos x="463" y="0"/>
                </a:cxn>
              </a:cxnLst>
              <a:rect l="txL" t="txT" r="txR" b="txB"/>
              <a:pathLst>
                <a:path w="462" h="553">
                  <a:moveTo>
                    <a:pt x="0" y="553"/>
                  </a:moveTo>
                  <a:cubicBezTo>
                    <a:pt x="17" y="535"/>
                    <a:pt x="52" y="491"/>
                    <a:pt x="90" y="446"/>
                  </a:cubicBezTo>
                  <a:cubicBezTo>
                    <a:pt x="128" y="401"/>
                    <a:pt x="183" y="336"/>
                    <a:pt x="226" y="282"/>
                  </a:cubicBezTo>
                  <a:cubicBezTo>
                    <a:pt x="269" y="228"/>
                    <a:pt x="311" y="171"/>
                    <a:pt x="350" y="124"/>
                  </a:cubicBezTo>
                  <a:cubicBezTo>
                    <a:pt x="389" y="77"/>
                    <a:pt x="440" y="26"/>
                    <a:pt x="463" y="0"/>
                  </a:cubicBezTo>
                </a:path>
              </a:pathLst>
            </a:custGeom>
            <a:noFill/>
            <a:ln w="889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6" name="Oval 11"/>
            <p:cNvSpPr>
              <a:spLocks noChangeAspect="1"/>
            </p:cNvSpPr>
            <p:nvPr/>
          </p:nvSpPr>
          <p:spPr>
            <a:xfrm rot="829434">
              <a:off x="1710" y="2221"/>
              <a:ext cx="74" cy="87"/>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3" name="Group 12"/>
          <p:cNvGrpSpPr/>
          <p:nvPr/>
        </p:nvGrpSpPr>
        <p:grpSpPr>
          <a:xfrm>
            <a:off x="1164253" y="740867"/>
            <a:ext cx="2227064" cy="1031379"/>
            <a:chOff x="-1111" y="783"/>
            <a:chExt cx="2494" cy="1155"/>
          </a:xfrm>
        </p:grpSpPr>
        <p:grpSp>
          <p:nvGrpSpPr>
            <p:cNvPr id="14390" name="Group 13"/>
            <p:cNvGrpSpPr/>
            <p:nvPr/>
          </p:nvGrpSpPr>
          <p:grpSpPr>
            <a:xfrm>
              <a:off x="25" y="783"/>
              <a:ext cx="1358" cy="1155"/>
              <a:chOff x="25" y="783"/>
              <a:chExt cx="1358" cy="1155"/>
            </a:xfrm>
          </p:grpSpPr>
          <p:sp>
            <p:nvSpPr>
              <p:cNvPr id="14392" name="Oval 14"/>
              <p:cNvSpPr>
                <a:spLocks noChangeAspect="1"/>
              </p:cNvSpPr>
              <p:nvPr/>
            </p:nvSpPr>
            <p:spPr>
              <a:xfrm rot="2856312">
                <a:off x="635" y="649"/>
                <a:ext cx="614" cy="881"/>
              </a:xfrm>
              <a:prstGeom prst="ellipse">
                <a:avLst/>
              </a:prstGeom>
              <a:gradFill rotWithShape="0">
                <a:gsLst>
                  <a:gs pos="0">
                    <a:srgbClr val="FFFFFF"/>
                  </a:gs>
                  <a:gs pos="100000">
                    <a:srgbClr val="3399FF"/>
                  </a:gs>
                </a:gsLst>
                <a:path path="shape">
                  <a:fillToRect l="50000" t="50000" r="50000" b="50000"/>
                </a:path>
              </a:gradFill>
              <a:ln w="952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3" name="Freeform 15"/>
              <p:cNvSpPr>
                <a:spLocks noChangeAspect="1"/>
              </p:cNvSpPr>
              <p:nvPr/>
            </p:nvSpPr>
            <p:spPr>
              <a:xfrm>
                <a:off x="880" y="1013"/>
                <a:ext cx="283" cy="282"/>
              </a:xfrm>
              <a:custGeom>
                <a:avLst/>
                <a:gdLst>
                  <a:gd name="txL" fmla="*/ 0 w 283"/>
                  <a:gd name="txT" fmla="*/ 0 h 282"/>
                  <a:gd name="txR" fmla="*/ 283 w 283"/>
                  <a:gd name="txB" fmla="*/ 282 h 282"/>
                </a:gdLst>
                <a:ahLst/>
                <a:cxnLst>
                  <a:cxn ang="0">
                    <a:pos x="0" y="282"/>
                  </a:cxn>
                  <a:cxn ang="0">
                    <a:pos x="68" y="214"/>
                  </a:cxn>
                  <a:cxn ang="0">
                    <a:pos x="136" y="135"/>
                  </a:cxn>
                  <a:cxn ang="0">
                    <a:pos x="204" y="68"/>
                  </a:cxn>
                  <a:cxn ang="0">
                    <a:pos x="283" y="0"/>
                  </a:cxn>
                </a:cxnLst>
                <a:rect l="txL" t="txT" r="txR" b="txB"/>
                <a:pathLst>
                  <a:path w="283" h="282">
                    <a:moveTo>
                      <a:pt x="0" y="282"/>
                    </a:moveTo>
                    <a:cubicBezTo>
                      <a:pt x="11" y="269"/>
                      <a:pt x="46" y="238"/>
                      <a:pt x="68" y="214"/>
                    </a:cubicBezTo>
                    <a:cubicBezTo>
                      <a:pt x="90" y="190"/>
                      <a:pt x="113" y="159"/>
                      <a:pt x="136" y="135"/>
                    </a:cubicBezTo>
                    <a:cubicBezTo>
                      <a:pt x="159" y="111"/>
                      <a:pt x="179" y="91"/>
                      <a:pt x="204" y="68"/>
                    </a:cubicBezTo>
                    <a:cubicBezTo>
                      <a:pt x="229" y="45"/>
                      <a:pt x="267" y="14"/>
                      <a:pt x="283" y="0"/>
                    </a:cubicBezTo>
                  </a:path>
                </a:pathLst>
              </a:custGeom>
              <a:noFill/>
              <a:ln w="889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4" name="Oval 16"/>
              <p:cNvSpPr/>
              <p:nvPr/>
            </p:nvSpPr>
            <p:spPr>
              <a:xfrm rot="35310">
                <a:off x="982" y="1098"/>
                <a:ext cx="73" cy="73"/>
              </a:xfrm>
              <a:prstGeom prst="ellipse">
                <a:avLst/>
              </a:prstGeom>
              <a:gradFill rotWithShape="0">
                <a:gsLst>
                  <a:gs pos="0">
                    <a:srgbClr val="FFFF00"/>
                  </a:gs>
                  <a:gs pos="100000">
                    <a:srgbClr val="FF9900"/>
                  </a:gs>
                </a:gsLst>
                <a:path path="shape">
                  <a:fillToRect l="50000" t="50000" r="50000" b="50000"/>
                </a:path>
              </a:gradFill>
              <a:ln w="19050">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5" name="Freeform 17"/>
              <p:cNvSpPr>
                <a:spLocks noChangeAspect="1"/>
              </p:cNvSpPr>
              <p:nvPr/>
            </p:nvSpPr>
            <p:spPr>
              <a:xfrm>
                <a:off x="645" y="786"/>
                <a:ext cx="437" cy="474"/>
              </a:xfrm>
              <a:custGeom>
                <a:avLst/>
                <a:gdLst>
                  <a:gd name="txL" fmla="*/ 0 w 437"/>
                  <a:gd name="txT" fmla="*/ 0 h 474"/>
                  <a:gd name="txR" fmla="*/ 437 w 437"/>
                  <a:gd name="txB" fmla="*/ 474 h 474"/>
                </a:gdLst>
                <a:ahLst/>
                <a:cxnLst>
                  <a:cxn ang="0">
                    <a:pos x="0" y="474"/>
                  </a:cxn>
                  <a:cxn ang="0">
                    <a:pos x="130" y="330"/>
                  </a:cxn>
                  <a:cxn ang="0">
                    <a:pos x="224" y="227"/>
                  </a:cxn>
                  <a:cxn ang="0">
                    <a:pos x="326" y="114"/>
                  </a:cxn>
                  <a:cxn ang="0">
                    <a:pos x="437" y="0"/>
                  </a:cxn>
                </a:cxnLst>
                <a:rect l="txL" t="txT" r="txR" b="txB"/>
                <a:pathLst>
                  <a:path w="437" h="473">
                    <a:moveTo>
                      <a:pt x="0" y="474"/>
                    </a:moveTo>
                    <a:cubicBezTo>
                      <a:pt x="20" y="450"/>
                      <a:pt x="93" y="371"/>
                      <a:pt x="130" y="330"/>
                    </a:cubicBezTo>
                    <a:cubicBezTo>
                      <a:pt x="167" y="289"/>
                      <a:pt x="191" y="263"/>
                      <a:pt x="224" y="227"/>
                    </a:cubicBezTo>
                    <a:cubicBezTo>
                      <a:pt x="257" y="191"/>
                      <a:pt x="291" y="152"/>
                      <a:pt x="326" y="114"/>
                    </a:cubicBezTo>
                    <a:cubicBezTo>
                      <a:pt x="361" y="76"/>
                      <a:pt x="414" y="24"/>
                      <a:pt x="437" y="0"/>
                    </a:cubicBezTo>
                  </a:path>
                </a:pathLst>
              </a:custGeom>
              <a:noFill/>
              <a:ln w="889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6" name="Oval 18"/>
              <p:cNvSpPr>
                <a:spLocks noChangeAspect="1"/>
              </p:cNvSpPr>
              <p:nvPr/>
            </p:nvSpPr>
            <p:spPr>
              <a:xfrm rot="-145515">
                <a:off x="817" y="978"/>
                <a:ext cx="69" cy="82"/>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7" name="Freeform 19"/>
              <p:cNvSpPr/>
              <p:nvPr/>
            </p:nvSpPr>
            <p:spPr>
              <a:xfrm>
                <a:off x="25" y="1410"/>
                <a:ext cx="620" cy="528"/>
              </a:xfrm>
              <a:custGeom>
                <a:avLst/>
                <a:gdLst>
                  <a:gd name="txL" fmla="*/ 0 w 764"/>
                  <a:gd name="txT" fmla="*/ 0 h 560"/>
                  <a:gd name="txR" fmla="*/ 764 w 764"/>
                  <a:gd name="txB" fmla="*/ 560 h 560"/>
                </a:gdLst>
                <a:ahLst/>
                <a:cxnLst>
                  <a:cxn ang="0">
                    <a:pos x="0" y="498"/>
                  </a:cxn>
                  <a:cxn ang="0">
                    <a:pos x="31" y="436"/>
                  </a:cxn>
                  <a:cxn ang="0">
                    <a:pos x="101" y="310"/>
                  </a:cxn>
                  <a:cxn ang="0">
                    <a:pos x="232" y="185"/>
                  </a:cxn>
                  <a:cxn ang="0">
                    <a:pos x="372" y="132"/>
                  </a:cxn>
                  <a:cxn ang="0">
                    <a:pos x="503" y="0"/>
                  </a:cxn>
                </a:cxnLst>
                <a:rect l="txL" t="txT" r="txR" b="txB"/>
                <a:pathLst>
                  <a:path w="764" h="560">
                    <a:moveTo>
                      <a:pt x="0" y="560"/>
                    </a:moveTo>
                    <a:cubicBezTo>
                      <a:pt x="6" y="548"/>
                      <a:pt x="22" y="525"/>
                      <a:pt x="47" y="490"/>
                    </a:cubicBezTo>
                    <a:cubicBezTo>
                      <a:pt x="72" y="455"/>
                      <a:pt x="102" y="396"/>
                      <a:pt x="153" y="349"/>
                    </a:cubicBezTo>
                    <a:cubicBezTo>
                      <a:pt x="204" y="302"/>
                      <a:pt x="285" y="241"/>
                      <a:pt x="353" y="208"/>
                    </a:cubicBezTo>
                    <a:cubicBezTo>
                      <a:pt x="421" y="175"/>
                      <a:pt x="495" y="184"/>
                      <a:pt x="564" y="149"/>
                    </a:cubicBezTo>
                    <a:cubicBezTo>
                      <a:pt x="633" y="114"/>
                      <a:pt x="722" y="31"/>
                      <a:pt x="764" y="0"/>
                    </a:cubicBezTo>
                  </a:path>
                </a:pathLst>
              </a:custGeom>
              <a:noFill/>
              <a:ln w="57150" cap="flat" cmpd="sng">
                <a:solidFill>
                  <a:srgbClr val="3399FF"/>
                </a:solidFill>
                <a:prstDash val="solid"/>
                <a:round/>
                <a:headEnd type="none" w="med" len="med"/>
                <a:tailEnd type="none" w="med" len="med"/>
              </a:ln>
            </p:spPr>
            <p:txBody>
              <a:bodyP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14391" name="Text Box 20"/>
            <p:cNvSpPr txBox="1"/>
            <p:nvPr/>
          </p:nvSpPr>
          <p:spPr>
            <a:xfrm>
              <a:off x="-1111" y="812"/>
              <a:ext cx="948" cy="722"/>
            </a:xfrm>
            <a:prstGeom prst="rect">
              <a:avLst/>
            </a:prstGeom>
            <a:noFill/>
            <a:ln w="9525">
              <a:noFill/>
            </a:ln>
          </p:spPr>
          <p:txBody>
            <a:bodyPr wrap="square">
              <a:spAutoFit/>
            </a:bodyPr>
            <a:lstStyle/>
            <a:p>
              <a:pPr lvl="0" algn="dist" eaLnBrk="1" hangingPunct="1"/>
              <a:r>
                <a:rPr lang="zh-CN" altLang="en-US" sz="2100" b="1" smtClean="0">
                  <a:solidFill>
                    <a:srgbClr val="C00000"/>
                  </a:solidFill>
                  <a:latin typeface="楷体" panose="02010609060101010101" pitchFamily="49" charset="-122"/>
                  <a:ea typeface="楷体" panose="02010609060101010101" pitchFamily="49" charset="-122"/>
                </a:rPr>
                <a:t>精子</a:t>
              </a:r>
              <a:r>
                <a:rPr lang="zh-CN" altLang="en-US" sz="1500" b="1" smtClean="0">
                  <a:solidFill>
                    <a:srgbClr val="C00000"/>
                  </a:solidFill>
                  <a:latin typeface="楷体" panose="02010609060101010101" pitchFamily="49" charset="-122"/>
                  <a:ea typeface="楷体" panose="02010609060101010101" pitchFamily="49" charset="-122"/>
                </a:rPr>
                <a:t>（</a:t>
              </a:r>
              <a:r>
                <a:rPr lang="zh-CN" altLang="en-US" sz="1500" b="1">
                  <a:solidFill>
                    <a:schemeClr val="accent5"/>
                  </a:solidFill>
                  <a:latin typeface="楷体" panose="02010609060101010101" pitchFamily="49" charset="-122"/>
                  <a:ea typeface="楷体" panose="02010609060101010101" pitchFamily="49" charset="-122"/>
                </a:rPr>
                <a:t>父</a:t>
              </a:r>
              <a:r>
                <a:rPr lang="zh-CN" altLang="en-US" sz="1500" b="1" smtClean="0">
                  <a:solidFill>
                    <a:schemeClr val="accent5"/>
                  </a:solidFill>
                  <a:latin typeface="楷体" panose="02010609060101010101" pitchFamily="49" charset="-122"/>
                  <a:ea typeface="楷体" panose="02010609060101010101" pitchFamily="49" charset="-122"/>
                </a:rPr>
                <a:t>方</a:t>
              </a:r>
              <a:r>
                <a:rPr lang="zh-CN" altLang="en-US" sz="1500" b="1" smtClean="0">
                  <a:solidFill>
                    <a:srgbClr val="C00000"/>
                  </a:solidFill>
                  <a:latin typeface="楷体" panose="02010609060101010101" pitchFamily="49" charset="-122"/>
                  <a:ea typeface="楷体" panose="02010609060101010101" pitchFamily="49" charset="-122"/>
                </a:rPr>
                <a:t>）</a:t>
              </a:r>
              <a:endParaRPr lang="zh-CN" altLang="en-US" sz="1500" b="1">
                <a:solidFill>
                  <a:srgbClr val="C00000"/>
                </a:solidFill>
                <a:latin typeface="楷体" panose="02010609060101010101" pitchFamily="49" charset="-122"/>
                <a:ea typeface="楷体" panose="02010609060101010101" pitchFamily="49" charset="-122"/>
              </a:endParaRPr>
            </a:p>
          </p:txBody>
        </p:sp>
      </p:grpSp>
      <p:grpSp>
        <p:nvGrpSpPr>
          <p:cNvPr id="4" name="Group 21"/>
          <p:cNvGrpSpPr/>
          <p:nvPr/>
        </p:nvGrpSpPr>
        <p:grpSpPr>
          <a:xfrm>
            <a:off x="4170878" y="633711"/>
            <a:ext cx="1956495" cy="807243"/>
            <a:chOff x="2256" y="663"/>
            <a:chExt cx="2191" cy="904"/>
          </a:xfrm>
        </p:grpSpPr>
        <p:grpSp>
          <p:nvGrpSpPr>
            <p:cNvPr id="14383" name="Group 22"/>
            <p:cNvGrpSpPr/>
            <p:nvPr/>
          </p:nvGrpSpPr>
          <p:grpSpPr>
            <a:xfrm>
              <a:off x="2256" y="663"/>
              <a:ext cx="861" cy="861"/>
              <a:chOff x="2256" y="663"/>
              <a:chExt cx="861" cy="861"/>
            </a:xfrm>
          </p:grpSpPr>
          <p:sp>
            <p:nvSpPr>
              <p:cNvPr id="14385" name="Oval 23"/>
              <p:cNvSpPr/>
              <p:nvPr/>
            </p:nvSpPr>
            <p:spPr>
              <a:xfrm>
                <a:off x="2256" y="663"/>
                <a:ext cx="861" cy="861"/>
              </a:xfrm>
              <a:prstGeom prst="ellipse">
                <a:avLst/>
              </a:prstGeom>
              <a:gradFill rotWithShape="0">
                <a:gsLst>
                  <a:gs pos="0">
                    <a:srgbClr val="FFFFFF"/>
                  </a:gs>
                  <a:gs pos="100000">
                    <a:srgbClr val="3399FF"/>
                  </a:gs>
                </a:gsLst>
                <a:path path="shape">
                  <a:fillToRect l="50000" t="50000" r="50000" b="50000"/>
                </a:path>
              </a:gradFill>
              <a:ln w="952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86" name="Freeform 24"/>
              <p:cNvSpPr>
                <a:spLocks noChangeAspect="1"/>
              </p:cNvSpPr>
              <p:nvPr/>
            </p:nvSpPr>
            <p:spPr>
              <a:xfrm>
                <a:off x="2673" y="1010"/>
                <a:ext cx="260" cy="282"/>
              </a:xfrm>
              <a:custGeom>
                <a:avLst/>
                <a:gdLst>
                  <a:gd name="txL" fmla="*/ 0 w 260"/>
                  <a:gd name="txT" fmla="*/ 0 h 282"/>
                  <a:gd name="txR" fmla="*/ 260 w 260"/>
                  <a:gd name="txB" fmla="*/ 282 h 282"/>
                </a:gdLst>
                <a:ahLst/>
                <a:cxnLst>
                  <a:cxn ang="0">
                    <a:pos x="0" y="282"/>
                  </a:cxn>
                  <a:cxn ang="0">
                    <a:pos x="91" y="192"/>
                  </a:cxn>
                  <a:cxn ang="0">
                    <a:pos x="192" y="57"/>
                  </a:cxn>
                  <a:cxn ang="0">
                    <a:pos x="260" y="0"/>
                  </a:cxn>
                </a:cxnLst>
                <a:rect l="txL" t="txT" r="txR" b="txB"/>
                <a:pathLst>
                  <a:path w="260" h="282">
                    <a:moveTo>
                      <a:pt x="0" y="282"/>
                    </a:moveTo>
                    <a:cubicBezTo>
                      <a:pt x="15" y="267"/>
                      <a:pt x="59" y="229"/>
                      <a:pt x="91" y="192"/>
                    </a:cubicBezTo>
                    <a:cubicBezTo>
                      <a:pt x="123" y="155"/>
                      <a:pt x="164" y="89"/>
                      <a:pt x="192" y="57"/>
                    </a:cubicBezTo>
                    <a:cubicBezTo>
                      <a:pt x="220" y="25"/>
                      <a:pt x="246" y="12"/>
                      <a:pt x="260" y="0"/>
                    </a:cubicBezTo>
                  </a:path>
                </a:pathLst>
              </a:custGeom>
              <a:solidFill>
                <a:srgbClr val="C00000"/>
              </a:solidFill>
              <a:ln w="889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87" name="Oval 25"/>
              <p:cNvSpPr>
                <a:spLocks noChangeAspect="1"/>
              </p:cNvSpPr>
              <p:nvPr/>
            </p:nvSpPr>
            <p:spPr>
              <a:xfrm rot="1028734">
                <a:off x="2776" y="1102"/>
                <a:ext cx="79" cy="77"/>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88" name="Freeform 26"/>
              <p:cNvSpPr>
                <a:spLocks noChangeAspect="1"/>
              </p:cNvSpPr>
              <p:nvPr/>
            </p:nvSpPr>
            <p:spPr>
              <a:xfrm>
                <a:off x="2436" y="750"/>
                <a:ext cx="429" cy="531"/>
              </a:xfrm>
              <a:custGeom>
                <a:avLst/>
                <a:gdLst>
                  <a:gd name="txL" fmla="*/ 0 w 429"/>
                  <a:gd name="txT" fmla="*/ 0 h 531"/>
                  <a:gd name="txR" fmla="*/ 429 w 429"/>
                  <a:gd name="txB" fmla="*/ 531 h 531"/>
                </a:gdLst>
                <a:ahLst/>
                <a:cxnLst>
                  <a:cxn ang="0">
                    <a:pos x="0" y="531"/>
                  </a:cxn>
                  <a:cxn ang="0">
                    <a:pos x="102" y="402"/>
                  </a:cxn>
                  <a:cxn ang="0">
                    <a:pos x="214" y="261"/>
                  </a:cxn>
                  <a:cxn ang="0">
                    <a:pos x="328" y="147"/>
                  </a:cxn>
                  <a:cxn ang="0">
                    <a:pos x="429" y="0"/>
                  </a:cxn>
                </a:cxnLst>
                <a:rect l="txL" t="txT" r="txR" b="txB"/>
                <a:pathLst>
                  <a:path w="429" h="531">
                    <a:moveTo>
                      <a:pt x="0" y="531"/>
                    </a:moveTo>
                    <a:cubicBezTo>
                      <a:pt x="17" y="508"/>
                      <a:pt x="66" y="447"/>
                      <a:pt x="102" y="402"/>
                    </a:cubicBezTo>
                    <a:cubicBezTo>
                      <a:pt x="138" y="357"/>
                      <a:pt x="176" y="303"/>
                      <a:pt x="214" y="261"/>
                    </a:cubicBezTo>
                    <a:cubicBezTo>
                      <a:pt x="252" y="219"/>
                      <a:pt x="292" y="191"/>
                      <a:pt x="328" y="147"/>
                    </a:cubicBezTo>
                    <a:cubicBezTo>
                      <a:pt x="364" y="103"/>
                      <a:pt x="408" y="31"/>
                      <a:pt x="429" y="0"/>
                    </a:cubicBezTo>
                  </a:path>
                </a:pathLst>
              </a:custGeom>
              <a:solidFill>
                <a:srgbClr val="C00000"/>
              </a:solidFill>
              <a:ln w="889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89" name="Oval 27"/>
              <p:cNvSpPr>
                <a:spLocks noChangeAspect="1"/>
              </p:cNvSpPr>
              <p:nvPr/>
            </p:nvSpPr>
            <p:spPr>
              <a:xfrm rot="829434">
                <a:off x="2614" y="979"/>
                <a:ext cx="74" cy="87"/>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14384" name="Text Box 28"/>
            <p:cNvSpPr txBox="1"/>
            <p:nvPr/>
          </p:nvSpPr>
          <p:spPr>
            <a:xfrm>
              <a:off x="3311" y="741"/>
              <a:ext cx="1136" cy="826"/>
            </a:xfrm>
            <a:prstGeom prst="rect">
              <a:avLst/>
            </a:prstGeom>
            <a:noFill/>
            <a:ln w="9525">
              <a:noFill/>
            </a:ln>
          </p:spPr>
          <p:txBody>
            <a:bodyPr wrap="square">
              <a:spAutoFit/>
            </a:bodyPr>
            <a:lstStyle/>
            <a:p>
              <a:pPr lvl="0" algn="dist" eaLnBrk="1" hangingPunct="1"/>
              <a:r>
                <a:rPr lang="zh-CN" altLang="en-US" sz="2100" b="1" smtClean="0">
                  <a:solidFill>
                    <a:srgbClr val="C00000"/>
                  </a:solidFill>
                  <a:latin typeface="楷体" panose="02010609060101010101" pitchFamily="49" charset="-122"/>
                  <a:ea typeface="楷体" panose="02010609060101010101" pitchFamily="49" charset="-122"/>
                </a:rPr>
                <a:t>卵细胞</a:t>
              </a:r>
            </a:p>
            <a:p>
              <a:pPr lvl="0" algn="dist" eaLnBrk="1" hangingPunct="1"/>
              <a:r>
                <a:rPr lang="zh-CN" altLang="en-US" sz="2100" b="1" smtClean="0">
                  <a:solidFill>
                    <a:srgbClr val="C00000"/>
                  </a:solidFill>
                  <a:latin typeface="楷体" panose="02010609060101010101" pitchFamily="49" charset="-122"/>
                  <a:ea typeface="楷体" panose="02010609060101010101" pitchFamily="49" charset="-122"/>
                </a:rPr>
                <a:t>（</a:t>
              </a:r>
              <a:r>
                <a:rPr lang="zh-CN" altLang="en-US" sz="2100" b="1" smtClean="0">
                  <a:solidFill>
                    <a:schemeClr val="accent5"/>
                  </a:solidFill>
                  <a:latin typeface="楷体" panose="02010609060101010101" pitchFamily="49" charset="-122"/>
                  <a:ea typeface="楷体" panose="02010609060101010101" pitchFamily="49" charset="-122"/>
                </a:rPr>
                <a:t>母方</a:t>
              </a:r>
              <a:r>
                <a:rPr lang="zh-CN" altLang="en-US" sz="2100" b="1" smtClean="0">
                  <a:solidFill>
                    <a:srgbClr val="C00000"/>
                  </a:solidFill>
                  <a:latin typeface="楷体" panose="02010609060101010101" pitchFamily="49" charset="-122"/>
                  <a:ea typeface="楷体" panose="02010609060101010101" pitchFamily="49" charset="-122"/>
                </a:rPr>
                <a:t>）</a:t>
              </a:r>
              <a:endParaRPr lang="zh-CN" altLang="en-US" sz="2100" b="1">
                <a:solidFill>
                  <a:srgbClr val="C00000"/>
                </a:solidFill>
                <a:latin typeface="楷体" panose="02010609060101010101" pitchFamily="49" charset="-122"/>
                <a:ea typeface="楷体" panose="02010609060101010101" pitchFamily="49" charset="-122"/>
              </a:endParaRPr>
            </a:p>
          </p:txBody>
        </p:sp>
      </p:grpSp>
      <p:grpSp>
        <p:nvGrpSpPr>
          <p:cNvPr id="7" name="Group 29"/>
          <p:cNvGrpSpPr/>
          <p:nvPr/>
        </p:nvGrpSpPr>
        <p:grpSpPr>
          <a:xfrm>
            <a:off x="3342203" y="1001614"/>
            <a:ext cx="827782" cy="596503"/>
            <a:chOff x="1328" y="1075"/>
            <a:chExt cx="927" cy="668"/>
          </a:xfrm>
        </p:grpSpPr>
        <p:grpSp>
          <p:nvGrpSpPr>
            <p:cNvPr id="14379" name="Group 30"/>
            <p:cNvGrpSpPr/>
            <p:nvPr/>
          </p:nvGrpSpPr>
          <p:grpSpPr>
            <a:xfrm>
              <a:off x="1414" y="1075"/>
              <a:ext cx="768" cy="624"/>
              <a:chOff x="2496" y="720"/>
              <a:chExt cx="768" cy="624"/>
            </a:xfrm>
          </p:grpSpPr>
          <p:sp>
            <p:nvSpPr>
              <p:cNvPr id="14381" name="Freeform 31"/>
              <p:cNvSpPr/>
              <p:nvPr/>
            </p:nvSpPr>
            <p:spPr>
              <a:xfrm>
                <a:off x="2496" y="720"/>
                <a:ext cx="392" cy="624"/>
              </a:xfrm>
              <a:custGeom>
                <a:avLst/>
                <a:gdLst>
                  <a:gd name="txL" fmla="*/ 0 w 392"/>
                  <a:gd name="txT" fmla="*/ 0 h 624"/>
                  <a:gd name="txR" fmla="*/ 392 w 392"/>
                  <a:gd name="txB" fmla="*/ 624 h 624"/>
                </a:gdLst>
                <a:ahLst/>
                <a:cxnLst>
                  <a:cxn ang="0">
                    <a:pos x="0" y="0"/>
                  </a:cxn>
                  <a:cxn ang="0">
                    <a:pos x="328" y="172"/>
                  </a:cxn>
                  <a:cxn ang="0">
                    <a:pos x="384" y="624"/>
                  </a:cxn>
                </a:cxnLst>
                <a:rect l="txL" t="txT" r="txR" b="txB"/>
                <a:pathLst>
                  <a:path w="392" h="624">
                    <a:moveTo>
                      <a:pt x="0" y="0"/>
                    </a:moveTo>
                    <a:cubicBezTo>
                      <a:pt x="55" y="29"/>
                      <a:pt x="264" y="68"/>
                      <a:pt x="328" y="172"/>
                    </a:cubicBezTo>
                    <a:cubicBezTo>
                      <a:pt x="392" y="276"/>
                      <a:pt x="372" y="530"/>
                      <a:pt x="384" y="624"/>
                    </a:cubicBezTo>
                  </a:path>
                </a:pathLst>
              </a:custGeom>
              <a:noFill/>
              <a:ln w="76200" cap="flat" cmpd="sng">
                <a:solidFill>
                  <a:srgbClr val="A18263"/>
                </a:solidFill>
                <a:prstDash val="solid"/>
                <a:round/>
                <a:headEnd type="none" w="med" len="med"/>
                <a:tailEnd type="triangle" w="med" len="med"/>
              </a:ln>
            </p:spPr>
            <p:txBody>
              <a:bodyP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82" name="Freeform 32"/>
              <p:cNvSpPr/>
              <p:nvPr/>
            </p:nvSpPr>
            <p:spPr>
              <a:xfrm flipH="1">
                <a:off x="2872" y="720"/>
                <a:ext cx="392" cy="624"/>
              </a:xfrm>
              <a:custGeom>
                <a:avLst/>
                <a:gdLst>
                  <a:gd name="txL" fmla="*/ 0 w 392"/>
                  <a:gd name="txT" fmla="*/ 0 h 624"/>
                  <a:gd name="txR" fmla="*/ 392 w 392"/>
                  <a:gd name="txB" fmla="*/ 624 h 624"/>
                </a:gdLst>
                <a:ahLst/>
                <a:cxnLst>
                  <a:cxn ang="0">
                    <a:pos x="0" y="0"/>
                  </a:cxn>
                  <a:cxn ang="0">
                    <a:pos x="328" y="172"/>
                  </a:cxn>
                  <a:cxn ang="0">
                    <a:pos x="384" y="624"/>
                  </a:cxn>
                </a:cxnLst>
                <a:rect l="txL" t="txT" r="txR" b="txB"/>
                <a:pathLst>
                  <a:path w="392" h="624">
                    <a:moveTo>
                      <a:pt x="0" y="0"/>
                    </a:moveTo>
                    <a:cubicBezTo>
                      <a:pt x="55" y="29"/>
                      <a:pt x="264" y="68"/>
                      <a:pt x="328" y="172"/>
                    </a:cubicBezTo>
                    <a:cubicBezTo>
                      <a:pt x="392" y="276"/>
                      <a:pt x="372" y="530"/>
                      <a:pt x="384" y="624"/>
                    </a:cubicBezTo>
                  </a:path>
                </a:pathLst>
              </a:custGeom>
              <a:noFill/>
              <a:ln w="76200" cap="flat" cmpd="sng">
                <a:solidFill>
                  <a:srgbClr val="A18263"/>
                </a:solidFill>
                <a:prstDash val="solid"/>
                <a:round/>
                <a:headEnd type="none" w="med" len="med"/>
                <a:tailEnd type="triangle" w="med" len="med"/>
              </a:ln>
            </p:spPr>
            <p:txBody>
              <a:bodyP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14380" name="Text Box 33"/>
            <p:cNvSpPr txBox="1"/>
            <p:nvPr/>
          </p:nvSpPr>
          <p:spPr>
            <a:xfrm>
              <a:off x="1328" y="1279"/>
              <a:ext cx="927" cy="464"/>
            </a:xfrm>
            <a:prstGeom prst="rect">
              <a:avLst/>
            </a:prstGeom>
            <a:noFill/>
            <a:ln w="9525">
              <a:noFill/>
            </a:ln>
          </p:spPr>
          <p:txBody>
            <a:bodyPr wrap="square">
              <a:spAutoFit/>
            </a:bodyPr>
            <a:lstStyle/>
            <a:p>
              <a:pPr lvl="0" algn="dist" eaLnBrk="1" hangingPunct="1"/>
              <a:r>
                <a:rPr lang="zh-CN" altLang="en-US" sz="2100" b="1">
                  <a:latin typeface="楷体" panose="02010609060101010101" pitchFamily="49" charset="-122"/>
                  <a:ea typeface="楷体" panose="02010609060101010101" pitchFamily="49" charset="-122"/>
                </a:rPr>
                <a:t>受精</a:t>
              </a:r>
            </a:p>
          </p:txBody>
        </p:sp>
      </p:grpSp>
      <p:grpSp>
        <p:nvGrpSpPr>
          <p:cNvPr id="11" name="Group 41"/>
          <p:cNvGrpSpPr/>
          <p:nvPr/>
        </p:nvGrpSpPr>
        <p:grpSpPr>
          <a:xfrm>
            <a:off x="2541211" y="2416075"/>
            <a:ext cx="2058293" cy="778668"/>
            <a:chOff x="431" y="2659"/>
            <a:chExt cx="2305" cy="872"/>
          </a:xfrm>
        </p:grpSpPr>
        <p:grpSp>
          <p:nvGrpSpPr>
            <p:cNvPr id="14371" name="Group 42"/>
            <p:cNvGrpSpPr/>
            <p:nvPr/>
          </p:nvGrpSpPr>
          <p:grpSpPr>
            <a:xfrm>
              <a:off x="1667" y="2659"/>
              <a:ext cx="181" cy="408"/>
              <a:chOff x="1824" y="2832"/>
              <a:chExt cx="384" cy="768"/>
            </a:xfrm>
          </p:grpSpPr>
          <p:sp>
            <p:nvSpPr>
              <p:cNvPr id="14373" name="Line 43"/>
              <p:cNvSpPr/>
              <p:nvPr/>
            </p:nvSpPr>
            <p:spPr>
              <a:xfrm flipH="1">
                <a:off x="1824" y="2832"/>
                <a:ext cx="144" cy="768"/>
              </a:xfrm>
              <a:prstGeom prst="line">
                <a:avLst/>
              </a:prstGeom>
              <a:ln w="38100" cap="flat" cmpd="sng">
                <a:solidFill>
                  <a:schemeClr val="tx1"/>
                </a:solidFill>
                <a:prstDash val="solid"/>
                <a:headEnd type="none" w="med" len="med"/>
                <a:tailEnd type="none" w="med" len="med"/>
              </a:ln>
            </p:spPr>
            <p:txBody>
              <a:bodyPr/>
              <a:lstStyle/>
              <a:p>
                <a:endParaRPr sz="100"/>
              </a:p>
            </p:txBody>
          </p:sp>
          <p:sp>
            <p:nvSpPr>
              <p:cNvPr id="14374" name="Line 44"/>
              <p:cNvSpPr/>
              <p:nvPr/>
            </p:nvSpPr>
            <p:spPr>
              <a:xfrm flipH="1">
                <a:off x="1824" y="2976"/>
                <a:ext cx="384" cy="624"/>
              </a:xfrm>
              <a:prstGeom prst="line">
                <a:avLst/>
              </a:prstGeom>
              <a:ln w="38100" cap="flat" cmpd="sng">
                <a:solidFill>
                  <a:schemeClr val="tx1"/>
                </a:solidFill>
                <a:prstDash val="solid"/>
                <a:headEnd type="none" w="med" len="med"/>
                <a:tailEnd type="none" w="med" len="med"/>
              </a:ln>
            </p:spPr>
            <p:txBody>
              <a:bodyPr/>
              <a:lstStyle/>
              <a:p>
                <a:endParaRPr sz="100"/>
              </a:p>
            </p:txBody>
          </p:sp>
        </p:grpSp>
        <p:sp>
          <p:nvSpPr>
            <p:cNvPr id="14372" name="Text Box 45"/>
            <p:cNvSpPr txBox="1"/>
            <p:nvPr/>
          </p:nvSpPr>
          <p:spPr>
            <a:xfrm>
              <a:off x="431" y="3067"/>
              <a:ext cx="2305" cy="464"/>
            </a:xfrm>
            <a:prstGeom prst="rect">
              <a:avLst/>
            </a:prstGeom>
            <a:noFill/>
            <a:ln w="9525">
              <a:noFill/>
            </a:ln>
          </p:spPr>
          <p:txBody>
            <a:bodyPr wrap="none">
              <a:spAutoFit/>
            </a:bodyPr>
            <a:lstStyle/>
            <a:p>
              <a:pPr lvl="0" eaLnBrk="1" hangingPunct="1"/>
              <a:r>
                <a:rPr lang="zh-CN" altLang="en-US" sz="2100" b="1">
                  <a:solidFill>
                    <a:srgbClr val="C00000"/>
                  </a:solidFill>
                  <a:latin typeface="楷体" panose="02010609060101010101" pitchFamily="49" charset="-122"/>
                  <a:ea typeface="楷体" panose="02010609060101010101" pitchFamily="49" charset="-122"/>
                </a:rPr>
                <a:t>一对同源染色体</a:t>
              </a:r>
            </a:p>
          </p:txBody>
        </p:sp>
      </p:grpSp>
      <p:grpSp>
        <p:nvGrpSpPr>
          <p:cNvPr id="14348" name="Group 48"/>
          <p:cNvGrpSpPr/>
          <p:nvPr/>
        </p:nvGrpSpPr>
        <p:grpSpPr>
          <a:xfrm>
            <a:off x="4979194" y="1974533"/>
            <a:ext cx="1504950" cy="1353026"/>
            <a:chOff x="1247" y="234"/>
            <a:chExt cx="3464" cy="3557"/>
          </a:xfrm>
        </p:grpSpPr>
        <p:sp>
          <p:nvSpPr>
            <p:cNvPr id="14358" name="Oval 49"/>
            <p:cNvSpPr/>
            <p:nvPr/>
          </p:nvSpPr>
          <p:spPr>
            <a:xfrm>
              <a:off x="1247" y="234"/>
              <a:ext cx="3464" cy="3557"/>
            </a:xfrm>
            <a:prstGeom prst="ellipse">
              <a:avLst/>
            </a:prstGeom>
            <a:gradFill rotWithShape="0">
              <a:gsLst>
                <a:gs pos="0">
                  <a:srgbClr val="FFFFFF"/>
                </a:gs>
                <a:gs pos="100000">
                  <a:srgbClr val="0066FF"/>
                </a:gs>
              </a:gsLst>
              <a:path path="shape">
                <a:fillToRect l="50000" t="50000" r="50000" b="50000"/>
              </a:path>
            </a:gradFill>
            <a:ln w="952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59" name="Freeform 50"/>
            <p:cNvSpPr/>
            <p:nvPr/>
          </p:nvSpPr>
          <p:spPr>
            <a:xfrm>
              <a:off x="2007" y="1515"/>
              <a:ext cx="322" cy="1091"/>
            </a:xfrm>
            <a:custGeom>
              <a:avLst/>
              <a:gdLst>
                <a:gd name="txL" fmla="*/ 0 w 322"/>
                <a:gd name="txT" fmla="*/ 0 h 1091"/>
                <a:gd name="txR" fmla="*/ 322 w 322"/>
                <a:gd name="txB" fmla="*/ 1091 h 1091"/>
              </a:gdLst>
              <a:ahLst/>
              <a:cxnLst>
                <a:cxn ang="0">
                  <a:pos x="0" y="1091"/>
                </a:cxn>
                <a:cxn ang="0">
                  <a:pos x="61" y="785"/>
                </a:cxn>
                <a:cxn ang="0">
                  <a:pos x="30" y="554"/>
                </a:cxn>
                <a:cxn ang="0">
                  <a:pos x="215" y="301"/>
                </a:cxn>
                <a:cxn ang="0">
                  <a:pos x="322" y="0"/>
                </a:cxn>
              </a:cxnLst>
              <a:rect l="txL" t="txT" r="txR" b="txB"/>
              <a:pathLst>
                <a:path w="322" h="1091">
                  <a:moveTo>
                    <a:pt x="0" y="1091"/>
                  </a:moveTo>
                  <a:cubicBezTo>
                    <a:pt x="10" y="1038"/>
                    <a:pt x="56" y="875"/>
                    <a:pt x="61" y="785"/>
                  </a:cubicBezTo>
                  <a:cubicBezTo>
                    <a:pt x="66" y="695"/>
                    <a:pt x="5" y="634"/>
                    <a:pt x="30" y="554"/>
                  </a:cubicBezTo>
                  <a:cubicBezTo>
                    <a:pt x="54" y="474"/>
                    <a:pt x="166" y="394"/>
                    <a:pt x="215" y="301"/>
                  </a:cubicBezTo>
                  <a:cubicBezTo>
                    <a:pt x="263" y="209"/>
                    <a:pt x="300" y="63"/>
                    <a:pt x="322" y="0"/>
                  </a:cubicBezTo>
                </a:path>
              </a:pathLst>
            </a:custGeom>
            <a:noFill/>
            <a:ln w="1270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0" name="Freeform 51"/>
            <p:cNvSpPr/>
            <p:nvPr/>
          </p:nvSpPr>
          <p:spPr>
            <a:xfrm rot="-4222641">
              <a:off x="1343" y="1899"/>
              <a:ext cx="1119" cy="236"/>
            </a:xfrm>
            <a:custGeom>
              <a:avLst/>
              <a:gdLst>
                <a:gd name="txL" fmla="*/ 0 w 615"/>
                <a:gd name="txT" fmla="*/ 0 h 130"/>
                <a:gd name="txR" fmla="*/ 615 w 615"/>
                <a:gd name="txB" fmla="*/ 130 h 130"/>
              </a:gdLst>
              <a:ahLst/>
              <a:cxnLst>
                <a:cxn ang="0">
                  <a:pos x="0" y="251"/>
                </a:cxn>
                <a:cxn ang="0">
                  <a:pos x="324" y="214"/>
                </a:cxn>
                <a:cxn ang="0">
                  <a:pos x="941" y="419"/>
                </a:cxn>
                <a:cxn ang="0">
                  <a:pos x="1556" y="274"/>
                </a:cxn>
                <a:cxn ang="0">
                  <a:pos x="2036" y="0"/>
                </a:cxn>
              </a:cxnLst>
              <a:rect l="txL" t="txT" r="txR" b="txB"/>
              <a:pathLst>
                <a:path w="615" h="130">
                  <a:moveTo>
                    <a:pt x="0" y="76"/>
                  </a:moveTo>
                  <a:cubicBezTo>
                    <a:pt x="16" y="72"/>
                    <a:pt x="51" y="56"/>
                    <a:pt x="98" y="65"/>
                  </a:cubicBezTo>
                  <a:cubicBezTo>
                    <a:pt x="145" y="74"/>
                    <a:pt x="222" y="124"/>
                    <a:pt x="284" y="127"/>
                  </a:cubicBezTo>
                  <a:cubicBezTo>
                    <a:pt x="346" y="130"/>
                    <a:pt x="415" y="104"/>
                    <a:pt x="470" y="83"/>
                  </a:cubicBezTo>
                  <a:cubicBezTo>
                    <a:pt x="525" y="62"/>
                    <a:pt x="585" y="17"/>
                    <a:pt x="615" y="0"/>
                  </a:cubicBezTo>
                </a:path>
              </a:pathLst>
            </a:custGeom>
            <a:noFill/>
            <a:ln w="1270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1" name="Oval 52"/>
            <p:cNvSpPr/>
            <p:nvPr/>
          </p:nvSpPr>
          <p:spPr>
            <a:xfrm rot="-4222641">
              <a:off x="1999" y="1990"/>
              <a:ext cx="127" cy="127"/>
            </a:xfrm>
            <a:prstGeom prst="ellipse">
              <a:avLst/>
            </a:prstGeom>
            <a:gradFill rotWithShape="0">
              <a:gsLst>
                <a:gs pos="0">
                  <a:srgbClr val="FFFF00"/>
                </a:gs>
                <a:gs pos="100000">
                  <a:srgbClr val="FF9900"/>
                </a:gs>
              </a:gsLst>
              <a:path path="shape">
                <a:fillToRect l="50000" t="50000" r="50000" b="50000"/>
              </a:path>
            </a:gradFill>
            <a:ln w="2857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2" name="Freeform 53"/>
            <p:cNvSpPr/>
            <p:nvPr/>
          </p:nvSpPr>
          <p:spPr>
            <a:xfrm>
              <a:off x="2332" y="1686"/>
              <a:ext cx="337" cy="1034"/>
            </a:xfrm>
            <a:custGeom>
              <a:avLst/>
              <a:gdLst>
                <a:gd name="txL" fmla="*/ 0 w 337"/>
                <a:gd name="txT" fmla="*/ 0 h 1034"/>
                <a:gd name="txR" fmla="*/ 337 w 337"/>
                <a:gd name="txB" fmla="*/ 1034 h 1034"/>
              </a:gdLst>
              <a:ahLst/>
              <a:cxnLst>
                <a:cxn ang="0">
                  <a:pos x="47" y="1034"/>
                </a:cxn>
                <a:cxn ang="0">
                  <a:pos x="16" y="838"/>
                </a:cxn>
                <a:cxn ang="0">
                  <a:pos x="33" y="535"/>
                </a:cxn>
                <a:cxn ang="0">
                  <a:pos x="215" y="283"/>
                </a:cxn>
                <a:cxn ang="0">
                  <a:pos x="337" y="0"/>
                </a:cxn>
              </a:cxnLst>
              <a:rect l="txL" t="txT" r="txR" b="txB"/>
              <a:pathLst>
                <a:path w="337" h="1034">
                  <a:moveTo>
                    <a:pt x="47" y="1034"/>
                  </a:moveTo>
                  <a:cubicBezTo>
                    <a:pt x="40" y="1001"/>
                    <a:pt x="18" y="921"/>
                    <a:pt x="16" y="838"/>
                  </a:cubicBezTo>
                  <a:cubicBezTo>
                    <a:pt x="14" y="755"/>
                    <a:pt x="0" y="627"/>
                    <a:pt x="33" y="535"/>
                  </a:cubicBezTo>
                  <a:cubicBezTo>
                    <a:pt x="66" y="443"/>
                    <a:pt x="164" y="372"/>
                    <a:pt x="215" y="283"/>
                  </a:cubicBezTo>
                  <a:cubicBezTo>
                    <a:pt x="266" y="194"/>
                    <a:pt x="312" y="59"/>
                    <a:pt x="337" y="0"/>
                  </a:cubicBezTo>
                </a:path>
              </a:pathLst>
            </a:custGeom>
            <a:noFill/>
            <a:ln w="1270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3" name="Freeform 54"/>
            <p:cNvSpPr/>
            <p:nvPr/>
          </p:nvSpPr>
          <p:spPr>
            <a:xfrm>
              <a:off x="2121" y="1614"/>
              <a:ext cx="341" cy="1024"/>
            </a:xfrm>
            <a:custGeom>
              <a:avLst/>
              <a:gdLst>
                <a:gd name="txL" fmla="*/ 0 w 341"/>
                <a:gd name="txT" fmla="*/ 0 h 1024"/>
                <a:gd name="txR" fmla="*/ 341 w 341"/>
                <a:gd name="txB" fmla="*/ 1024 h 1024"/>
              </a:gdLst>
              <a:ahLst/>
              <a:cxnLst>
                <a:cxn ang="0">
                  <a:pos x="0" y="1024"/>
                </a:cxn>
                <a:cxn ang="0">
                  <a:pos x="73" y="860"/>
                </a:cxn>
                <a:cxn ang="0">
                  <a:pos x="287" y="633"/>
                </a:cxn>
                <a:cxn ang="0">
                  <a:pos x="324" y="290"/>
                </a:cxn>
                <a:cxn ang="0">
                  <a:pos x="341" y="0"/>
                </a:cxn>
              </a:cxnLst>
              <a:rect l="txL" t="txT" r="txR" b="txB"/>
              <a:pathLst>
                <a:path w="341" h="1024">
                  <a:moveTo>
                    <a:pt x="0" y="1024"/>
                  </a:moveTo>
                  <a:cubicBezTo>
                    <a:pt x="10" y="997"/>
                    <a:pt x="25" y="925"/>
                    <a:pt x="73" y="860"/>
                  </a:cubicBezTo>
                  <a:cubicBezTo>
                    <a:pt x="121" y="795"/>
                    <a:pt x="246" y="728"/>
                    <a:pt x="287" y="633"/>
                  </a:cubicBezTo>
                  <a:cubicBezTo>
                    <a:pt x="328" y="539"/>
                    <a:pt x="315" y="395"/>
                    <a:pt x="324" y="290"/>
                  </a:cubicBezTo>
                  <a:cubicBezTo>
                    <a:pt x="333" y="185"/>
                    <a:pt x="338" y="60"/>
                    <a:pt x="341" y="0"/>
                  </a:cubicBezTo>
                </a:path>
              </a:pathLst>
            </a:custGeom>
            <a:noFill/>
            <a:ln w="1270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4" name="Oval 55"/>
            <p:cNvSpPr/>
            <p:nvPr/>
          </p:nvSpPr>
          <p:spPr>
            <a:xfrm rot="-4229570">
              <a:off x="2351" y="2131"/>
              <a:ext cx="125" cy="124"/>
            </a:xfrm>
            <a:prstGeom prst="ellipse">
              <a:avLst/>
            </a:prstGeom>
            <a:gradFill rotWithShape="0">
              <a:gsLst>
                <a:gs pos="0">
                  <a:srgbClr val="FFFF00"/>
                </a:gs>
                <a:gs pos="100000">
                  <a:srgbClr val="FF9900"/>
                </a:gs>
              </a:gsLst>
              <a:path path="shape">
                <a:fillToRect l="50000" t="50000" r="50000" b="50000"/>
              </a:path>
            </a:gradFill>
            <a:ln w="2857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5" name="Freeform 56"/>
            <p:cNvSpPr/>
            <p:nvPr/>
          </p:nvSpPr>
          <p:spPr>
            <a:xfrm>
              <a:off x="3696" y="1445"/>
              <a:ext cx="640" cy="2007"/>
            </a:xfrm>
            <a:custGeom>
              <a:avLst/>
              <a:gdLst>
                <a:gd name="txL" fmla="*/ 0 w 465"/>
                <a:gd name="txT" fmla="*/ 0 h 1562"/>
                <a:gd name="txR" fmla="*/ 465 w 465"/>
                <a:gd name="txB" fmla="*/ 1562 h 1562"/>
              </a:gdLst>
              <a:ahLst/>
              <a:cxnLst>
                <a:cxn ang="0">
                  <a:pos x="0" y="1562"/>
                </a:cxn>
                <a:cxn ang="0">
                  <a:pos x="31" y="1179"/>
                </a:cxn>
                <a:cxn ang="0">
                  <a:pos x="119" y="784"/>
                </a:cxn>
                <a:cxn ang="0">
                  <a:pos x="331" y="403"/>
                </a:cxn>
                <a:cxn ang="0">
                  <a:pos x="465" y="0"/>
                </a:cxn>
              </a:cxnLst>
              <a:rect l="txL" t="txT" r="txR" b="txB"/>
              <a:pathLst>
                <a:path w="465" h="1562">
                  <a:moveTo>
                    <a:pt x="0" y="1562"/>
                  </a:moveTo>
                  <a:cubicBezTo>
                    <a:pt x="5" y="1500"/>
                    <a:pt x="11" y="1309"/>
                    <a:pt x="31" y="1179"/>
                  </a:cubicBezTo>
                  <a:cubicBezTo>
                    <a:pt x="51" y="1049"/>
                    <a:pt x="69" y="913"/>
                    <a:pt x="119" y="784"/>
                  </a:cubicBezTo>
                  <a:cubicBezTo>
                    <a:pt x="169" y="655"/>
                    <a:pt x="273" y="534"/>
                    <a:pt x="331" y="403"/>
                  </a:cubicBezTo>
                  <a:cubicBezTo>
                    <a:pt x="389" y="272"/>
                    <a:pt x="437" y="84"/>
                    <a:pt x="465" y="0"/>
                  </a:cubicBezTo>
                </a:path>
              </a:pathLst>
            </a:custGeom>
            <a:noFill/>
            <a:ln w="1270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6" name="Freeform 57"/>
            <p:cNvSpPr/>
            <p:nvPr/>
          </p:nvSpPr>
          <p:spPr>
            <a:xfrm>
              <a:off x="3243" y="1389"/>
              <a:ext cx="643" cy="1801"/>
            </a:xfrm>
            <a:custGeom>
              <a:avLst/>
              <a:gdLst>
                <a:gd name="txL" fmla="*/ 0 w 430"/>
                <a:gd name="txT" fmla="*/ 0 h 1561"/>
                <a:gd name="txR" fmla="*/ 430 w 430"/>
                <a:gd name="txB" fmla="*/ 1561 h 1561"/>
              </a:gdLst>
              <a:ahLst/>
              <a:cxnLst>
                <a:cxn ang="0">
                  <a:pos x="0" y="1561"/>
                </a:cxn>
                <a:cxn ang="0">
                  <a:pos x="166" y="1210"/>
                </a:cxn>
                <a:cxn ang="0">
                  <a:pos x="389" y="886"/>
                </a:cxn>
                <a:cxn ang="0">
                  <a:pos x="410" y="462"/>
                </a:cxn>
                <a:cxn ang="0">
                  <a:pos x="416" y="0"/>
                </a:cxn>
              </a:cxnLst>
              <a:rect l="txL" t="txT" r="txR" b="txB"/>
              <a:pathLst>
                <a:path w="430" h="1561">
                  <a:moveTo>
                    <a:pt x="0" y="1561"/>
                  </a:moveTo>
                  <a:cubicBezTo>
                    <a:pt x="28" y="1504"/>
                    <a:pt x="101" y="1323"/>
                    <a:pt x="166" y="1210"/>
                  </a:cubicBezTo>
                  <a:cubicBezTo>
                    <a:pt x="231" y="1097"/>
                    <a:pt x="348" y="1011"/>
                    <a:pt x="389" y="886"/>
                  </a:cubicBezTo>
                  <a:cubicBezTo>
                    <a:pt x="430" y="761"/>
                    <a:pt x="406" y="609"/>
                    <a:pt x="410" y="462"/>
                  </a:cubicBezTo>
                  <a:cubicBezTo>
                    <a:pt x="415" y="315"/>
                    <a:pt x="414" y="97"/>
                    <a:pt x="416" y="0"/>
                  </a:cubicBezTo>
                </a:path>
              </a:pathLst>
            </a:custGeom>
            <a:noFill/>
            <a:ln w="1270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7" name="Oval 58"/>
            <p:cNvSpPr/>
            <p:nvPr/>
          </p:nvSpPr>
          <p:spPr>
            <a:xfrm rot="-4219222">
              <a:off x="3751" y="2330"/>
              <a:ext cx="151" cy="163"/>
            </a:xfrm>
            <a:prstGeom prst="ellipse">
              <a:avLst/>
            </a:prstGeom>
            <a:gradFill rotWithShape="0">
              <a:gsLst>
                <a:gs pos="0">
                  <a:srgbClr val="FFFF00"/>
                </a:gs>
                <a:gs pos="100000">
                  <a:srgbClr val="FF9900"/>
                </a:gs>
              </a:gsLst>
              <a:path path="shape">
                <a:fillToRect l="50000" t="50000" r="50000" b="50000"/>
              </a:path>
            </a:gradFill>
            <a:ln w="2857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8" name="Freeform 59"/>
            <p:cNvSpPr/>
            <p:nvPr/>
          </p:nvSpPr>
          <p:spPr>
            <a:xfrm>
              <a:off x="2943" y="1374"/>
              <a:ext cx="752" cy="1814"/>
            </a:xfrm>
            <a:custGeom>
              <a:avLst/>
              <a:gdLst>
                <a:gd name="txL" fmla="*/ 0 w 568"/>
                <a:gd name="txT" fmla="*/ 0 h 1553"/>
                <a:gd name="txR" fmla="*/ 568 w 568"/>
                <a:gd name="txB" fmla="*/ 1553 h 1553"/>
              </a:gdLst>
              <a:ahLst/>
              <a:cxnLst>
                <a:cxn ang="0">
                  <a:pos x="0" y="1553"/>
                </a:cxn>
                <a:cxn ang="0">
                  <a:pos x="134" y="1191"/>
                </a:cxn>
                <a:cxn ang="0">
                  <a:pos x="218" y="811"/>
                </a:cxn>
                <a:cxn ang="0">
                  <a:pos x="427" y="446"/>
                </a:cxn>
                <a:cxn ang="0">
                  <a:pos x="568" y="0"/>
                </a:cxn>
              </a:cxnLst>
              <a:rect l="txL" t="txT" r="txR" b="txB"/>
              <a:pathLst>
                <a:path w="568" h="1553">
                  <a:moveTo>
                    <a:pt x="0" y="1553"/>
                  </a:moveTo>
                  <a:cubicBezTo>
                    <a:pt x="22" y="1493"/>
                    <a:pt x="98" y="1315"/>
                    <a:pt x="134" y="1191"/>
                  </a:cubicBezTo>
                  <a:cubicBezTo>
                    <a:pt x="170" y="1067"/>
                    <a:pt x="169" y="935"/>
                    <a:pt x="218" y="811"/>
                  </a:cubicBezTo>
                  <a:cubicBezTo>
                    <a:pt x="267" y="687"/>
                    <a:pt x="369" y="582"/>
                    <a:pt x="427" y="446"/>
                  </a:cubicBezTo>
                  <a:cubicBezTo>
                    <a:pt x="485" y="311"/>
                    <a:pt x="538" y="93"/>
                    <a:pt x="568" y="0"/>
                  </a:cubicBezTo>
                </a:path>
              </a:pathLst>
            </a:custGeom>
            <a:noFill/>
            <a:ln w="1270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9" name="Freeform 60"/>
            <p:cNvSpPr/>
            <p:nvPr/>
          </p:nvSpPr>
          <p:spPr>
            <a:xfrm>
              <a:off x="2668" y="1152"/>
              <a:ext cx="694" cy="1786"/>
            </a:xfrm>
            <a:custGeom>
              <a:avLst/>
              <a:gdLst>
                <a:gd name="txL" fmla="*/ 0 w 497"/>
                <a:gd name="txT" fmla="*/ 0 h 1566"/>
                <a:gd name="txR" fmla="*/ 497 w 497"/>
                <a:gd name="txB" fmla="*/ 1566 h 1566"/>
              </a:gdLst>
              <a:ahLst/>
              <a:cxnLst>
                <a:cxn ang="0">
                  <a:pos x="0" y="1566"/>
                </a:cxn>
                <a:cxn ang="0">
                  <a:pos x="121" y="1172"/>
                </a:cxn>
                <a:cxn ang="0">
                  <a:pos x="340" y="891"/>
                </a:cxn>
                <a:cxn ang="0">
                  <a:pos x="423" y="381"/>
                </a:cxn>
                <a:cxn ang="0">
                  <a:pos x="497" y="0"/>
                </a:cxn>
              </a:cxnLst>
              <a:rect l="txL" t="txT" r="txR" b="txB"/>
              <a:pathLst>
                <a:path w="497" h="1566">
                  <a:moveTo>
                    <a:pt x="0" y="1566"/>
                  </a:moveTo>
                  <a:cubicBezTo>
                    <a:pt x="23" y="1501"/>
                    <a:pt x="63" y="1284"/>
                    <a:pt x="121" y="1172"/>
                  </a:cubicBezTo>
                  <a:cubicBezTo>
                    <a:pt x="178" y="1059"/>
                    <a:pt x="290" y="1024"/>
                    <a:pt x="340" y="891"/>
                  </a:cubicBezTo>
                  <a:cubicBezTo>
                    <a:pt x="392" y="760"/>
                    <a:pt x="397" y="530"/>
                    <a:pt x="423" y="381"/>
                  </a:cubicBezTo>
                  <a:cubicBezTo>
                    <a:pt x="449" y="232"/>
                    <a:pt x="482" y="79"/>
                    <a:pt x="497" y="0"/>
                  </a:cubicBezTo>
                </a:path>
              </a:pathLst>
            </a:custGeom>
            <a:noFill/>
            <a:ln w="1270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70" name="Oval 61"/>
            <p:cNvSpPr/>
            <p:nvPr/>
          </p:nvSpPr>
          <p:spPr>
            <a:xfrm rot="-4221249">
              <a:off x="3150" y="2056"/>
              <a:ext cx="162" cy="206"/>
            </a:xfrm>
            <a:prstGeom prst="ellipse">
              <a:avLst/>
            </a:prstGeom>
            <a:gradFill rotWithShape="0">
              <a:gsLst>
                <a:gs pos="0">
                  <a:srgbClr val="FFFF00"/>
                </a:gs>
                <a:gs pos="100000">
                  <a:srgbClr val="FF9900"/>
                </a:gs>
              </a:gsLst>
              <a:path path="shape">
                <a:fillToRect l="50000" t="50000" r="50000" b="50000"/>
              </a:path>
            </a:gradFill>
            <a:ln w="2857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8" name="右箭头 7"/>
          <p:cNvSpPr/>
          <p:nvPr/>
        </p:nvSpPr>
        <p:spPr>
          <a:xfrm rot="1560000">
            <a:off x="4339709" y="2351128"/>
            <a:ext cx="596504" cy="104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latin typeface="楷体" panose="02010609060101010101" pitchFamily="49" charset="-122"/>
              <a:ea typeface="楷体" panose="02010609060101010101" pitchFamily="49" charset="-122"/>
            </a:endParaRPr>
          </a:p>
        </p:txBody>
      </p:sp>
      <p:sp>
        <p:nvSpPr>
          <p:cNvPr id="16" name="圆角矩形标注 15"/>
          <p:cNvSpPr/>
          <p:nvPr/>
        </p:nvSpPr>
        <p:spPr>
          <a:xfrm rot="17580000">
            <a:off x="5430322" y="2380536"/>
            <a:ext cx="1030844" cy="676871"/>
          </a:xfrm>
          <a:prstGeom prst="wedgeRoundRectCallout">
            <a:avLst>
              <a:gd name="adj1" fmla="val -42337"/>
              <a:gd name="adj2" fmla="val 124899"/>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latin typeface="楷体" panose="02010609060101010101" pitchFamily="49" charset="-122"/>
              <a:ea typeface="楷体" panose="02010609060101010101" pitchFamily="49" charset="-122"/>
            </a:endParaRPr>
          </a:p>
        </p:txBody>
      </p:sp>
      <p:grpSp>
        <p:nvGrpSpPr>
          <p:cNvPr id="2" name="Group 41"/>
          <p:cNvGrpSpPr/>
          <p:nvPr/>
        </p:nvGrpSpPr>
        <p:grpSpPr>
          <a:xfrm>
            <a:off x="986572" y="1963342"/>
            <a:ext cx="2445842" cy="413789"/>
            <a:chOff x="-891" y="2359"/>
            <a:chExt cx="2739" cy="464"/>
          </a:xfrm>
        </p:grpSpPr>
        <p:grpSp>
          <p:nvGrpSpPr>
            <p:cNvPr id="6" name="Group 42"/>
            <p:cNvGrpSpPr/>
            <p:nvPr/>
          </p:nvGrpSpPr>
          <p:grpSpPr>
            <a:xfrm>
              <a:off x="1229" y="2671"/>
              <a:ext cx="619" cy="64"/>
              <a:chOff x="895" y="2855"/>
              <a:chExt cx="1313" cy="121"/>
            </a:xfrm>
          </p:grpSpPr>
          <p:sp>
            <p:nvSpPr>
              <p:cNvPr id="9" name="Line 43"/>
              <p:cNvSpPr/>
              <p:nvPr/>
            </p:nvSpPr>
            <p:spPr>
              <a:xfrm flipH="1">
                <a:off x="895" y="2855"/>
                <a:ext cx="1086" cy="69"/>
              </a:xfrm>
              <a:prstGeom prst="line">
                <a:avLst/>
              </a:prstGeom>
              <a:ln w="38100" cap="flat" cmpd="sng">
                <a:solidFill>
                  <a:schemeClr val="tx1"/>
                </a:solidFill>
                <a:prstDash val="solid"/>
                <a:headEnd type="none" w="med" len="med"/>
                <a:tailEnd type="none" w="med" len="med"/>
              </a:ln>
            </p:spPr>
            <p:txBody>
              <a:bodyPr/>
              <a:lstStyle/>
              <a:p>
                <a:endParaRPr sz="100"/>
              </a:p>
            </p:txBody>
          </p:sp>
          <p:sp>
            <p:nvSpPr>
              <p:cNvPr id="18" name="Line 44"/>
              <p:cNvSpPr/>
              <p:nvPr/>
            </p:nvSpPr>
            <p:spPr>
              <a:xfrm flipH="1" flipV="1">
                <a:off x="895" y="2925"/>
                <a:ext cx="1313" cy="51"/>
              </a:xfrm>
              <a:prstGeom prst="line">
                <a:avLst/>
              </a:prstGeom>
              <a:ln w="38100" cap="flat" cmpd="sng">
                <a:solidFill>
                  <a:schemeClr val="tx1"/>
                </a:solidFill>
                <a:prstDash val="solid"/>
                <a:headEnd type="none" w="med" len="med"/>
                <a:tailEnd type="none" w="med" len="med"/>
              </a:ln>
            </p:spPr>
            <p:txBody>
              <a:bodyPr/>
              <a:lstStyle/>
              <a:p>
                <a:endParaRPr sz="100"/>
              </a:p>
            </p:txBody>
          </p:sp>
        </p:grpSp>
        <p:sp>
          <p:nvSpPr>
            <p:cNvPr id="19" name="Text Box 45"/>
            <p:cNvSpPr txBox="1"/>
            <p:nvPr/>
          </p:nvSpPr>
          <p:spPr>
            <a:xfrm>
              <a:off x="-891" y="2359"/>
              <a:ext cx="2308" cy="464"/>
            </a:xfrm>
            <a:prstGeom prst="rect">
              <a:avLst/>
            </a:prstGeom>
            <a:noFill/>
            <a:ln w="9525">
              <a:noFill/>
            </a:ln>
          </p:spPr>
          <p:txBody>
            <a:bodyPr wrap="square">
              <a:spAutoFit/>
            </a:bodyPr>
            <a:lstStyle/>
            <a:p>
              <a:pPr lvl="0" eaLnBrk="1" hangingPunct="1"/>
              <a:r>
                <a:rPr lang="zh-CN" altLang="en-US" sz="2100" b="1">
                  <a:solidFill>
                    <a:srgbClr val="C00000"/>
                  </a:solidFill>
                  <a:latin typeface="楷体" panose="02010609060101010101" pitchFamily="49" charset="-122"/>
                  <a:ea typeface="楷体" panose="02010609060101010101" pitchFamily="49" charset="-122"/>
                </a:rPr>
                <a:t>一对同源染色体</a:t>
              </a:r>
            </a:p>
          </p:txBody>
        </p:sp>
      </p:grpSp>
      <p:sp>
        <p:nvSpPr>
          <p:cNvPr id="14346" name="Rectangle 46"/>
          <p:cNvSpPr/>
          <p:nvPr/>
        </p:nvSpPr>
        <p:spPr>
          <a:xfrm>
            <a:off x="279083" y="95726"/>
            <a:ext cx="3857625" cy="460375"/>
          </a:xfrm>
          <a:prstGeom prst="rect">
            <a:avLst/>
          </a:prstGeom>
          <a:noFill/>
          <a:ln w="9525">
            <a:noFill/>
          </a:ln>
        </p:spPr>
        <p:txBody>
          <a:bodyPr wrap="square">
            <a:spAutoFit/>
          </a:bodyPr>
          <a:lstStyle/>
          <a:p>
            <a:pPr lvl="0" eaLnBrk="1" hangingPunct="1"/>
            <a:r>
              <a:rPr lang="en-US" altLang="zh-CN" sz="2400" b="1">
                <a:solidFill>
                  <a:srgbClr val="FF0000"/>
                </a:solidFill>
                <a:latin typeface="楷体" panose="02010609060101010101" pitchFamily="49" charset="-122"/>
                <a:ea typeface="楷体" panose="02010609060101010101" pitchFamily="49" charset="-122"/>
              </a:rPr>
              <a:t>2.</a:t>
            </a:r>
            <a:r>
              <a:rPr lang="zh-CN" altLang="en-US" sz="2400" b="1">
                <a:solidFill>
                  <a:srgbClr val="FF0000"/>
                </a:solidFill>
                <a:latin typeface="楷体" panose="02010609060101010101" pitchFamily="49" charset="-122"/>
                <a:ea typeface="楷体" panose="02010609060101010101" pitchFamily="49" charset="-122"/>
              </a:rPr>
              <a:t>减数分裂相关重要概念</a:t>
            </a:r>
          </a:p>
        </p:txBody>
      </p:sp>
      <p:sp>
        <p:nvSpPr>
          <p:cNvPr id="24" name="Rectangle 62"/>
          <p:cNvSpPr/>
          <p:nvPr/>
        </p:nvSpPr>
        <p:spPr>
          <a:xfrm>
            <a:off x="6458426" y="3334226"/>
            <a:ext cx="1591628" cy="414020"/>
          </a:xfrm>
          <a:prstGeom prst="rect">
            <a:avLst/>
          </a:prstGeom>
          <a:noFill/>
          <a:ln w="9525">
            <a:noFill/>
          </a:ln>
        </p:spPr>
        <p:txBody>
          <a:bodyPr wrap="square">
            <a:spAutoFit/>
          </a:bodyPr>
          <a:lstStyle/>
          <a:p>
            <a:pPr lvl="0" eaLnBrk="1" hangingPunct="1"/>
            <a:r>
              <a:rPr lang="zh-CN" altLang="en-US" sz="2100" b="1">
                <a:solidFill>
                  <a:srgbClr val="C00000"/>
                </a:solidFill>
                <a:latin typeface="楷体" panose="02010609060101010101" pitchFamily="49" charset="-122"/>
                <a:ea typeface="楷体" panose="02010609060101010101" pitchFamily="49" charset="-122"/>
              </a:rPr>
              <a:t>一个四分体</a:t>
            </a:r>
          </a:p>
        </p:txBody>
      </p:sp>
      <p:sp>
        <p:nvSpPr>
          <p:cNvPr id="25" name="文本框 24"/>
          <p:cNvSpPr txBox="1"/>
          <p:nvPr/>
        </p:nvSpPr>
        <p:spPr>
          <a:xfrm>
            <a:off x="107633" y="2526348"/>
            <a:ext cx="2849880" cy="1106805"/>
          </a:xfrm>
          <a:prstGeom prst="rect">
            <a:avLst/>
          </a:prstGeom>
          <a:noFill/>
        </p:spPr>
        <p:txBody>
          <a:bodyPr wrap="none" rtlCol="0">
            <a:spAutoFit/>
          </a:bodyPr>
          <a:lstStyle/>
          <a:p>
            <a:r>
              <a:rPr lang="zh-CN" altLang="en-US" sz="2100">
                <a:solidFill>
                  <a:srgbClr val="FF0000"/>
                </a:solidFill>
                <a:latin typeface="黑体" panose="02010609060101010101" pitchFamily="49" charset="-122"/>
                <a:ea typeface="黑体" panose="02010609060101010101" pitchFamily="49" charset="-122"/>
                <a:cs typeface="黑体" panose="02010609060101010101" pitchFamily="49" charset="-122"/>
              </a:rPr>
              <a:t>①同源染色体：</a:t>
            </a:r>
          </a:p>
          <a:p>
            <a:r>
              <a:rPr lang="zh-CN" altLang="en-US" sz="100">
                <a:latin typeface="黑体" panose="02010609060101010101" pitchFamily="49" charset="-122"/>
                <a:ea typeface="黑体" panose="02010609060101010101" pitchFamily="49" charset="-122"/>
                <a:cs typeface="黑体" panose="02010609060101010101" pitchFamily="49" charset="-122"/>
              </a:rPr>
              <a:t>      </a:t>
            </a:r>
            <a:r>
              <a:rPr lang="zh-CN" altLang="en-US" sz="1500">
                <a:latin typeface="黑体" panose="02010609060101010101" pitchFamily="49" charset="-122"/>
                <a:ea typeface="黑体" panose="02010609060101010101" pitchFamily="49" charset="-122"/>
                <a:cs typeface="黑体" panose="02010609060101010101" pitchFamily="49" charset="-122"/>
              </a:rPr>
              <a:t>配对的两条染色体，</a:t>
            </a:r>
          </a:p>
          <a:p>
            <a:r>
              <a:rPr lang="zh-CN" altLang="en-US" sz="1500">
                <a:latin typeface="黑体" panose="02010609060101010101" pitchFamily="49" charset="-122"/>
                <a:ea typeface="黑体" panose="02010609060101010101" pitchFamily="49" charset="-122"/>
                <a:cs typeface="黑体" panose="02010609060101010101" pitchFamily="49" charset="-122"/>
              </a:rPr>
              <a:t>形状和大小一般相同，</a:t>
            </a:r>
          </a:p>
          <a:p>
            <a:r>
              <a:rPr lang="zh-CN" altLang="en-US" sz="1500">
                <a:latin typeface="黑体" panose="02010609060101010101" pitchFamily="49" charset="-122"/>
                <a:ea typeface="黑体" panose="02010609060101010101" pitchFamily="49" charset="-122"/>
                <a:cs typeface="黑体" panose="02010609060101010101" pitchFamily="49" charset="-122"/>
              </a:rPr>
              <a:t>一条来自父方、一条来自母方。</a:t>
            </a:r>
          </a:p>
        </p:txBody>
      </p:sp>
      <p:sp>
        <p:nvSpPr>
          <p:cNvPr id="26" name="文本框 25"/>
          <p:cNvSpPr txBox="1"/>
          <p:nvPr/>
        </p:nvSpPr>
        <p:spPr>
          <a:xfrm>
            <a:off x="223996" y="4451668"/>
            <a:ext cx="4754880" cy="691515"/>
          </a:xfrm>
          <a:prstGeom prst="rect">
            <a:avLst/>
          </a:prstGeom>
          <a:noFill/>
        </p:spPr>
        <p:txBody>
          <a:bodyPr wrap="none" rtlCol="0">
            <a:spAutoFit/>
          </a:bodyPr>
          <a:lstStyle/>
          <a:p>
            <a:r>
              <a:rPr lang="zh-CN" altLang="en-US" sz="2100">
                <a:solidFill>
                  <a:srgbClr val="FF0000"/>
                </a:solidFill>
                <a:latin typeface="黑体" panose="02010609060101010101" pitchFamily="49" charset="-122"/>
                <a:ea typeface="黑体" panose="02010609060101010101" pitchFamily="49" charset="-122"/>
              </a:rPr>
              <a:t>③四分体：</a:t>
            </a:r>
          </a:p>
          <a:p>
            <a:r>
              <a:rPr lang="zh-CN" altLang="en-US" sz="1800">
                <a:latin typeface="黑体" panose="02010609060101010101" pitchFamily="49" charset="-122"/>
                <a:ea typeface="黑体" panose="02010609060101010101" pitchFamily="49" charset="-122"/>
              </a:rPr>
              <a:t>    联会后每对同源染色体含有四条染色单体</a:t>
            </a:r>
          </a:p>
        </p:txBody>
      </p:sp>
      <p:sp>
        <p:nvSpPr>
          <p:cNvPr id="27" name="文本框 26"/>
          <p:cNvSpPr txBox="1"/>
          <p:nvPr/>
        </p:nvSpPr>
        <p:spPr>
          <a:xfrm>
            <a:off x="5358765" y="3334226"/>
            <a:ext cx="716280" cy="414020"/>
          </a:xfrm>
          <a:prstGeom prst="rect">
            <a:avLst/>
          </a:prstGeom>
          <a:noFill/>
        </p:spPr>
        <p:txBody>
          <a:bodyPr wrap="none" rtlCol="0">
            <a:spAutoFit/>
          </a:bodyPr>
          <a:lstStyle/>
          <a:p>
            <a:r>
              <a:rPr lang="zh-CN" altLang="en-US" sz="2100">
                <a:solidFill>
                  <a:srgbClr val="FF0000"/>
                </a:solidFill>
                <a:latin typeface="黑体" panose="02010609060101010101" pitchFamily="49" charset="-122"/>
                <a:ea typeface="黑体" panose="02010609060101010101" pitchFamily="49" charset="-122"/>
              </a:rPr>
              <a:t>联会</a:t>
            </a:r>
          </a:p>
        </p:txBody>
      </p:sp>
      <p:pic>
        <p:nvPicPr>
          <p:cNvPr id="14407" name="New picture"/>
          <p:cNvPicPr/>
          <p:nvPr/>
        </p:nvPicPr>
        <p:blipFill>
          <a:blip r:embed="rId7"/>
          <a:stretch>
            <a:fillRect/>
          </a:stretch>
        </p:blipFill>
        <p:spPr>
          <a:xfrm>
            <a:off x="8782050" y="8305800"/>
            <a:ext cx="257175" cy="190500"/>
          </a:xfrm>
          <a:prstGeom prst="cube">
            <a:avLst/>
          </a:prstGeom>
        </p:spPr>
      </p:pic>
      <p:sp>
        <p:nvSpPr>
          <p:cNvPr id="5" name="文本框 4"/>
          <p:cNvSpPr txBox="1"/>
          <p:nvPr/>
        </p:nvSpPr>
        <p:spPr>
          <a:xfrm>
            <a:off x="179546" y="3651568"/>
            <a:ext cx="3398520" cy="691515"/>
          </a:xfrm>
          <a:prstGeom prst="rect">
            <a:avLst/>
          </a:prstGeom>
          <a:noFill/>
        </p:spPr>
        <p:txBody>
          <a:bodyPr wrap="none" rtlCol="0">
            <a:spAutoFit/>
          </a:bodyPr>
          <a:lstStyle/>
          <a:p>
            <a:pPr algn="l"/>
            <a:r>
              <a:rPr lang="zh-CN" altLang="en-US" sz="2100">
                <a:solidFill>
                  <a:srgbClr val="FF0000"/>
                </a:solidFill>
                <a:latin typeface="黑体" panose="02010609060101010101" pitchFamily="49" charset="-122"/>
                <a:ea typeface="黑体" panose="02010609060101010101" pitchFamily="49" charset="-122"/>
              </a:rPr>
              <a:t>②联会：</a:t>
            </a:r>
          </a:p>
          <a:p>
            <a:pPr algn="l"/>
            <a:r>
              <a:rPr lang="zh-CN" altLang="en-US" sz="1800">
                <a:latin typeface="黑体" panose="02010609060101010101" pitchFamily="49" charset="-122"/>
                <a:ea typeface="黑体" panose="02010609060101010101" pitchFamily="49" charset="-122"/>
              </a:rPr>
              <a:t>    </a:t>
            </a:r>
            <a:r>
              <a:rPr kumimoji="1" lang="zh-CN" altLang="en-US" sz="1800" b="1">
                <a:solidFill>
                  <a:schemeClr val="tx1">
                    <a:lumMod val="10000"/>
                  </a:schemeClr>
                </a:solidFill>
                <a:latin typeface="楷体" panose="02010609060101010101" pitchFamily="49" charset="-122"/>
                <a:ea typeface="楷体" panose="02010609060101010101" pitchFamily="49" charset="-122"/>
                <a:sym typeface="+mn-ea"/>
              </a:rPr>
              <a:t>同源染色体两两配对的现象</a:t>
            </a:r>
            <a:endParaRPr lang="zh-CN" altLang="en-US" sz="1800">
              <a:latin typeface="黑体" panose="02010609060101010101" pitchFamily="49" charset="-122"/>
              <a:ea typeface="黑体" panose="02010609060101010101" pitchFamily="49" charset="-122"/>
            </a:endParaRPr>
          </a:p>
        </p:txBody>
      </p:sp>
      <p:sp>
        <p:nvSpPr>
          <p:cNvPr id="10" name="矩形 9"/>
          <p:cNvSpPr/>
          <p:nvPr/>
        </p:nvSpPr>
        <p:spPr>
          <a:xfrm rot="1740000">
            <a:off x="4220845" y="1978660"/>
            <a:ext cx="899160" cy="306705"/>
          </a:xfrm>
          <a:prstGeom prst="rect">
            <a:avLst/>
          </a:prstGeom>
          <a:noFill/>
          <a:ln>
            <a:noFill/>
          </a:ln>
        </p:spPr>
        <p:txBody>
          <a:bodyPr wrap="none" rtlCol="0" anchor="t">
            <a:spAutoFit/>
          </a:bodyPr>
          <a:lstStyle/>
          <a:p>
            <a:pPr algn="ctr"/>
            <a:r>
              <a:rPr lang="zh-CN" altLang="en-US" sz="1400" b="1">
                <a:ln/>
                <a:solidFill>
                  <a:schemeClr val="accent1"/>
                </a:solidFill>
                <a:effectLst>
                  <a:outerShdw blurRad="38100" dist="25400" dir="5400000" algn="ctr" rotWithShape="0">
                    <a:srgbClr val="6E747A">
                      <a:alpha val="43000"/>
                    </a:srgbClr>
                  </a:outerShdw>
                </a:effectLst>
              </a:rPr>
              <a:t>间期复制</a:t>
            </a:r>
          </a:p>
        </p:txBody>
      </p:sp>
      <p:sp>
        <p:nvSpPr>
          <p:cNvPr id="12" name="Text Box 2"/>
          <p:cNvSpPr txBox="1">
            <a:spLocks noChangeArrowheads="1"/>
          </p:cNvSpPr>
          <p:nvPr>
            <p:custDataLst>
              <p:tags r:id="rId1"/>
            </p:custDataLst>
          </p:nvPr>
        </p:nvSpPr>
        <p:spPr bwMode="auto">
          <a:xfrm>
            <a:off x="6732096" y="1332267"/>
            <a:ext cx="4114119" cy="1599565"/>
          </a:xfrm>
          <a:prstGeom prst="rect">
            <a:avLst/>
          </a:prstGeom>
          <a:noFill/>
          <a:ln w="9525">
            <a:noFill/>
            <a:miter lim="800000"/>
          </a:ln>
          <a:effectLst/>
        </p:spPr>
        <p:txBody>
          <a:bodyPr wrap="square">
            <a:spAutoFit/>
          </a:bodyPr>
          <a:lstStyle/>
          <a:p>
            <a:pPr>
              <a:spcBef>
                <a:spcPct val="50000"/>
              </a:spcBef>
              <a:defRPr/>
            </a:pPr>
            <a:r>
              <a:rPr lang="en-US" altLang="zh-CN" sz="1400" b="1">
                <a:solidFill>
                  <a:srgbClr val="003300"/>
                </a:solidFill>
                <a:latin typeface="微软雅黑" panose="020B0503020204020204" pitchFamily="34" charset="-122"/>
                <a:ea typeface="微软雅黑" panose="020B0503020204020204" pitchFamily="34" charset="-122"/>
              </a:rPr>
              <a:t>1</a:t>
            </a:r>
            <a:r>
              <a:rPr lang="zh-CN" altLang="en-US" sz="1400" b="1">
                <a:solidFill>
                  <a:srgbClr val="003300"/>
                </a:solidFill>
                <a:latin typeface="微软雅黑" panose="020B0503020204020204" pitchFamily="34" charset="-122"/>
                <a:ea typeface="微软雅黑" panose="020B0503020204020204" pitchFamily="34" charset="-122"/>
              </a:rPr>
              <a:t>个四分体</a:t>
            </a:r>
          </a:p>
          <a:p>
            <a:pPr>
              <a:spcBef>
                <a:spcPct val="50000"/>
              </a:spcBef>
              <a:defRPr/>
            </a:pPr>
            <a:r>
              <a:rPr lang="en-US" altLang="zh-CN" sz="1400" b="1">
                <a:solidFill>
                  <a:schemeClr val="tx1">
                    <a:lumMod val="10000"/>
                  </a:schemeClr>
                </a:solidFill>
                <a:latin typeface="微软雅黑" panose="020B0503020204020204" pitchFamily="34" charset="-122"/>
                <a:ea typeface="微软雅黑" panose="020B0503020204020204" pitchFamily="34" charset="-122"/>
              </a:rPr>
              <a:t>=    </a:t>
            </a:r>
            <a:r>
              <a:rPr lang="en-US" altLang="zh-CN" sz="1400" b="1" smtClean="0">
                <a:solidFill>
                  <a:schemeClr val="tx1">
                    <a:lumMod val="10000"/>
                  </a:schemeClr>
                </a:solidFill>
                <a:latin typeface="微软雅黑" panose="020B0503020204020204" pitchFamily="34" charset="-122"/>
                <a:ea typeface="微软雅黑" panose="020B0503020204020204" pitchFamily="34" charset="-122"/>
              </a:rPr>
              <a:t>  </a:t>
            </a:r>
            <a:r>
              <a:rPr lang="zh-CN" altLang="en-US" sz="1400" b="1" smtClean="0">
                <a:solidFill>
                  <a:schemeClr val="tx1">
                    <a:lumMod val="10000"/>
                  </a:schemeClr>
                </a:solidFill>
                <a:latin typeface="微软雅黑" panose="020B0503020204020204" pitchFamily="34" charset="-122"/>
                <a:ea typeface="微软雅黑" panose="020B0503020204020204" pitchFamily="34" charset="-122"/>
              </a:rPr>
              <a:t>同源染色体</a:t>
            </a:r>
            <a:endParaRPr lang="zh-CN" altLang="en-US" sz="1400" b="1">
              <a:solidFill>
                <a:schemeClr val="tx1">
                  <a:lumMod val="10000"/>
                </a:schemeClr>
              </a:solidFill>
              <a:latin typeface="微软雅黑" panose="020B0503020204020204" pitchFamily="34" charset="-122"/>
              <a:ea typeface="微软雅黑" panose="020B0503020204020204" pitchFamily="34" charset="-122"/>
            </a:endParaRPr>
          </a:p>
          <a:p>
            <a:pPr>
              <a:spcBef>
                <a:spcPct val="50000"/>
              </a:spcBef>
              <a:defRPr/>
            </a:pPr>
            <a:r>
              <a:rPr lang="en-US" altLang="zh-CN" sz="1400" b="1">
                <a:solidFill>
                  <a:schemeClr val="tx1">
                    <a:lumMod val="10000"/>
                  </a:schemeClr>
                </a:solidFill>
                <a:latin typeface="微软雅黑" panose="020B0503020204020204" pitchFamily="34" charset="-122"/>
                <a:ea typeface="微软雅黑" panose="020B0503020204020204" pitchFamily="34" charset="-122"/>
              </a:rPr>
              <a:t>=   </a:t>
            </a:r>
            <a:r>
              <a:rPr lang="en-US" altLang="zh-CN" sz="1400" b="1" smtClean="0">
                <a:solidFill>
                  <a:schemeClr val="tx1">
                    <a:lumMod val="10000"/>
                  </a:schemeClr>
                </a:solidFill>
                <a:latin typeface="微软雅黑" panose="020B0503020204020204" pitchFamily="34" charset="-122"/>
                <a:ea typeface="微软雅黑" panose="020B0503020204020204" pitchFamily="34" charset="-122"/>
              </a:rPr>
              <a:t>   </a:t>
            </a:r>
            <a:r>
              <a:rPr lang="zh-CN" altLang="en-US" sz="1400" b="1">
                <a:solidFill>
                  <a:schemeClr val="tx1">
                    <a:lumMod val="10000"/>
                  </a:schemeClr>
                </a:solidFill>
                <a:latin typeface="微软雅黑" panose="020B0503020204020204" pitchFamily="34" charset="-122"/>
                <a:ea typeface="微软雅黑" panose="020B0503020204020204" pitchFamily="34" charset="-122"/>
              </a:rPr>
              <a:t>染色体</a:t>
            </a:r>
          </a:p>
          <a:p>
            <a:pPr>
              <a:spcBef>
                <a:spcPct val="50000"/>
              </a:spcBef>
              <a:defRPr/>
            </a:pPr>
            <a:r>
              <a:rPr lang="en-US" altLang="zh-CN" sz="1400" b="1">
                <a:solidFill>
                  <a:schemeClr val="tx1">
                    <a:lumMod val="10000"/>
                  </a:schemeClr>
                </a:solidFill>
                <a:latin typeface="微软雅黑" panose="020B0503020204020204" pitchFamily="34" charset="-122"/>
                <a:ea typeface="微软雅黑" panose="020B0503020204020204" pitchFamily="34" charset="-122"/>
              </a:rPr>
              <a:t>=    </a:t>
            </a:r>
            <a:r>
              <a:rPr lang="en-US" altLang="zh-CN" sz="1400" b="1" smtClean="0">
                <a:solidFill>
                  <a:schemeClr val="tx1">
                    <a:lumMod val="10000"/>
                  </a:schemeClr>
                </a:solidFill>
                <a:latin typeface="微软雅黑" panose="020B0503020204020204" pitchFamily="34" charset="-122"/>
                <a:ea typeface="微软雅黑" panose="020B0503020204020204" pitchFamily="34" charset="-122"/>
              </a:rPr>
              <a:t>  </a:t>
            </a:r>
            <a:r>
              <a:rPr lang="zh-CN" altLang="en-US" sz="1400" b="1" smtClean="0">
                <a:solidFill>
                  <a:schemeClr val="tx1">
                    <a:lumMod val="10000"/>
                  </a:schemeClr>
                </a:solidFill>
                <a:latin typeface="微软雅黑" panose="020B0503020204020204" pitchFamily="34" charset="-122"/>
                <a:ea typeface="微软雅黑" panose="020B0503020204020204" pitchFamily="34" charset="-122"/>
              </a:rPr>
              <a:t>染色单体</a:t>
            </a:r>
            <a:endParaRPr lang="zh-CN" altLang="en-US" sz="1400" b="1">
              <a:solidFill>
                <a:schemeClr val="tx1">
                  <a:lumMod val="10000"/>
                </a:schemeClr>
              </a:solidFill>
              <a:latin typeface="微软雅黑" panose="020B0503020204020204" pitchFamily="34" charset="-122"/>
              <a:ea typeface="微软雅黑" panose="020B0503020204020204" pitchFamily="34" charset="-122"/>
            </a:endParaRPr>
          </a:p>
          <a:p>
            <a:pPr>
              <a:spcBef>
                <a:spcPct val="50000"/>
              </a:spcBef>
              <a:defRPr/>
            </a:pPr>
            <a:r>
              <a:rPr lang="en-US" altLang="zh-CN" sz="1400" b="1">
                <a:solidFill>
                  <a:schemeClr val="tx1">
                    <a:lumMod val="10000"/>
                  </a:schemeClr>
                </a:solidFill>
                <a:latin typeface="微软雅黑" panose="020B0503020204020204" pitchFamily="34" charset="-122"/>
                <a:ea typeface="微软雅黑" panose="020B0503020204020204" pitchFamily="34" charset="-122"/>
              </a:rPr>
              <a:t>=    </a:t>
            </a:r>
            <a:r>
              <a:rPr lang="en-US" altLang="zh-CN" sz="1400" b="1" smtClean="0">
                <a:solidFill>
                  <a:schemeClr val="tx1">
                    <a:lumMod val="10000"/>
                  </a:schemeClr>
                </a:solidFill>
                <a:latin typeface="微软雅黑" panose="020B0503020204020204" pitchFamily="34" charset="-122"/>
                <a:ea typeface="微软雅黑" panose="020B0503020204020204" pitchFamily="34" charset="-122"/>
              </a:rPr>
              <a:t>  DNA</a:t>
            </a:r>
            <a:r>
              <a:rPr lang="zh-CN" altLang="en-US" sz="1400" b="1">
                <a:solidFill>
                  <a:schemeClr val="tx1">
                    <a:lumMod val="10000"/>
                  </a:schemeClr>
                </a:solidFill>
                <a:latin typeface="微软雅黑" panose="020B0503020204020204" pitchFamily="34" charset="-122"/>
                <a:ea typeface="微软雅黑" panose="020B0503020204020204" pitchFamily="34" charset="-122"/>
              </a:rPr>
              <a:t>分子</a:t>
            </a:r>
          </a:p>
        </p:txBody>
      </p:sp>
      <p:sp>
        <p:nvSpPr>
          <p:cNvPr id="39" name="Text Box 37"/>
          <p:cNvSpPr txBox="1">
            <a:spLocks noChangeArrowheads="1"/>
          </p:cNvSpPr>
          <p:nvPr>
            <p:custDataLst>
              <p:tags r:id="rId2"/>
            </p:custDataLst>
          </p:nvPr>
        </p:nvSpPr>
        <p:spPr bwMode="auto">
          <a:xfrm>
            <a:off x="6876525" y="1632033"/>
            <a:ext cx="843086"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pPr>
            <a:r>
              <a:rPr lang="en-US" altLang="zh-CN" sz="1400">
                <a:solidFill>
                  <a:srgbClr val="FF0000"/>
                </a:solidFill>
                <a:latin typeface="楷体" panose="02010609060101010101" pitchFamily="49" charset="-122"/>
                <a:ea typeface="楷体" panose="02010609060101010101" pitchFamily="49" charset="-122"/>
              </a:rPr>
              <a:t>1</a:t>
            </a:r>
            <a:r>
              <a:rPr lang="zh-CN" altLang="en-US" sz="1400">
                <a:solidFill>
                  <a:srgbClr val="FF0000"/>
                </a:solidFill>
                <a:latin typeface="楷体" panose="02010609060101010101" pitchFamily="49" charset="-122"/>
                <a:ea typeface="楷体" panose="02010609060101010101" pitchFamily="49" charset="-122"/>
              </a:rPr>
              <a:t>对 </a:t>
            </a:r>
          </a:p>
        </p:txBody>
      </p:sp>
      <p:sp>
        <p:nvSpPr>
          <p:cNvPr id="40" name="Text Box 38"/>
          <p:cNvSpPr txBox="1">
            <a:spLocks noChangeArrowheads="1"/>
          </p:cNvSpPr>
          <p:nvPr>
            <p:custDataLst>
              <p:tags r:id="rId3"/>
            </p:custDataLst>
          </p:nvPr>
        </p:nvSpPr>
        <p:spPr bwMode="auto">
          <a:xfrm>
            <a:off x="6876525" y="1962006"/>
            <a:ext cx="870047"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pPr>
            <a:r>
              <a:rPr lang="en-US" altLang="zh-CN" sz="1400">
                <a:solidFill>
                  <a:srgbClr val="FF0000"/>
                </a:solidFill>
                <a:latin typeface="楷体" panose="02010609060101010101" pitchFamily="49" charset="-122"/>
                <a:ea typeface="楷体" panose="02010609060101010101" pitchFamily="49" charset="-122"/>
              </a:rPr>
              <a:t>2</a:t>
            </a:r>
            <a:r>
              <a:rPr lang="zh-CN" altLang="en-US" sz="1400">
                <a:solidFill>
                  <a:srgbClr val="FF0000"/>
                </a:solidFill>
                <a:latin typeface="楷体" panose="02010609060101010101" pitchFamily="49" charset="-122"/>
                <a:ea typeface="楷体" panose="02010609060101010101" pitchFamily="49" charset="-122"/>
              </a:rPr>
              <a:t>条</a:t>
            </a:r>
            <a:r>
              <a:rPr lang="zh-CN" altLang="en-US" sz="1400">
                <a:solidFill>
                  <a:srgbClr val="FF0000"/>
                </a:solidFill>
                <a:latin typeface="宋体" panose="02010600030101010101" pitchFamily="2" charset="-122"/>
                <a:ea typeface="宋体" panose="02010600030101010101" pitchFamily="2" charset="-122"/>
              </a:rPr>
              <a:t> </a:t>
            </a:r>
          </a:p>
        </p:txBody>
      </p:sp>
      <p:sp>
        <p:nvSpPr>
          <p:cNvPr id="41" name="Text Box 39"/>
          <p:cNvSpPr txBox="1">
            <a:spLocks noChangeArrowheads="1"/>
          </p:cNvSpPr>
          <p:nvPr>
            <p:custDataLst>
              <p:tags r:id="rId4"/>
            </p:custDataLst>
          </p:nvPr>
        </p:nvSpPr>
        <p:spPr bwMode="auto">
          <a:xfrm>
            <a:off x="6885372" y="2274323"/>
            <a:ext cx="86093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pPr>
            <a:r>
              <a:rPr lang="en-US" altLang="zh-CN" sz="1400">
                <a:solidFill>
                  <a:srgbClr val="FF0000"/>
                </a:solidFill>
                <a:latin typeface="楷体" panose="02010609060101010101" pitchFamily="49" charset="-122"/>
                <a:ea typeface="楷体" panose="02010609060101010101" pitchFamily="49" charset="-122"/>
              </a:rPr>
              <a:t>4</a:t>
            </a:r>
            <a:r>
              <a:rPr lang="zh-CN" altLang="en-US" sz="1400">
                <a:solidFill>
                  <a:srgbClr val="FF0000"/>
                </a:solidFill>
                <a:latin typeface="楷体" panose="02010609060101010101" pitchFamily="49" charset="-122"/>
                <a:ea typeface="楷体" panose="02010609060101010101" pitchFamily="49" charset="-122"/>
              </a:rPr>
              <a:t>条 </a:t>
            </a:r>
          </a:p>
        </p:txBody>
      </p:sp>
      <p:sp>
        <p:nvSpPr>
          <p:cNvPr id="42" name="Text Box 40"/>
          <p:cNvSpPr txBox="1">
            <a:spLocks noChangeArrowheads="1"/>
          </p:cNvSpPr>
          <p:nvPr>
            <p:custDataLst>
              <p:tags r:id="rId5"/>
            </p:custDataLst>
          </p:nvPr>
        </p:nvSpPr>
        <p:spPr bwMode="auto">
          <a:xfrm>
            <a:off x="6884102" y="2624791"/>
            <a:ext cx="85510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pPr>
            <a:r>
              <a:rPr lang="en-US" altLang="zh-CN" sz="1400">
                <a:solidFill>
                  <a:srgbClr val="FF0000"/>
                </a:solidFill>
                <a:latin typeface="楷体" panose="02010609060101010101" pitchFamily="49" charset="-122"/>
                <a:ea typeface="楷体" panose="02010609060101010101" pitchFamily="49" charset="-122"/>
              </a:rPr>
              <a:t>4</a:t>
            </a:r>
            <a:r>
              <a:rPr lang="zh-CN" altLang="en-US" sz="1400">
                <a:solidFill>
                  <a:srgbClr val="FF0000"/>
                </a:solidFill>
                <a:latin typeface="楷体" panose="02010609060101010101" pitchFamily="49" charset="-122"/>
                <a:ea typeface="楷体" panose="02010609060101010101" pitchFamily="49" charset="-122"/>
              </a:rPr>
              <a:t>个</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3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3" presetClass="entr" presetSubtype="16"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plus(in)">
                                      <p:cBhvr>
                                        <p:cTn id="55" dur="75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blinds(horizontal)">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40">
                                            <p:txEl>
                                              <p:pRg st="0" end="0"/>
                                            </p:txEl>
                                          </p:spTgt>
                                        </p:tgtEl>
                                        <p:attrNameLst>
                                          <p:attrName>style.visibility</p:attrName>
                                        </p:attrNameLst>
                                      </p:cBhvr>
                                      <p:to>
                                        <p:strVal val="visible"/>
                                      </p:to>
                                    </p:set>
                                    <p:animEffect transition="in" filter="blinds(horizontal)">
                                      <p:cBhvr>
                                        <p:cTn id="65" dur="500"/>
                                        <p:tgtEl>
                                          <p:spTgt spid="40">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blinds(horizontal)">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blinds(horizontal)">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6" grpId="0" bldLvl="0" animBg="1"/>
      <p:bldP spid="24" grpId="0"/>
      <p:bldP spid="25" grpId="0"/>
      <p:bldP spid="26" grpId="0"/>
      <p:bldP spid="27" grpId="0"/>
      <p:bldP spid="5" grpId="0"/>
      <p:bldP spid="12" grpId="0" bldLvl="0" animBg="1"/>
      <p:bldP spid="39" grpId="0"/>
      <p:bldP spid="41"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3"/>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latin typeface="微软雅黑" panose="020B0503020204020204" pitchFamily="34" charset="-122"/>
                <a:ea typeface="微软雅黑" panose="020B0503020204020204" pitchFamily="34" charset="-122"/>
              </a:rPr>
              <a:t>【注</a:t>
            </a: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a:t>
            </a:r>
            <a:endParaRPr lang="en-US" altLang="zh-CN" sz="2400" b="1">
              <a:latin typeface="微软雅黑" panose="020B0503020204020204" pitchFamily="34" charset="-122"/>
              <a:ea typeface="微软雅黑" panose="020B0503020204020204" pitchFamily="34" charset="-122"/>
            </a:endParaRPr>
          </a:p>
        </p:txBody>
      </p:sp>
      <p:sp>
        <p:nvSpPr>
          <p:cNvPr id="4" name="Text Box 46"/>
          <p:cNvSpPr txBox="1">
            <a:spLocks noChangeArrowheads="1"/>
          </p:cNvSpPr>
          <p:nvPr>
            <p:custDataLst>
              <p:tags r:id="rId4"/>
            </p:custDataLst>
          </p:nvPr>
        </p:nvSpPr>
        <p:spPr bwMode="auto">
          <a:xfrm>
            <a:off x="1763688" y="3796568"/>
            <a:ext cx="25299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r>
              <a:rPr lang="en-US" altLang="zh-CN" sz="2800" smtClean="0">
                <a:solidFill>
                  <a:srgbClr val="003300"/>
                </a:solidFill>
                <a:ea typeface="楷体" panose="02010609060101010101" pitchFamily="49" charset="-122"/>
                <a:cs typeface="Times New Roman" panose="02020603050405020304" pitchFamily="18" charset="0"/>
              </a:rPr>
              <a:t>a</a:t>
            </a:r>
            <a:r>
              <a:rPr lang="zh-CN" altLang="en-US" sz="2800">
                <a:solidFill>
                  <a:srgbClr val="003300"/>
                </a:solidFill>
                <a:latin typeface="楷体" panose="02010609060101010101" pitchFamily="49" charset="-122"/>
                <a:ea typeface="楷体" panose="02010609060101010101" pitchFamily="49" charset="-122"/>
              </a:rPr>
              <a:t>与</a:t>
            </a:r>
            <a:r>
              <a:rPr lang="en-US" altLang="zh-CN" sz="2800">
                <a:solidFill>
                  <a:srgbClr val="003300"/>
                </a:solidFill>
                <a:ea typeface="楷体" panose="02010609060101010101" pitchFamily="49" charset="-122"/>
                <a:cs typeface="Times New Roman" panose="02020603050405020304" pitchFamily="18" charset="0"/>
              </a:rPr>
              <a:t>b′</a:t>
            </a:r>
            <a:r>
              <a:rPr lang="zh-CN" altLang="en-US" sz="2800">
                <a:solidFill>
                  <a:srgbClr val="003300"/>
                </a:solidFill>
                <a:latin typeface="楷体" panose="02010609060101010101" pitchFamily="49" charset="-122"/>
                <a:ea typeface="楷体" panose="02010609060101010101" pitchFamily="49" charset="-122"/>
              </a:rPr>
              <a:t>的关系</a:t>
            </a:r>
            <a:r>
              <a:rPr lang="zh-CN" altLang="en-US" sz="2800" smtClean="0">
                <a:solidFill>
                  <a:srgbClr val="003300"/>
                </a:solidFill>
                <a:latin typeface="楷体" panose="02010609060101010101" pitchFamily="49" charset="-122"/>
                <a:ea typeface="楷体" panose="02010609060101010101" pitchFamily="49" charset="-122"/>
              </a:rPr>
              <a:t>？</a:t>
            </a:r>
            <a:endParaRPr lang="zh-CN" altLang="en-US" sz="2800">
              <a:solidFill>
                <a:srgbClr val="003300"/>
              </a:solidFill>
              <a:latin typeface="楷体" panose="02010609060101010101" pitchFamily="49" charset="-122"/>
              <a:ea typeface="楷体" panose="02010609060101010101" pitchFamily="49" charset="-122"/>
            </a:endParaRPr>
          </a:p>
        </p:txBody>
      </p:sp>
      <p:sp>
        <p:nvSpPr>
          <p:cNvPr id="5" name="Text Box 47"/>
          <p:cNvSpPr txBox="1">
            <a:spLocks noChangeArrowheads="1"/>
          </p:cNvSpPr>
          <p:nvPr>
            <p:custDataLst>
              <p:tags r:id="rId5"/>
            </p:custDataLst>
          </p:nvPr>
        </p:nvSpPr>
        <p:spPr bwMode="auto">
          <a:xfrm>
            <a:off x="4623085" y="1173450"/>
            <a:ext cx="213615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r>
              <a:rPr lang="zh-CN" altLang="en-US" sz="2800" smtClean="0">
                <a:solidFill>
                  <a:schemeClr val="accent1">
                    <a:lumMod val="50000"/>
                  </a:schemeClr>
                </a:solidFill>
                <a:latin typeface="微软雅黑" panose="020B0503020204020204" pitchFamily="34" charset="-122"/>
                <a:ea typeface="微软雅黑" panose="020B0503020204020204" pitchFamily="34" charset="-122"/>
              </a:rPr>
              <a:t>同源染色体</a:t>
            </a:r>
            <a:endParaRPr lang="zh-CN" altLang="en-US" sz="280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Text Box 48"/>
          <p:cNvSpPr txBox="1">
            <a:spLocks noChangeArrowheads="1"/>
          </p:cNvSpPr>
          <p:nvPr>
            <p:custDataLst>
              <p:tags r:id="rId6"/>
            </p:custDataLst>
          </p:nvPr>
        </p:nvSpPr>
        <p:spPr bwMode="auto">
          <a:xfrm>
            <a:off x="4499992" y="2312308"/>
            <a:ext cx="238234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r>
              <a:rPr lang="zh-CN" altLang="en-US" sz="2800" smtClean="0">
                <a:solidFill>
                  <a:schemeClr val="accent1">
                    <a:lumMod val="50000"/>
                  </a:schemeClr>
                </a:solidFill>
                <a:latin typeface="微软雅黑" panose="020B0503020204020204" pitchFamily="34" charset="-122"/>
                <a:ea typeface="微软雅黑" panose="020B0503020204020204" pitchFamily="34" charset="-122"/>
              </a:rPr>
              <a:t>非同源染色体</a:t>
            </a:r>
            <a:endParaRPr lang="zh-CN" altLang="en-US" sz="2800">
              <a:solidFill>
                <a:srgbClr val="FF0000"/>
              </a:solidFill>
              <a:ea typeface="楷体_GB2312" pitchFamily="49" charset="-122"/>
            </a:endParaRPr>
          </a:p>
        </p:txBody>
      </p:sp>
      <p:sp>
        <p:nvSpPr>
          <p:cNvPr id="7" name="Text Box 49"/>
          <p:cNvSpPr txBox="1">
            <a:spLocks noChangeArrowheads="1"/>
          </p:cNvSpPr>
          <p:nvPr>
            <p:custDataLst>
              <p:tags r:id="rId7"/>
            </p:custDataLst>
          </p:nvPr>
        </p:nvSpPr>
        <p:spPr bwMode="auto">
          <a:xfrm>
            <a:off x="4525913" y="3390260"/>
            <a:ext cx="23823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r>
              <a:rPr lang="zh-CN" altLang="en-US" sz="2800" smtClean="0">
                <a:solidFill>
                  <a:schemeClr val="accent1">
                    <a:lumMod val="50000"/>
                  </a:schemeClr>
                </a:solidFill>
                <a:latin typeface="微软雅黑" panose="020B0503020204020204" pitchFamily="34" charset="-122"/>
                <a:ea typeface="微软雅黑" panose="020B0503020204020204" pitchFamily="34" charset="-122"/>
              </a:rPr>
              <a:t>姐妹染色单体</a:t>
            </a:r>
            <a:endParaRPr lang="zh-CN" altLang="en-US" sz="2800">
              <a:solidFill>
                <a:srgbClr val="FF0000"/>
              </a:solidFill>
              <a:ea typeface="楷体_GB2312" pitchFamily="49" charset="-122"/>
            </a:endParaRPr>
          </a:p>
        </p:txBody>
      </p:sp>
      <p:sp>
        <p:nvSpPr>
          <p:cNvPr id="8" name="Text Box 50"/>
          <p:cNvSpPr txBox="1">
            <a:spLocks noChangeArrowheads="1"/>
          </p:cNvSpPr>
          <p:nvPr>
            <p:custDataLst>
              <p:tags r:id="rId8"/>
            </p:custDataLst>
          </p:nvPr>
        </p:nvSpPr>
        <p:spPr bwMode="auto">
          <a:xfrm>
            <a:off x="2843808" y="4291802"/>
            <a:ext cx="51125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r>
              <a:rPr lang="zh-CN" altLang="en-US" sz="2800" smtClean="0">
                <a:solidFill>
                  <a:schemeClr val="accent1">
                    <a:lumMod val="50000"/>
                  </a:schemeClr>
                </a:solidFill>
                <a:latin typeface="微软雅黑" panose="020B0503020204020204" pitchFamily="34" charset="-122"/>
                <a:ea typeface="微软雅黑" panose="020B0503020204020204" pitchFamily="34" charset="-122"/>
              </a:rPr>
              <a:t>同源染色体</a:t>
            </a:r>
            <a:r>
              <a:rPr lang="zh-CN" altLang="en-US" sz="2800">
                <a:solidFill>
                  <a:schemeClr val="accent1">
                    <a:lumMod val="50000"/>
                  </a:schemeClr>
                </a:solidFill>
                <a:latin typeface="微软雅黑" panose="020B0503020204020204" pitchFamily="34" charset="-122"/>
                <a:ea typeface="微软雅黑" panose="020B0503020204020204" pitchFamily="34" charset="-122"/>
              </a:rPr>
              <a:t>的</a:t>
            </a:r>
            <a:r>
              <a:rPr lang="zh-CN" altLang="en-US" sz="2800" smtClean="0">
                <a:solidFill>
                  <a:schemeClr val="accent1">
                    <a:lumMod val="50000"/>
                  </a:schemeClr>
                </a:solidFill>
                <a:latin typeface="微软雅黑" panose="020B0503020204020204" pitchFamily="34" charset="-122"/>
                <a:ea typeface="微软雅黑" panose="020B0503020204020204" pitchFamily="34" charset="-122"/>
              </a:rPr>
              <a:t>非姐妹染色单体</a:t>
            </a:r>
            <a:endParaRPr lang="zh-CN" altLang="en-US" sz="2800">
              <a:solidFill>
                <a:schemeClr val="accent1">
                  <a:lumMod val="50000"/>
                </a:schemeClr>
              </a:solidFill>
              <a:latin typeface="微软雅黑" panose="020B0503020204020204" pitchFamily="34" charset="-122"/>
              <a:ea typeface="微软雅黑" panose="020B0503020204020204" pitchFamily="34" charset="-122"/>
            </a:endParaRPr>
          </a:p>
        </p:txBody>
      </p:sp>
      <p:graphicFrame>
        <p:nvGraphicFramePr>
          <p:cNvPr id="9" name="Object 56"/>
          <p:cNvGraphicFramePr>
            <a:graphicFrameLocks noChangeAspect="1"/>
          </p:cNvGraphicFramePr>
          <p:nvPr>
            <p:custDataLst>
              <p:tags r:id="rId9"/>
            </p:custDataLst>
          </p:nvPr>
        </p:nvGraphicFramePr>
        <p:xfrm>
          <a:off x="107504" y="857250"/>
          <a:ext cx="3581400" cy="2932113"/>
        </p:xfrm>
        <a:graphic>
          <a:graphicData uri="http://schemas.openxmlformats.org/presentationml/2006/ole">
            <mc:AlternateContent xmlns:mc="http://schemas.openxmlformats.org/markup-compatibility/2006">
              <mc:Choice xmlns:v="urn:schemas-microsoft-com:vml" Requires="v">
                <p:oleObj spid="_x0000_s1042" r:id="rId15" imgW="6197600" imgH="6210300" progId="Photoshop.Image.6">
                  <p:embed/>
                </p:oleObj>
              </mc:Choice>
              <mc:Fallback>
                <p:oleObj r:id="rId15" imgW="6197600" imgH="6210300" progId="Photoshop.Image.6">
                  <p:embed/>
                  <p:pic>
                    <p:nvPicPr>
                      <p:cNvPr id="0" name="OLE substitute image"/>
                      <p:cNvPicPr/>
                      <p:nvPr/>
                    </p:nvPicPr>
                    <p:blipFill>
                      <a:blip r:embed="rId16">
                        <a:lum bright="-14000" contrast="40000"/>
                        <a:extLst>
                          <a:ext uri="{28A0092B-C50C-407E-A947-70E740481C1C}">
                            <a14:useLocalDpi xmlns:a14="http://schemas.microsoft.com/office/drawing/2010/main" val="0"/>
                          </a:ext>
                        </a:extLst>
                      </a:blip>
                      <a:stretch>
                        <a:fillRect/>
                      </a:stretch>
                    </p:blipFill>
                    <p:spPr>
                      <a:xfrm>
                        <a:off x="107504" y="857250"/>
                        <a:ext cx="3581400" cy="2932113"/>
                      </a:xfrm>
                      <a:prstGeom prst="rect">
                        <a:avLst/>
                      </a:prstGeom>
                      <a:noFill/>
                      <a:ln>
                        <a:noFill/>
                      </a:ln>
                      <a:effectLst/>
                    </p:spPr>
                  </p:pic>
                </p:oleObj>
              </mc:Fallback>
            </mc:AlternateContent>
          </a:graphicData>
        </a:graphic>
      </p:graphicFrame>
      <p:sp>
        <p:nvSpPr>
          <p:cNvPr id="2" name="矩形 1"/>
          <p:cNvSpPr/>
          <p:nvPr>
            <p:custDataLst>
              <p:tags r:id="rId10"/>
            </p:custDataLst>
          </p:nvPr>
        </p:nvSpPr>
        <p:spPr>
          <a:xfrm>
            <a:off x="3770402" y="689717"/>
            <a:ext cx="2486578" cy="523220"/>
          </a:xfrm>
          <a:prstGeom prst="rect">
            <a:avLst/>
          </a:prstGeom>
        </p:spPr>
        <p:txBody>
          <a:bodyPr wrap="none">
            <a:spAutoFit/>
          </a:bodyPr>
          <a:lstStyle/>
          <a:p>
            <a:pPr eaLnBrk="1" hangingPunct="1"/>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b="1">
                <a:solidFill>
                  <a:srgbClr val="003300"/>
                </a:solidFill>
                <a:latin typeface="楷体" panose="02010609060101010101" pitchFamily="49" charset="-122"/>
                <a:ea typeface="楷体" panose="02010609060101010101" pitchFamily="49" charset="-122"/>
              </a:rPr>
              <a:t>与</a:t>
            </a:r>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b="1">
                <a:solidFill>
                  <a:srgbClr val="003300"/>
                </a:solidFill>
                <a:latin typeface="楷体" panose="02010609060101010101" pitchFamily="49" charset="-122"/>
                <a:ea typeface="楷体" panose="02010609060101010101" pitchFamily="49" charset="-122"/>
              </a:rPr>
              <a:t>的关系？</a:t>
            </a:r>
          </a:p>
        </p:txBody>
      </p:sp>
      <p:sp>
        <p:nvSpPr>
          <p:cNvPr id="3" name="矩形 2"/>
          <p:cNvSpPr/>
          <p:nvPr>
            <p:custDataLst>
              <p:tags r:id="rId11"/>
            </p:custDataLst>
          </p:nvPr>
        </p:nvSpPr>
        <p:spPr>
          <a:xfrm>
            <a:off x="3787170" y="1851670"/>
            <a:ext cx="2507418" cy="523220"/>
          </a:xfrm>
          <a:prstGeom prst="rect">
            <a:avLst/>
          </a:prstGeom>
        </p:spPr>
        <p:txBody>
          <a:bodyPr wrap="none">
            <a:spAutoFit/>
          </a:bodyPr>
          <a:lstStyle/>
          <a:p>
            <a:pPr eaLnBrk="1" hangingPunct="1"/>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b="1">
                <a:solidFill>
                  <a:srgbClr val="003300"/>
                </a:solidFill>
                <a:latin typeface="楷体" panose="02010609060101010101" pitchFamily="49" charset="-122"/>
                <a:ea typeface="楷体" panose="02010609060101010101" pitchFamily="49" charset="-122"/>
              </a:rPr>
              <a:t>与</a:t>
            </a:r>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800" b="1">
                <a:solidFill>
                  <a:srgbClr val="003300"/>
                </a:solidFill>
                <a:latin typeface="楷体" panose="02010609060101010101" pitchFamily="49" charset="-122"/>
                <a:ea typeface="楷体" panose="02010609060101010101" pitchFamily="49" charset="-122"/>
              </a:rPr>
              <a:t>的关系？</a:t>
            </a:r>
          </a:p>
        </p:txBody>
      </p:sp>
      <p:sp>
        <p:nvSpPr>
          <p:cNvPr id="10" name="矩形 9"/>
          <p:cNvSpPr/>
          <p:nvPr>
            <p:custDataLst>
              <p:tags r:id="rId12"/>
            </p:custDataLst>
          </p:nvPr>
        </p:nvSpPr>
        <p:spPr>
          <a:xfrm>
            <a:off x="3491880" y="2974167"/>
            <a:ext cx="2448106" cy="523220"/>
          </a:xfrm>
          <a:prstGeom prst="rect">
            <a:avLst/>
          </a:prstGeom>
        </p:spPr>
        <p:txBody>
          <a:bodyPr wrap="none">
            <a:spAutoFit/>
          </a:bodyPr>
          <a:lstStyle/>
          <a:p>
            <a:pPr eaLnBrk="1" hangingPunct="1"/>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b="1">
                <a:solidFill>
                  <a:srgbClr val="003300"/>
                </a:solidFill>
                <a:latin typeface="楷体" panose="02010609060101010101" pitchFamily="49" charset="-122"/>
                <a:ea typeface="楷体" panose="02010609060101010101" pitchFamily="49" charset="-122"/>
              </a:rPr>
              <a:t>与</a:t>
            </a:r>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b="1">
                <a:solidFill>
                  <a:srgbClr val="003300"/>
                </a:solidFill>
                <a:latin typeface="楷体" panose="02010609060101010101" pitchFamily="49" charset="-122"/>
                <a:ea typeface="楷体" panose="02010609060101010101" pitchFamily="49" charset="-122"/>
              </a:rPr>
              <a:t>的关系？</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2" grpId="0"/>
      <p:bldP spid="3"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8" descr="图片3.png"/>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bwMode="auto">
          <a:xfrm>
            <a:off x="3399348" y="2375395"/>
            <a:ext cx="2214563"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图片 9" descr="图片3.png"/>
          <p:cNvPicPr>
            <a:picLocks noChangeAspect="1" noChangeArrowheads="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bwMode="auto">
          <a:xfrm>
            <a:off x="3327911" y="446583"/>
            <a:ext cx="1785937"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图片 7" descr="图片3.png"/>
          <p:cNvPicPr>
            <a:picLocks noChangeAspect="1" noChangeArrowheads="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bwMode="auto">
          <a:xfrm>
            <a:off x="2470661" y="1946770"/>
            <a:ext cx="12922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矩形 16"/>
          <p:cNvSpPr>
            <a:spLocks noChangeArrowheads="1"/>
          </p:cNvSpPr>
          <p:nvPr>
            <p:custDataLst>
              <p:tags r:id="rId4"/>
            </p:custDataLst>
          </p:nvPr>
        </p:nvSpPr>
        <p:spPr bwMode="auto">
          <a:xfrm>
            <a:off x="5579564" y="315072"/>
            <a:ext cx="33129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latin typeface="微软雅黑" panose="020B0503020204020204" pitchFamily="34" charset="-122"/>
                <a:ea typeface="微软雅黑" panose="020B0503020204020204" pitchFamily="34" charset="-122"/>
              </a:rPr>
              <a:t>     </a:t>
            </a:r>
            <a:r>
              <a:rPr lang="zh-CN" altLang="en-US" sz="2400" smtClean="0">
                <a:solidFill>
                  <a:srgbClr val="C00000"/>
                </a:solidFill>
                <a:latin typeface="微软雅黑" panose="020B0503020204020204" pitchFamily="34" charset="-122"/>
                <a:ea typeface="微软雅黑" panose="020B0503020204020204" pitchFamily="34" charset="-122"/>
              </a:rPr>
              <a:t>大小相同的染色体不一定是同源染色体</a:t>
            </a:r>
            <a:endParaRPr lang="en-US" altLang="zh-CN" sz="2400">
              <a:solidFill>
                <a:srgbClr val="C00000"/>
              </a:solidFill>
              <a:latin typeface="微软雅黑" panose="020B0503020204020204" pitchFamily="34" charset="-122"/>
              <a:ea typeface="微软雅黑" panose="020B0503020204020204" pitchFamily="34" charset="-122"/>
            </a:endParaRPr>
          </a:p>
        </p:txBody>
      </p:sp>
      <p:sp>
        <p:nvSpPr>
          <p:cNvPr id="12299" name="TextBox 26"/>
          <p:cNvSpPr txBox="1">
            <a:spLocks noChangeArrowheads="1"/>
          </p:cNvSpPr>
          <p:nvPr>
            <p:custDataLst>
              <p:tags r:id="rId5"/>
            </p:custDataLst>
          </p:nvPr>
        </p:nvSpPr>
        <p:spPr bwMode="auto">
          <a:xfrm>
            <a:off x="3970848" y="1089520"/>
            <a:ext cx="5715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b="1"/>
              <a:t>02</a:t>
            </a:r>
            <a:endParaRPr lang="zh-CN" altLang="en-US" sz="2800" b="1"/>
          </a:p>
        </p:txBody>
      </p:sp>
      <p:sp>
        <p:nvSpPr>
          <p:cNvPr id="12300" name="TextBox 27"/>
          <p:cNvSpPr txBox="1">
            <a:spLocks noChangeArrowheads="1"/>
          </p:cNvSpPr>
          <p:nvPr>
            <p:custDataLst>
              <p:tags r:id="rId6"/>
            </p:custDataLst>
          </p:nvPr>
        </p:nvSpPr>
        <p:spPr bwMode="auto">
          <a:xfrm>
            <a:off x="2827848" y="2303958"/>
            <a:ext cx="5715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b="1"/>
              <a:t>03</a:t>
            </a:r>
            <a:endParaRPr lang="zh-CN" altLang="en-US" sz="2800" b="1"/>
          </a:p>
        </p:txBody>
      </p:sp>
      <p:sp>
        <p:nvSpPr>
          <p:cNvPr id="12301" name="TextBox 28"/>
          <p:cNvSpPr txBox="1">
            <a:spLocks noChangeArrowheads="1"/>
          </p:cNvSpPr>
          <p:nvPr>
            <p:custDataLst>
              <p:tags r:id="rId7"/>
            </p:custDataLst>
          </p:nvPr>
        </p:nvSpPr>
        <p:spPr bwMode="auto">
          <a:xfrm>
            <a:off x="4185161" y="3232645"/>
            <a:ext cx="5715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b="1"/>
              <a:t>04</a:t>
            </a:r>
            <a:endParaRPr lang="zh-CN" altLang="en-US" sz="2800" b="1"/>
          </a:p>
        </p:txBody>
      </p:sp>
      <p:pic>
        <p:nvPicPr>
          <p:cNvPr id="12302" name="图片 29" descr="未tf awe标题-1.png"/>
          <p:cNvPicPr>
            <a:picLocks noChangeAspect="1" noChangeArrowheads="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矩形 30"/>
          <p:cNvSpPr>
            <a:spLocks noChangeArrowheads="1"/>
          </p:cNvSpPr>
          <p:nvPr>
            <p:custDataLst>
              <p:tags r:id="rId9"/>
            </p:custDataLst>
          </p:nvPr>
        </p:nvSpPr>
        <p:spPr bwMode="auto">
          <a:xfrm>
            <a:off x="714375" y="183504"/>
            <a:ext cx="1606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【注</a:t>
            </a:r>
            <a:r>
              <a:rPr lang="en-US" altLang="zh-CN" sz="2400" b="1">
                <a:latin typeface="微软雅黑" panose="020B0503020204020204" pitchFamily="34" charset="-122"/>
                <a:ea typeface="微软雅黑" panose="020B0503020204020204" pitchFamily="34" charset="-122"/>
              </a:rPr>
              <a:t>2-4</a:t>
            </a:r>
            <a:r>
              <a:rPr lang="zh-CN" altLang="en-US" sz="2400" b="1">
                <a:latin typeface="微软雅黑" panose="020B0503020204020204" pitchFamily="34" charset="-122"/>
                <a:ea typeface="微软雅黑" panose="020B0503020204020204" pitchFamily="34" charset="-122"/>
              </a:rPr>
              <a:t>】</a:t>
            </a:r>
          </a:p>
        </p:txBody>
      </p:sp>
      <p:sp>
        <p:nvSpPr>
          <p:cNvPr id="2" name="TextBox 1"/>
          <p:cNvSpPr txBox="1"/>
          <p:nvPr>
            <p:custDataLst>
              <p:tags r:id="rId10"/>
            </p:custDataLst>
          </p:nvPr>
        </p:nvSpPr>
        <p:spPr>
          <a:xfrm>
            <a:off x="5102016" y="1089520"/>
            <a:ext cx="3864794" cy="1569660"/>
          </a:xfrm>
          <a:prstGeom prst="rect">
            <a:avLst/>
          </a:prstGeom>
          <a:noFill/>
        </p:spPr>
        <p:txBody>
          <a:bodyPr wrap="square" rtlCol="0">
            <a:spAutoFit/>
          </a:bodyPr>
          <a:lstStyle/>
          <a:p>
            <a:r>
              <a:rPr lang="zh-CN" altLang="en-US" sz="2400" smtClean="0">
                <a:latin typeface="楷体" panose="02010609060101010101" pitchFamily="49" charset="-122"/>
                <a:ea typeface="楷体" panose="02010609060101010101" pitchFamily="49" charset="-122"/>
              </a:rPr>
              <a:t>     如着丝点断裂后形成的两条染色体，因不是一条来自父方，一条来自母方，所以不叫同源染色体。</a:t>
            </a:r>
            <a:endParaRPr lang="zh-CN" altLang="en-US" sz="2400">
              <a:latin typeface="楷体" panose="02010609060101010101" pitchFamily="49" charset="-122"/>
              <a:ea typeface="楷体" panose="02010609060101010101" pitchFamily="49" charset="-122"/>
            </a:endParaRPr>
          </a:p>
        </p:txBody>
      </p:sp>
      <p:sp>
        <p:nvSpPr>
          <p:cNvPr id="23" name="矩形 16"/>
          <p:cNvSpPr>
            <a:spLocks noChangeArrowheads="1"/>
          </p:cNvSpPr>
          <p:nvPr>
            <p:custDataLst>
              <p:tags r:id="rId11"/>
            </p:custDataLst>
          </p:nvPr>
        </p:nvSpPr>
        <p:spPr bwMode="auto">
          <a:xfrm>
            <a:off x="114600" y="3389629"/>
            <a:ext cx="36209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latin typeface="微软雅黑" panose="020B0503020204020204" pitchFamily="34" charset="-122"/>
                <a:ea typeface="微软雅黑" panose="020B0503020204020204" pitchFamily="34" charset="-122"/>
              </a:rPr>
              <a:t>      </a:t>
            </a:r>
            <a:r>
              <a:rPr lang="zh-CN" altLang="en-US" sz="2400" smtClean="0">
                <a:solidFill>
                  <a:srgbClr val="C00000"/>
                </a:solidFill>
                <a:latin typeface="微软雅黑" panose="020B0503020204020204" pitchFamily="34" charset="-122"/>
                <a:ea typeface="微软雅黑" panose="020B0503020204020204" pitchFamily="34" charset="-122"/>
              </a:rPr>
              <a:t>但</a:t>
            </a:r>
            <a:r>
              <a:rPr lang="zh-CN" altLang="en-US" sz="2400">
                <a:solidFill>
                  <a:srgbClr val="C00000"/>
                </a:solidFill>
                <a:latin typeface="微软雅黑" panose="020B0503020204020204" pitchFamily="34" charset="-122"/>
                <a:ea typeface="微软雅黑" panose="020B0503020204020204" pitchFamily="34" charset="-122"/>
              </a:rPr>
              <a:t>只要联会的两</a:t>
            </a:r>
            <a:r>
              <a:rPr lang="zh-CN" altLang="en-US" sz="2400" smtClean="0">
                <a:solidFill>
                  <a:srgbClr val="C00000"/>
                </a:solidFill>
                <a:latin typeface="微软雅黑" panose="020B0503020204020204" pitchFamily="34" charset="-122"/>
                <a:ea typeface="微软雅黑" panose="020B0503020204020204" pitchFamily="34" charset="-122"/>
              </a:rPr>
              <a:t>条</a:t>
            </a:r>
            <a:endParaRPr lang="en-US" altLang="zh-CN" sz="2400" smtClean="0">
              <a:solidFill>
                <a:srgbClr val="C00000"/>
              </a:solidFill>
              <a:latin typeface="微软雅黑" panose="020B0503020204020204" pitchFamily="34" charset="-122"/>
              <a:ea typeface="微软雅黑" panose="020B0503020204020204" pitchFamily="34" charset="-122"/>
            </a:endParaRPr>
          </a:p>
          <a:p>
            <a:pPr eaLnBrk="1" hangingPunct="1">
              <a:spcBef>
                <a:spcPct val="0"/>
              </a:spcBef>
              <a:buFont typeface="Arial" panose="020B0604020202020204" pitchFamily="34" charset="0"/>
              <a:buNone/>
            </a:pPr>
            <a:r>
              <a:rPr lang="zh-CN" altLang="en-US" sz="2400" smtClean="0">
                <a:solidFill>
                  <a:srgbClr val="C00000"/>
                </a:solidFill>
                <a:latin typeface="微软雅黑" panose="020B0503020204020204" pitchFamily="34" charset="-122"/>
                <a:ea typeface="微软雅黑" panose="020B0503020204020204" pitchFamily="34" charset="-122"/>
              </a:rPr>
              <a:t>染色体</a:t>
            </a:r>
            <a:r>
              <a:rPr lang="zh-CN" altLang="en-US" sz="2400">
                <a:solidFill>
                  <a:srgbClr val="C00000"/>
                </a:solidFill>
                <a:latin typeface="微软雅黑" panose="020B0503020204020204" pitchFamily="34" charset="-122"/>
                <a:ea typeface="微软雅黑" panose="020B0503020204020204" pitchFamily="34" charset="-122"/>
              </a:rPr>
              <a:t>不管大小、形状是否相同都叫同源染色体</a:t>
            </a:r>
            <a:endParaRPr lang="en-US" altLang="zh-CN" sz="2400">
              <a:solidFill>
                <a:srgbClr val="C00000"/>
              </a:solidFill>
              <a:latin typeface="微软雅黑" panose="020B0503020204020204" pitchFamily="34" charset="-122"/>
              <a:ea typeface="微软雅黑" panose="020B0503020204020204" pitchFamily="34" charset="-122"/>
            </a:endParaRPr>
          </a:p>
        </p:txBody>
      </p:sp>
      <p:sp>
        <p:nvSpPr>
          <p:cNvPr id="3" name="TextBox 2"/>
          <p:cNvSpPr txBox="1"/>
          <p:nvPr>
            <p:custDataLst>
              <p:tags r:id="rId12"/>
            </p:custDataLst>
          </p:nvPr>
        </p:nvSpPr>
        <p:spPr>
          <a:xfrm>
            <a:off x="5436013" y="2787510"/>
            <a:ext cx="3672408" cy="2306955"/>
          </a:xfrm>
          <a:prstGeom prst="rect">
            <a:avLst/>
          </a:prstGeom>
          <a:noFill/>
        </p:spPr>
        <p:txBody>
          <a:bodyPr wrap="square" rtlCol="0">
            <a:spAutoFit/>
          </a:bodyPr>
          <a:lstStyle/>
          <a:p>
            <a:pPr algn="ctr"/>
            <a:r>
              <a:rPr lang="zh-CN" altLang="en-US" sz="2400" smtClean="0">
                <a:solidFill>
                  <a:srgbClr val="C00000"/>
                </a:solidFill>
                <a:latin typeface="微软雅黑" panose="020B0503020204020204" pitchFamily="34" charset="-122"/>
                <a:ea typeface="微软雅黑" panose="020B0503020204020204" pitchFamily="34" charset="-122"/>
              </a:rPr>
              <a:t>复制前后不影响</a:t>
            </a:r>
          </a:p>
          <a:p>
            <a:pPr algn="ctr"/>
            <a:r>
              <a:rPr lang="zh-CN" altLang="en-US" sz="2400" smtClean="0">
                <a:solidFill>
                  <a:srgbClr val="C00000"/>
                </a:solidFill>
                <a:latin typeface="微软雅黑" panose="020B0503020204020204" pitchFamily="34" charset="-122"/>
                <a:ea typeface="微软雅黑" panose="020B0503020204020204" pitchFamily="34" charset="-122"/>
              </a:rPr>
              <a:t>同源染色体关系</a:t>
            </a:r>
            <a:r>
              <a:rPr lang="zh-CN" altLang="en-US" sz="2400" smtClean="0">
                <a:latin typeface="楷体" panose="02010609060101010101" pitchFamily="49" charset="-122"/>
                <a:ea typeface="楷体" panose="02010609060101010101" pitchFamily="49" charset="-122"/>
              </a:rPr>
              <a:t>    </a:t>
            </a:r>
          </a:p>
          <a:p>
            <a:r>
              <a:rPr lang="zh-CN" altLang="en-US" sz="2400" b="1" smtClean="0">
                <a:solidFill>
                  <a:srgbClr val="003300"/>
                </a:solidFill>
                <a:latin typeface="楷体" panose="02010609060101010101" pitchFamily="49" charset="-122"/>
                <a:ea typeface="楷体" panose="02010609060101010101" pitchFamily="49" charset="-122"/>
              </a:rPr>
              <a:t>同源染色体</a:t>
            </a:r>
            <a:r>
              <a:rPr lang="zh-CN" altLang="en-US" sz="2400" b="1">
                <a:solidFill>
                  <a:srgbClr val="003300"/>
                </a:solidFill>
                <a:latin typeface="楷体" panose="02010609060101010101" pitchFamily="49" charset="-122"/>
                <a:ea typeface="楷体" panose="02010609060101010101" pitchFamily="49" charset="-122"/>
              </a:rPr>
              <a:t>既可以是复制之前（不含染色单体），也可以是复制之后（含染色单体）。</a:t>
            </a:r>
          </a:p>
        </p:txBody>
      </p:sp>
      <p:pic>
        <p:nvPicPr>
          <p:cNvPr id="14" name="图片 13"/>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578027" y="685800"/>
            <a:ext cx="1347024" cy="2448000"/>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299"/>
                                        </p:tgtEl>
                                        <p:attrNameLst>
                                          <p:attrName>style.visibility</p:attrName>
                                        </p:attrNameLst>
                                      </p:cBhvr>
                                      <p:to>
                                        <p:strVal val="visible"/>
                                      </p:to>
                                    </p:set>
                                    <p:anim calcmode="lin" valueType="num">
                                      <p:cBhvr>
                                        <p:cTn id="7" dur="500" fill="hold"/>
                                        <p:tgtEl>
                                          <p:spTgt spid="12299"/>
                                        </p:tgtEl>
                                        <p:attrNameLst>
                                          <p:attrName>ppt_w</p:attrName>
                                        </p:attrNameLst>
                                      </p:cBhvr>
                                      <p:tavLst>
                                        <p:tav tm="0">
                                          <p:val>
                                            <p:fltVal val="0"/>
                                          </p:val>
                                        </p:tav>
                                        <p:tav tm="100000">
                                          <p:val>
                                            <p:strVal val="#ppt_w"/>
                                          </p:val>
                                        </p:tav>
                                      </p:tavLst>
                                    </p:anim>
                                    <p:anim calcmode="lin" valueType="num">
                                      <p:cBhvr>
                                        <p:cTn id="8" dur="500" fill="hold"/>
                                        <p:tgtEl>
                                          <p:spTgt spid="12299"/>
                                        </p:tgtEl>
                                        <p:attrNameLst>
                                          <p:attrName>ppt_h</p:attrName>
                                        </p:attrNameLst>
                                      </p:cBhvr>
                                      <p:tavLst>
                                        <p:tav tm="0">
                                          <p:val>
                                            <p:fltVal val="0"/>
                                          </p:val>
                                        </p:tav>
                                        <p:tav tm="100000">
                                          <p:val>
                                            <p:strVal val="#ppt_h"/>
                                          </p:val>
                                        </p:tav>
                                      </p:tavLst>
                                    </p:anim>
                                    <p:animEffect transition="in" filter="fade">
                                      <p:cBhvr>
                                        <p:cTn id="9" dur="500"/>
                                        <p:tgtEl>
                                          <p:spTgt spid="12299"/>
                                        </p:tgtEl>
                                      </p:cBhvr>
                                    </p:animEffect>
                                  </p:childTnLst>
                                </p:cTn>
                              </p:par>
                              <p:par>
                                <p:cTn id="10" presetID="53" presetClass="entr" presetSubtype="16" fill="hold" nodeType="withEffect">
                                  <p:stCondLst>
                                    <p:cond delay="0"/>
                                  </p:stCondLst>
                                  <p:childTnLst>
                                    <p:set>
                                      <p:cBhvr>
                                        <p:cTn id="11" dur="1" fill="hold">
                                          <p:stCondLst>
                                            <p:cond delay="0"/>
                                          </p:stCondLst>
                                        </p:cTn>
                                        <p:tgtEl>
                                          <p:spTgt spid="12291"/>
                                        </p:tgtEl>
                                        <p:attrNameLst>
                                          <p:attrName>style.visibility</p:attrName>
                                        </p:attrNameLst>
                                      </p:cBhvr>
                                      <p:to>
                                        <p:strVal val="visible"/>
                                      </p:to>
                                    </p:set>
                                    <p:anim calcmode="lin" valueType="num">
                                      <p:cBhvr>
                                        <p:cTn id="12" dur="500" fill="hold"/>
                                        <p:tgtEl>
                                          <p:spTgt spid="12291"/>
                                        </p:tgtEl>
                                        <p:attrNameLst>
                                          <p:attrName>ppt_w</p:attrName>
                                        </p:attrNameLst>
                                      </p:cBhvr>
                                      <p:tavLst>
                                        <p:tav tm="0">
                                          <p:val>
                                            <p:fltVal val="0"/>
                                          </p:val>
                                        </p:tav>
                                        <p:tav tm="100000">
                                          <p:val>
                                            <p:strVal val="#ppt_w"/>
                                          </p:val>
                                        </p:tav>
                                      </p:tavLst>
                                    </p:anim>
                                    <p:anim calcmode="lin" valueType="num">
                                      <p:cBhvr>
                                        <p:cTn id="13" dur="500" fill="hold"/>
                                        <p:tgtEl>
                                          <p:spTgt spid="12291"/>
                                        </p:tgtEl>
                                        <p:attrNameLst>
                                          <p:attrName>ppt_h</p:attrName>
                                        </p:attrNameLst>
                                      </p:cBhvr>
                                      <p:tavLst>
                                        <p:tav tm="0">
                                          <p:val>
                                            <p:fltVal val="0"/>
                                          </p:val>
                                        </p:tav>
                                        <p:tav tm="100000">
                                          <p:val>
                                            <p:strVal val="#ppt_h"/>
                                          </p:val>
                                        </p:tav>
                                      </p:tavLst>
                                    </p:anim>
                                    <p:animEffect transition="in" filter="fade">
                                      <p:cBhvr>
                                        <p:cTn id="14" dur="500"/>
                                        <p:tgtEl>
                                          <p:spTgt spid="12291"/>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2300"/>
                                        </p:tgtEl>
                                        <p:attrNameLst>
                                          <p:attrName>style.visibility</p:attrName>
                                        </p:attrNameLst>
                                      </p:cBhvr>
                                      <p:to>
                                        <p:strVal val="visible"/>
                                      </p:to>
                                    </p:set>
                                    <p:anim calcmode="lin" valueType="num">
                                      <p:cBhvr>
                                        <p:cTn id="18" dur="500" fill="hold"/>
                                        <p:tgtEl>
                                          <p:spTgt spid="12300"/>
                                        </p:tgtEl>
                                        <p:attrNameLst>
                                          <p:attrName>ppt_w</p:attrName>
                                        </p:attrNameLst>
                                      </p:cBhvr>
                                      <p:tavLst>
                                        <p:tav tm="0">
                                          <p:val>
                                            <p:fltVal val="0"/>
                                          </p:val>
                                        </p:tav>
                                        <p:tav tm="100000">
                                          <p:val>
                                            <p:strVal val="#ppt_w"/>
                                          </p:val>
                                        </p:tav>
                                      </p:tavLst>
                                    </p:anim>
                                    <p:anim calcmode="lin" valueType="num">
                                      <p:cBhvr>
                                        <p:cTn id="19" dur="500" fill="hold"/>
                                        <p:tgtEl>
                                          <p:spTgt spid="12300"/>
                                        </p:tgtEl>
                                        <p:attrNameLst>
                                          <p:attrName>ppt_h</p:attrName>
                                        </p:attrNameLst>
                                      </p:cBhvr>
                                      <p:tavLst>
                                        <p:tav tm="0">
                                          <p:val>
                                            <p:fltVal val="0"/>
                                          </p:val>
                                        </p:tav>
                                        <p:tav tm="100000">
                                          <p:val>
                                            <p:strVal val="#ppt_h"/>
                                          </p:val>
                                        </p:tav>
                                      </p:tavLst>
                                    </p:anim>
                                    <p:animEffect transition="in" filter="fade">
                                      <p:cBhvr>
                                        <p:cTn id="20" dur="500"/>
                                        <p:tgtEl>
                                          <p:spTgt spid="12300"/>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12296"/>
                                        </p:tgtEl>
                                        <p:attrNameLst>
                                          <p:attrName>style.visibility</p:attrName>
                                        </p:attrNameLst>
                                      </p:cBhvr>
                                      <p:to>
                                        <p:strVal val="visible"/>
                                      </p:to>
                                    </p:set>
                                    <p:anim calcmode="lin" valueType="num">
                                      <p:cBhvr>
                                        <p:cTn id="24" dur="500" fill="hold"/>
                                        <p:tgtEl>
                                          <p:spTgt spid="12296"/>
                                        </p:tgtEl>
                                        <p:attrNameLst>
                                          <p:attrName>ppt_w</p:attrName>
                                        </p:attrNameLst>
                                      </p:cBhvr>
                                      <p:tavLst>
                                        <p:tav tm="0">
                                          <p:val>
                                            <p:fltVal val="0"/>
                                          </p:val>
                                        </p:tav>
                                        <p:tav tm="100000">
                                          <p:val>
                                            <p:strVal val="#ppt_w"/>
                                          </p:val>
                                        </p:tav>
                                      </p:tavLst>
                                    </p:anim>
                                    <p:anim calcmode="lin" valueType="num">
                                      <p:cBhvr>
                                        <p:cTn id="25" dur="500" fill="hold"/>
                                        <p:tgtEl>
                                          <p:spTgt spid="12296"/>
                                        </p:tgtEl>
                                        <p:attrNameLst>
                                          <p:attrName>ppt_h</p:attrName>
                                        </p:attrNameLst>
                                      </p:cBhvr>
                                      <p:tavLst>
                                        <p:tav tm="0">
                                          <p:val>
                                            <p:fltVal val="0"/>
                                          </p:val>
                                        </p:tav>
                                        <p:tav tm="100000">
                                          <p:val>
                                            <p:strVal val="#ppt_h"/>
                                          </p:val>
                                        </p:tav>
                                      </p:tavLst>
                                    </p:anim>
                                    <p:animEffect transition="in" filter="fade">
                                      <p:cBhvr>
                                        <p:cTn id="26" dur="500"/>
                                        <p:tgtEl>
                                          <p:spTgt spid="12296"/>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12301"/>
                                        </p:tgtEl>
                                        <p:attrNameLst>
                                          <p:attrName>style.visibility</p:attrName>
                                        </p:attrNameLst>
                                      </p:cBhvr>
                                      <p:to>
                                        <p:strVal val="visible"/>
                                      </p:to>
                                    </p:set>
                                    <p:anim calcmode="lin" valueType="num">
                                      <p:cBhvr>
                                        <p:cTn id="30" dur="500" fill="hold"/>
                                        <p:tgtEl>
                                          <p:spTgt spid="12301"/>
                                        </p:tgtEl>
                                        <p:attrNameLst>
                                          <p:attrName>ppt_w</p:attrName>
                                        </p:attrNameLst>
                                      </p:cBhvr>
                                      <p:tavLst>
                                        <p:tav tm="0">
                                          <p:val>
                                            <p:fltVal val="0"/>
                                          </p:val>
                                        </p:tav>
                                        <p:tav tm="100000">
                                          <p:val>
                                            <p:strVal val="#ppt_w"/>
                                          </p:val>
                                        </p:tav>
                                      </p:tavLst>
                                    </p:anim>
                                    <p:anim calcmode="lin" valueType="num">
                                      <p:cBhvr>
                                        <p:cTn id="31" dur="500" fill="hold"/>
                                        <p:tgtEl>
                                          <p:spTgt spid="12301"/>
                                        </p:tgtEl>
                                        <p:attrNameLst>
                                          <p:attrName>ppt_h</p:attrName>
                                        </p:attrNameLst>
                                      </p:cBhvr>
                                      <p:tavLst>
                                        <p:tav tm="0">
                                          <p:val>
                                            <p:fltVal val="0"/>
                                          </p:val>
                                        </p:tav>
                                        <p:tav tm="100000">
                                          <p:val>
                                            <p:strVal val="#ppt_h"/>
                                          </p:val>
                                        </p:tav>
                                      </p:tavLst>
                                    </p:anim>
                                    <p:animEffect transition="in" filter="fade">
                                      <p:cBhvr>
                                        <p:cTn id="32" dur="500"/>
                                        <p:tgtEl>
                                          <p:spTgt spid="12301"/>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12290"/>
                                        </p:tgtEl>
                                        <p:attrNameLst>
                                          <p:attrName>style.visibility</p:attrName>
                                        </p:attrNameLst>
                                      </p:cBhvr>
                                      <p:to>
                                        <p:strVal val="visible"/>
                                      </p:to>
                                    </p:set>
                                    <p:anim calcmode="lin" valueType="num">
                                      <p:cBhvr>
                                        <p:cTn id="36" dur="500" fill="hold"/>
                                        <p:tgtEl>
                                          <p:spTgt spid="12290"/>
                                        </p:tgtEl>
                                        <p:attrNameLst>
                                          <p:attrName>ppt_w</p:attrName>
                                        </p:attrNameLst>
                                      </p:cBhvr>
                                      <p:tavLst>
                                        <p:tav tm="0">
                                          <p:val>
                                            <p:fltVal val="0"/>
                                          </p:val>
                                        </p:tav>
                                        <p:tav tm="100000">
                                          <p:val>
                                            <p:strVal val="#ppt_w"/>
                                          </p:val>
                                        </p:tav>
                                      </p:tavLst>
                                    </p:anim>
                                    <p:anim calcmode="lin" valueType="num">
                                      <p:cBhvr>
                                        <p:cTn id="37" dur="500" fill="hold"/>
                                        <p:tgtEl>
                                          <p:spTgt spid="12290"/>
                                        </p:tgtEl>
                                        <p:attrNameLst>
                                          <p:attrName>ppt_h</p:attrName>
                                        </p:attrNameLst>
                                      </p:cBhvr>
                                      <p:tavLst>
                                        <p:tav tm="0">
                                          <p:val>
                                            <p:fltVal val="0"/>
                                          </p:val>
                                        </p:tav>
                                        <p:tav tm="100000">
                                          <p:val>
                                            <p:strVal val="#ppt_h"/>
                                          </p:val>
                                        </p:tav>
                                      </p:tavLst>
                                    </p:anim>
                                    <p:animEffect transition="in" filter="fade">
                                      <p:cBhvr>
                                        <p:cTn id="38" dur="500"/>
                                        <p:tgtEl>
                                          <p:spTgt spid="12290"/>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2298"/>
                                        </p:tgtEl>
                                        <p:attrNameLst>
                                          <p:attrName>style.visibility</p:attrName>
                                        </p:attrNameLst>
                                      </p:cBhvr>
                                      <p:to>
                                        <p:strVal val="visible"/>
                                      </p:to>
                                    </p:set>
                                    <p:animEffect transition="in" filter="barn(inVertical)">
                                      <p:cBhvr>
                                        <p:cTn id="43" dur="500"/>
                                        <p:tgtEl>
                                          <p:spTgt spid="12298"/>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randombar(horizontal)">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arn(inVertical)">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 grpId="0"/>
      <p:bldP spid="12299" grpId="0"/>
      <p:bldP spid="12300" grpId="0"/>
      <p:bldP spid="12301" grpId="0"/>
      <p:bldP spid="2" grpId="0"/>
      <p:bldP spid="23"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52"/>
          <p:cNvGrpSpPr/>
          <p:nvPr>
            <p:custDataLst>
              <p:tags r:id="rId1"/>
            </p:custDataLst>
          </p:nvPr>
        </p:nvGrpSpPr>
        <p:grpSpPr>
          <a:xfrm>
            <a:off x="857250" y="1072896"/>
            <a:ext cx="7402513" cy="3454462"/>
            <a:chOff x="0" y="-9100"/>
            <a:chExt cx="10358437" cy="4759871"/>
          </a:xfrm>
        </p:grpSpPr>
        <p:grpSp>
          <p:nvGrpSpPr>
            <p:cNvPr id="18453" name="组合 31"/>
            <p:cNvGrpSpPr/>
            <p:nvPr>
              <p:custDataLst>
                <p:tags r:id="rId20"/>
              </p:custDataLst>
            </p:nvPr>
          </p:nvGrpSpPr>
          <p:grpSpPr>
            <a:xfrm>
              <a:off x="0" y="-9100"/>
              <a:ext cx="10358437" cy="4759871"/>
              <a:chOff x="0" y="-5943"/>
              <a:chExt cx="6703935" cy="3108697"/>
            </a:xfrm>
          </p:grpSpPr>
          <p:grpSp>
            <p:nvGrpSpPr>
              <p:cNvPr id="18456" name="六边形 17"/>
              <p:cNvGrpSpPr/>
              <p:nvPr>
                <p:custDataLst>
                  <p:tags r:id="rId23"/>
                </p:custDataLst>
              </p:nvPr>
            </p:nvGrpSpPr>
            <p:grpSpPr>
              <a:xfrm>
                <a:off x="2237961" y="-5943"/>
                <a:ext cx="960605" cy="1108139"/>
                <a:chOff x="0" y="0"/>
                <a:chExt cx="1060704" cy="1231392"/>
              </a:xfrm>
            </p:grpSpPr>
            <p:pic>
              <p:nvPicPr>
                <p:cNvPr id="18476" name="六边形 17"/>
                <p:cNvPicPr>
                  <a:picLocks noChangeArrowheads="1"/>
                </p:cNvPicPr>
                <p:nvPr>
                  <p:custDataLst>
                    <p:tags r:id="rId43"/>
                  </p:custDataLst>
                </p:nvPr>
              </p:nvPicPr>
              <p:blipFill>
                <a:blip r:embed="rId46">
                  <a:extLst>
                    <a:ext uri="{28A0092B-C50C-407E-A947-70E740481C1C}">
                      <a14:useLocalDpi xmlns:a14="http://schemas.microsoft.com/office/drawing/2010/main" val="0"/>
                    </a:ext>
                  </a:extLst>
                </a:blip>
                <a:stretch>
                  <a:fillRect/>
                </a:stretch>
              </p:blipFill>
              <p:spPr bwMode="auto">
                <a:xfrm>
                  <a:off x="0" y="0"/>
                  <a:ext cx="1060704" cy="123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7" name="Text Box 6"/>
                <p:cNvSpPr txBox="1">
                  <a:spLocks noChangeArrowheads="1"/>
                </p:cNvSpPr>
                <p:nvPr>
                  <p:custDataLst>
                    <p:tags r:id="rId44"/>
                  </p:custDataLst>
                </p:nvPr>
              </p:nvSpPr>
              <p:spPr bwMode="auto">
                <a:xfrm rot="-5400000">
                  <a:off x="112410" y="254424"/>
                  <a:ext cx="841078" cy="72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grpSp>
          <p:sp>
            <p:nvSpPr>
              <p:cNvPr id="18457" name="六边形 18"/>
              <p:cNvSpPr>
                <a:spLocks noChangeArrowheads="1"/>
              </p:cNvSpPr>
              <p:nvPr>
                <p:custDataLst>
                  <p:tags r:id="rId24"/>
                </p:custDataLst>
              </p:nvPr>
            </p:nvSpPr>
            <p:spPr bwMode="auto">
              <a:xfrm rot="-5400000">
                <a:off x="3298666" y="74146"/>
                <a:ext cx="1097168" cy="948873"/>
              </a:xfrm>
              <a:prstGeom prst="hexagon">
                <a:avLst>
                  <a:gd name="adj" fmla="val 24999"/>
                  <a:gd name="vf" fmla="val 115470"/>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8458" name="六边形 19"/>
              <p:cNvSpPr>
                <a:spLocks noChangeArrowheads="1"/>
              </p:cNvSpPr>
              <p:nvPr>
                <p:custDataLst>
                  <p:tags r:id="rId25"/>
                </p:custDataLst>
              </p:nvPr>
            </p:nvSpPr>
            <p:spPr bwMode="auto">
              <a:xfrm rot="-5400000">
                <a:off x="1602196" y="1061258"/>
                <a:ext cx="1097168" cy="966126"/>
              </a:xfrm>
              <a:prstGeom prst="hexagon">
                <a:avLst>
                  <a:gd name="adj" fmla="val 25000"/>
                  <a:gd name="vf" fmla="val 11547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8459" name="六边形 20"/>
              <p:cNvSpPr>
                <a:spLocks noChangeArrowheads="1"/>
              </p:cNvSpPr>
              <p:nvPr>
                <p:custDataLst>
                  <p:tags r:id="rId26"/>
                </p:custDataLst>
              </p:nvPr>
            </p:nvSpPr>
            <p:spPr bwMode="auto">
              <a:xfrm rot="-5400000">
                <a:off x="3871585" y="1069165"/>
                <a:ext cx="1097168" cy="950312"/>
              </a:xfrm>
              <a:prstGeom prst="hexagon">
                <a:avLst>
                  <a:gd name="adj" fmla="val 24999"/>
                  <a:gd name="vf" fmla="val 11547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8460" name="六边形 21"/>
              <p:cNvSpPr>
                <a:spLocks noChangeArrowheads="1"/>
              </p:cNvSpPr>
              <p:nvPr>
                <p:custDataLst>
                  <p:tags r:id="rId27"/>
                </p:custDataLst>
              </p:nvPr>
            </p:nvSpPr>
            <p:spPr bwMode="auto">
              <a:xfrm rot="16200000">
                <a:off x="2110423" y="2079019"/>
                <a:ext cx="1098596" cy="948873"/>
              </a:xfrm>
              <a:prstGeom prst="hexagon">
                <a:avLst>
                  <a:gd name="adj" fmla="val 25000"/>
                  <a:gd name="vf" fmla="val 115470"/>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grpSp>
            <p:nvGrpSpPr>
              <p:cNvPr id="18461" name="六边形 22"/>
              <p:cNvGrpSpPr/>
              <p:nvPr>
                <p:custDataLst>
                  <p:tags r:id="rId28"/>
                </p:custDataLst>
              </p:nvPr>
            </p:nvGrpSpPr>
            <p:grpSpPr>
              <a:xfrm>
                <a:off x="3331063" y="1985416"/>
                <a:ext cx="960605" cy="1108139"/>
                <a:chOff x="0" y="0"/>
                <a:chExt cx="1060704" cy="1231392"/>
              </a:xfrm>
            </p:grpSpPr>
            <p:pic>
              <p:nvPicPr>
                <p:cNvPr id="18474" name="六边形 22"/>
                <p:cNvPicPr>
                  <a:picLocks noChangeArrowheads="1"/>
                </p:cNvPicPr>
                <p:nvPr>
                  <p:custDataLst>
                    <p:tags r:id="rId41"/>
                  </p:custDataLst>
                </p:nvPr>
              </p:nvPicPr>
              <p:blipFill>
                <a:blip r:embed="rId47">
                  <a:extLst>
                    <a:ext uri="{28A0092B-C50C-407E-A947-70E740481C1C}">
                      <a14:useLocalDpi xmlns:a14="http://schemas.microsoft.com/office/drawing/2010/main" val="0"/>
                    </a:ext>
                  </a:extLst>
                </a:blip>
                <a:stretch>
                  <a:fillRect/>
                </a:stretch>
              </p:blipFill>
              <p:spPr bwMode="auto">
                <a:xfrm>
                  <a:off x="0" y="0"/>
                  <a:ext cx="1060704" cy="123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5" name="Text Box 13"/>
                <p:cNvSpPr txBox="1">
                  <a:spLocks noChangeArrowheads="1"/>
                </p:cNvSpPr>
                <p:nvPr>
                  <p:custDataLst>
                    <p:tags r:id="rId42"/>
                  </p:custDataLst>
                </p:nvPr>
              </p:nvSpPr>
              <p:spPr bwMode="auto">
                <a:xfrm rot="-5400000">
                  <a:off x="110880" y="254157"/>
                  <a:ext cx="842038" cy="72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grpSp>
          <p:cxnSp>
            <p:nvCxnSpPr>
              <p:cNvPr id="18462" name="直接连接符 23"/>
              <p:cNvCxnSpPr>
                <a:cxnSpLocks noChangeShapeType="1"/>
                <a:stCxn id="18457" idx="2"/>
              </p:cNvCxnSpPr>
              <p:nvPr>
                <p:custDataLst>
                  <p:tags r:id="rId29"/>
                </p:custDataLst>
              </p:nvPr>
            </p:nvCxnSpPr>
            <p:spPr bwMode="auto">
              <a:xfrm flipV="1">
                <a:off x="3847250" y="614300"/>
                <a:ext cx="960375" cy="482868"/>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3" name="直接连接符 24"/>
              <p:cNvCxnSpPr>
                <a:cxnSpLocks noChangeShapeType="1"/>
              </p:cNvCxnSpPr>
              <p:nvPr>
                <p:custDataLst>
                  <p:tags r:id="rId30"/>
                </p:custDataLst>
              </p:nvPr>
            </p:nvCxnSpPr>
            <p:spPr bwMode="auto">
              <a:xfrm>
                <a:off x="4807625" y="614300"/>
                <a:ext cx="1834489"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4" name="直接连接符 25"/>
              <p:cNvCxnSpPr>
                <a:cxnSpLocks noChangeShapeType="1"/>
              </p:cNvCxnSpPr>
              <p:nvPr>
                <p:custDataLst>
                  <p:tags r:id="rId31"/>
                </p:custDataLst>
              </p:nvPr>
            </p:nvCxnSpPr>
            <p:spPr bwMode="auto">
              <a:xfrm flipH="1" flipV="1">
                <a:off x="1870431" y="678587"/>
                <a:ext cx="849673" cy="418580"/>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5" name="直接连接符 26"/>
              <p:cNvCxnSpPr>
                <a:cxnSpLocks noChangeShapeType="1"/>
              </p:cNvCxnSpPr>
              <p:nvPr>
                <p:custDataLst>
                  <p:tags r:id="rId32"/>
                </p:custDataLst>
              </p:nvPr>
            </p:nvCxnSpPr>
            <p:spPr bwMode="auto">
              <a:xfrm flipH="1">
                <a:off x="0" y="678587"/>
                <a:ext cx="1870431"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6" name="直接连接符 27"/>
              <p:cNvCxnSpPr>
                <a:cxnSpLocks noChangeShapeType="1"/>
              </p:cNvCxnSpPr>
              <p:nvPr>
                <p:custDataLst>
                  <p:tags r:id="rId33"/>
                </p:custDataLst>
              </p:nvPr>
            </p:nvCxnSpPr>
            <p:spPr bwMode="auto">
              <a:xfrm>
                <a:off x="3812746" y="1990045"/>
                <a:ext cx="933059" cy="507154"/>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7" name="直接连接符 28"/>
              <p:cNvCxnSpPr>
                <a:cxnSpLocks noChangeShapeType="1"/>
              </p:cNvCxnSpPr>
              <p:nvPr>
                <p:custDataLst>
                  <p:tags r:id="rId34"/>
                </p:custDataLst>
              </p:nvPr>
            </p:nvCxnSpPr>
            <p:spPr bwMode="auto">
              <a:xfrm>
                <a:off x="4745805" y="2497199"/>
                <a:ext cx="1958130"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8" name="直接连接符 29"/>
              <p:cNvCxnSpPr>
                <a:cxnSpLocks noChangeShapeType="1"/>
                <a:stCxn id="18460" idx="2"/>
              </p:cNvCxnSpPr>
              <p:nvPr>
                <p:custDataLst>
                  <p:tags r:id="rId35"/>
                </p:custDataLst>
              </p:nvPr>
            </p:nvCxnSpPr>
            <p:spPr bwMode="auto">
              <a:xfrm rot="16200000" flipH="1" flipV="1">
                <a:off x="1938146" y="1779736"/>
                <a:ext cx="497154" cy="945998"/>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9" name="直接连接符 30"/>
              <p:cNvCxnSpPr>
                <a:cxnSpLocks noChangeShapeType="1"/>
              </p:cNvCxnSpPr>
              <p:nvPr>
                <p:custDataLst>
                  <p:tags r:id="rId36"/>
                </p:custDataLst>
              </p:nvPr>
            </p:nvCxnSpPr>
            <p:spPr bwMode="auto">
              <a:xfrm flipH="1">
                <a:off x="0" y="2497199"/>
                <a:ext cx="1733851"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18470" name="矩形 32"/>
              <p:cNvSpPr>
                <a:spLocks noChangeArrowheads="1"/>
              </p:cNvSpPr>
              <p:nvPr>
                <p:custDataLst>
                  <p:tags r:id="rId37"/>
                </p:custDataLst>
              </p:nvPr>
            </p:nvSpPr>
            <p:spPr bwMode="auto">
              <a:xfrm>
                <a:off x="3489267" y="361437"/>
                <a:ext cx="817612" cy="47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800" b="1"/>
                  <a:t>同源</a:t>
                </a:r>
              </a:p>
            </p:txBody>
          </p:sp>
          <p:sp>
            <p:nvSpPr>
              <p:cNvPr id="18471" name="矩形 33"/>
              <p:cNvSpPr>
                <a:spLocks noChangeArrowheads="1"/>
              </p:cNvSpPr>
              <p:nvPr>
                <p:custDataLst>
                  <p:tags r:id="rId38"/>
                </p:custDataLst>
              </p:nvPr>
            </p:nvSpPr>
            <p:spPr bwMode="auto">
              <a:xfrm>
                <a:off x="2127964" y="2358536"/>
                <a:ext cx="1007789" cy="41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t>非同源</a:t>
                </a:r>
              </a:p>
            </p:txBody>
          </p:sp>
          <p:sp>
            <p:nvSpPr>
              <p:cNvPr id="18472" name="矩形 34"/>
              <p:cNvSpPr>
                <a:spLocks noChangeArrowheads="1"/>
              </p:cNvSpPr>
              <p:nvPr>
                <p:custDataLst>
                  <p:tags r:id="rId39"/>
                </p:custDataLst>
              </p:nvPr>
            </p:nvSpPr>
            <p:spPr bwMode="auto">
              <a:xfrm>
                <a:off x="3312483" y="2321772"/>
                <a:ext cx="1003434" cy="41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solidFill>
                      <a:schemeClr val="bg1"/>
                    </a:solidFill>
                  </a:rPr>
                  <a:t>非同源</a:t>
                </a:r>
                <a:endParaRPr lang="zh-CN" altLang="en-US" sz="2400" b="1">
                  <a:solidFill>
                    <a:schemeClr val="bg1"/>
                  </a:solidFill>
                </a:endParaRPr>
              </a:p>
            </p:txBody>
          </p:sp>
          <p:sp>
            <p:nvSpPr>
              <p:cNvPr id="18473" name="矩形 35"/>
              <p:cNvSpPr>
                <a:spLocks noChangeArrowheads="1"/>
              </p:cNvSpPr>
              <p:nvPr>
                <p:custDataLst>
                  <p:tags r:id="rId40"/>
                </p:custDataLst>
              </p:nvPr>
            </p:nvSpPr>
            <p:spPr bwMode="auto">
              <a:xfrm>
                <a:off x="2307488" y="378580"/>
                <a:ext cx="817612" cy="47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smtClean="0">
                    <a:solidFill>
                      <a:schemeClr val="bg1"/>
                    </a:solidFill>
                  </a:rPr>
                  <a:t>同源</a:t>
                </a:r>
                <a:endParaRPr lang="zh-CN" altLang="en-US" sz="2800" b="1">
                  <a:solidFill>
                    <a:schemeClr val="bg1"/>
                  </a:solidFill>
                </a:endParaRPr>
              </a:p>
            </p:txBody>
          </p:sp>
        </p:grpSp>
        <p:pic>
          <p:nvPicPr>
            <p:cNvPr id="18454" name="图片 32"/>
            <p:cNvPicPr>
              <a:picLocks noChangeAspect="1" noChangeArrowheads="1"/>
            </p:cNvPicPr>
            <p:nvPr>
              <p:custDataLst>
                <p:tags r:id="rId21"/>
              </p:custDataLst>
            </p:nvPr>
          </p:nvPicPr>
          <p:blipFill>
            <a:blip r:embed="rId48">
              <a:extLst>
                <a:ext uri="{28A0092B-C50C-407E-A947-70E740481C1C}">
                  <a14:useLocalDpi xmlns:a14="http://schemas.microsoft.com/office/drawing/2010/main" val="0"/>
                </a:ext>
              </a:extLst>
            </a:blip>
            <a:stretch>
              <a:fillRect/>
            </a:stretch>
          </p:blipFill>
          <p:spPr bwMode="auto">
            <a:xfrm>
              <a:off x="2898774" y="1941512"/>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5" name="图片 33"/>
            <p:cNvPicPr>
              <a:picLocks noChangeAspect="1" noChangeArrowheads="1"/>
            </p:cNvPicPr>
            <p:nvPr>
              <p:custDataLst>
                <p:tags r:id="rId22"/>
              </p:custDataLst>
            </p:nvPr>
          </p:nvPicPr>
          <p:blipFill>
            <a:blip r:embed="rId49">
              <a:extLst>
                <a:ext uri="{28A0092B-C50C-407E-A947-70E740481C1C}">
                  <a14:useLocalDpi xmlns:a14="http://schemas.microsoft.com/office/drawing/2010/main" val="0"/>
                </a:ext>
              </a:extLst>
            </a:blip>
            <a:stretch>
              <a:fillRect/>
            </a:stretch>
          </p:blipFill>
          <p:spPr bwMode="auto">
            <a:xfrm>
              <a:off x="6291262" y="1776412"/>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35" name="组合 53"/>
          <p:cNvGrpSpPr/>
          <p:nvPr>
            <p:custDataLst>
              <p:tags r:id="rId2"/>
            </p:custDataLst>
          </p:nvPr>
        </p:nvGrpSpPr>
        <p:grpSpPr>
          <a:xfrm>
            <a:off x="1229091" y="785812"/>
            <a:ext cx="1390284" cy="551736"/>
            <a:chOff x="214314" y="-1"/>
            <a:chExt cx="1643074" cy="687398"/>
          </a:xfrm>
        </p:grpSpPr>
        <p:pic>
          <p:nvPicPr>
            <p:cNvPr id="18451" name="图片 54" descr="未标题-g sag1.jpg"/>
            <p:cNvPicPr>
              <a:picLocks noChangeAspect="1" noChangeArrowheads="1"/>
            </p:cNvPicPr>
            <p:nvPr>
              <p:custDataLst>
                <p:tags r:id="rId18"/>
              </p:custDataLst>
            </p:nvPr>
          </p:nvPicPr>
          <p:blipFill>
            <a:blip r:embed="rId50">
              <a:extLst>
                <a:ext uri="{28A0092B-C50C-407E-A947-70E740481C1C}">
                  <a14:useLocalDpi xmlns:a14="http://schemas.microsoft.com/office/drawing/2010/main" val="0"/>
                </a:ext>
              </a:extLst>
            </a:blip>
            <a:stretch>
              <a:fillRect/>
            </a:stretch>
          </p:blipFill>
          <p:spPr bwMode="auto">
            <a:xfrm>
              <a:off x="420610" y="-1"/>
              <a:ext cx="1436778" cy="68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2" name="矩形 55"/>
            <p:cNvSpPr>
              <a:spLocks noChangeArrowheads="1"/>
            </p:cNvSpPr>
            <p:nvPr>
              <p:custDataLst>
                <p:tags r:id="rId19"/>
              </p:custDataLst>
            </p:nvPr>
          </p:nvSpPr>
          <p:spPr bwMode="auto">
            <a:xfrm>
              <a:off x="214314" y="71438"/>
              <a:ext cx="1357323" cy="57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 typeface="Arial" panose="020B0604020202020204" pitchFamily="34" charset="0"/>
                <a:buNone/>
              </a:pPr>
              <a:r>
                <a:rPr lang="zh-CN" altLang="en-US" sz="2400" b="1" smtClean="0">
                  <a:solidFill>
                    <a:schemeClr val="bg1"/>
                  </a:solidFill>
                  <a:latin typeface="微软雅黑" panose="020B0503020204020204" pitchFamily="34" charset="-122"/>
                  <a:ea typeface="微软雅黑" panose="020B0503020204020204" pitchFamily="34" charset="-122"/>
                </a:rPr>
                <a:t>来源</a:t>
              </a:r>
              <a:endParaRPr lang="en-US" altLang="zh-CN" sz="2400" b="1">
                <a:solidFill>
                  <a:schemeClr val="bg1"/>
                </a:solidFill>
                <a:latin typeface="微软雅黑" panose="020B0503020204020204" pitchFamily="34" charset="-122"/>
                <a:ea typeface="微软雅黑" panose="020B0503020204020204" pitchFamily="34" charset="-122"/>
              </a:endParaRPr>
            </a:p>
          </p:txBody>
        </p:sp>
      </p:grpSp>
      <p:sp>
        <p:nvSpPr>
          <p:cNvPr id="18436" name="矩形 16"/>
          <p:cNvSpPr>
            <a:spLocks noChangeArrowheads="1"/>
          </p:cNvSpPr>
          <p:nvPr>
            <p:custDataLst>
              <p:tags r:id="rId3"/>
            </p:custDataLst>
          </p:nvPr>
        </p:nvSpPr>
        <p:spPr bwMode="auto">
          <a:xfrm>
            <a:off x="695691" y="1418064"/>
            <a:ext cx="25003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solidFill>
                  <a:srgbClr val="003300"/>
                </a:solidFill>
                <a:latin typeface="微软雅黑" panose="020B0503020204020204" pitchFamily="34" charset="-122"/>
                <a:ea typeface="微软雅黑" panose="020B0503020204020204" pitchFamily="34" charset="-122"/>
              </a:rPr>
              <a:t>一条来自父方，一条来自母方</a:t>
            </a:r>
            <a:endParaRPr lang="en-US" altLang="zh-CN" sz="2400">
              <a:solidFill>
                <a:srgbClr val="003300"/>
              </a:solidFill>
              <a:latin typeface="微软雅黑" panose="020B0503020204020204" pitchFamily="34" charset="-122"/>
              <a:ea typeface="微软雅黑" panose="020B0503020204020204" pitchFamily="34" charset="-122"/>
            </a:endParaRPr>
          </a:p>
        </p:txBody>
      </p:sp>
      <p:grpSp>
        <p:nvGrpSpPr>
          <p:cNvPr id="18437" name="组合 57"/>
          <p:cNvGrpSpPr/>
          <p:nvPr>
            <p:custDataLst>
              <p:tags r:id="rId4"/>
            </p:custDataLst>
          </p:nvPr>
        </p:nvGrpSpPr>
        <p:grpSpPr>
          <a:xfrm>
            <a:off x="6124663" y="680960"/>
            <a:ext cx="2311400" cy="587474"/>
            <a:chOff x="-331975" y="-41631"/>
            <a:chExt cx="2731673" cy="731925"/>
          </a:xfrm>
        </p:grpSpPr>
        <p:pic>
          <p:nvPicPr>
            <p:cNvPr id="18449" name="图片 58" descr="未标题-g sag1.jpg"/>
            <p:cNvPicPr>
              <a:picLocks noChangeAspect="1" noChangeArrowheads="1"/>
            </p:cNvPicPr>
            <p:nvPr>
              <p:custDataLst>
                <p:tags r:id="rId16"/>
              </p:custDataLst>
            </p:nvPr>
          </p:nvPicPr>
          <p:blipFill>
            <a:blip r:embed="rId50">
              <a:extLst>
                <a:ext uri="{28A0092B-C50C-407E-A947-70E740481C1C}">
                  <a14:useLocalDpi xmlns:a14="http://schemas.microsoft.com/office/drawing/2010/main" val="0"/>
                </a:ext>
              </a:extLst>
            </a:blip>
            <a:stretch>
              <a:fillRect/>
            </a:stretch>
          </p:blipFill>
          <p:spPr bwMode="auto">
            <a:xfrm>
              <a:off x="-331975" y="-41631"/>
              <a:ext cx="2731673" cy="7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0" name="矩形 59"/>
            <p:cNvSpPr>
              <a:spLocks noChangeArrowheads="1"/>
            </p:cNvSpPr>
            <p:nvPr>
              <p:custDataLst>
                <p:tags r:id="rId17"/>
              </p:custDataLst>
            </p:nvPr>
          </p:nvSpPr>
          <p:spPr bwMode="auto">
            <a:xfrm>
              <a:off x="-283299" y="71438"/>
              <a:ext cx="2140687" cy="57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None/>
              </a:pPr>
              <a:r>
                <a:rPr lang="zh-CN" altLang="en-US" sz="2400" b="1">
                  <a:solidFill>
                    <a:schemeClr val="bg1"/>
                  </a:solidFill>
                  <a:latin typeface="微软雅黑" panose="020B0503020204020204" pitchFamily="34" charset="-122"/>
                  <a:ea typeface="微软雅黑" panose="020B0503020204020204" pitchFamily="34" charset="-122"/>
                </a:rPr>
                <a:t>形状和大小</a:t>
              </a:r>
              <a:endParaRPr lang="en-US" altLang="zh-CN" sz="2400" b="1">
                <a:solidFill>
                  <a:schemeClr val="bg1"/>
                </a:solidFill>
                <a:latin typeface="微软雅黑" panose="020B0503020204020204" pitchFamily="34" charset="-122"/>
                <a:ea typeface="微软雅黑" panose="020B0503020204020204" pitchFamily="34" charset="-122"/>
              </a:endParaRPr>
            </a:p>
          </p:txBody>
        </p:sp>
      </p:grpSp>
      <p:sp>
        <p:nvSpPr>
          <p:cNvPr id="18438" name="矩形 16"/>
          <p:cNvSpPr>
            <a:spLocks noChangeArrowheads="1"/>
          </p:cNvSpPr>
          <p:nvPr>
            <p:custDataLst>
              <p:tags r:id="rId5"/>
            </p:custDataLst>
          </p:nvPr>
        </p:nvSpPr>
        <p:spPr bwMode="auto">
          <a:xfrm>
            <a:off x="6030207" y="1346627"/>
            <a:ext cx="25003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solidFill>
                  <a:srgbClr val="003300"/>
                </a:solidFill>
                <a:latin typeface="微软雅黑" panose="020B0503020204020204" pitchFamily="34" charset="-122"/>
                <a:ea typeface="微软雅黑" panose="020B0503020204020204" pitchFamily="34" charset="-122"/>
              </a:rPr>
              <a:t>   一般相同</a:t>
            </a:r>
            <a:endParaRPr lang="en-US" altLang="zh-CN" sz="2400" smtClean="0">
              <a:solidFill>
                <a:srgbClr val="003300"/>
              </a:solidFill>
              <a:latin typeface="微软雅黑" panose="020B0503020204020204" pitchFamily="34" charset="-122"/>
              <a:ea typeface="微软雅黑" panose="020B0503020204020204" pitchFamily="34" charset="-122"/>
            </a:endParaRPr>
          </a:p>
          <a:p>
            <a:pPr eaLnBrk="1" hangingPunct="1">
              <a:spcBef>
                <a:spcPct val="0"/>
              </a:spcBef>
              <a:buFont typeface="Arial" panose="020B0604020202020204" pitchFamily="34" charset="0"/>
              <a:buNone/>
            </a:pPr>
            <a:r>
              <a:rPr lang="zh-CN" altLang="en-US" sz="2400" smtClean="0">
                <a:solidFill>
                  <a:srgbClr val="003300"/>
                </a:solidFill>
                <a:latin typeface="微软雅黑" panose="020B0503020204020204" pitchFamily="34" charset="-122"/>
                <a:ea typeface="微软雅黑" panose="020B0503020204020204" pitchFamily="34" charset="-122"/>
              </a:rPr>
              <a:t>（</a:t>
            </a:r>
            <a:r>
              <a:rPr lang="en-US" altLang="zh-CN" sz="2400">
                <a:solidFill>
                  <a:srgbClr val="003300"/>
                </a:solidFill>
                <a:latin typeface="微软雅黑" panose="020B0503020204020204" pitchFamily="34" charset="-122"/>
                <a:ea typeface="微软雅黑" panose="020B0503020204020204" pitchFamily="34" charset="-122"/>
              </a:rPr>
              <a:t>X</a:t>
            </a:r>
            <a:r>
              <a:rPr lang="zh-CN" altLang="en-US" sz="2400">
                <a:solidFill>
                  <a:srgbClr val="003300"/>
                </a:solidFill>
                <a:latin typeface="微软雅黑" panose="020B0503020204020204" pitchFamily="34" charset="-122"/>
                <a:ea typeface="微软雅黑" panose="020B0503020204020204" pitchFamily="34" charset="-122"/>
              </a:rPr>
              <a:t>、</a:t>
            </a:r>
            <a:r>
              <a:rPr lang="en-US" altLang="zh-CN" sz="2400">
                <a:solidFill>
                  <a:srgbClr val="003300"/>
                </a:solidFill>
                <a:latin typeface="微软雅黑" panose="020B0503020204020204" pitchFamily="34" charset="-122"/>
                <a:ea typeface="微软雅黑" panose="020B0503020204020204" pitchFamily="34" charset="-122"/>
              </a:rPr>
              <a:t>Y</a:t>
            </a:r>
            <a:r>
              <a:rPr lang="zh-CN" altLang="en-US" sz="2400">
                <a:solidFill>
                  <a:srgbClr val="003300"/>
                </a:solidFill>
                <a:latin typeface="微软雅黑" panose="020B0503020204020204" pitchFamily="34" charset="-122"/>
                <a:ea typeface="微软雅黑" panose="020B0503020204020204" pitchFamily="34" charset="-122"/>
              </a:rPr>
              <a:t>不相同）</a:t>
            </a:r>
            <a:endParaRPr lang="en-US" altLang="zh-CN" sz="2400">
              <a:solidFill>
                <a:srgbClr val="003300"/>
              </a:solidFill>
              <a:latin typeface="微软雅黑" panose="020B0503020204020204" pitchFamily="34" charset="-122"/>
              <a:ea typeface="微软雅黑" panose="020B0503020204020204" pitchFamily="34" charset="-122"/>
            </a:endParaRPr>
          </a:p>
        </p:txBody>
      </p:sp>
      <p:grpSp>
        <p:nvGrpSpPr>
          <p:cNvPr id="18439" name="组合 61"/>
          <p:cNvGrpSpPr/>
          <p:nvPr>
            <p:custDataLst>
              <p:tags r:id="rId6"/>
            </p:custDataLst>
          </p:nvPr>
        </p:nvGrpSpPr>
        <p:grpSpPr>
          <a:xfrm>
            <a:off x="1403648" y="3879117"/>
            <a:ext cx="1144290" cy="576262"/>
            <a:chOff x="505036" y="-70138"/>
            <a:chExt cx="1352352" cy="717956"/>
          </a:xfrm>
        </p:grpSpPr>
        <p:pic>
          <p:nvPicPr>
            <p:cNvPr id="18447" name="图片 62" descr="未标题-g sag1.jpg"/>
            <p:cNvPicPr>
              <a:picLocks noChangeAspect="1" noChangeArrowheads="1"/>
            </p:cNvPicPr>
            <p:nvPr>
              <p:custDataLst>
                <p:tags r:id="rId14"/>
              </p:custDataLst>
            </p:nvPr>
          </p:nvPicPr>
          <p:blipFill>
            <a:blip r:embed="rId50">
              <a:extLst>
                <a:ext uri="{28A0092B-C50C-407E-A947-70E740481C1C}">
                  <a14:useLocalDpi xmlns:a14="http://schemas.microsoft.com/office/drawing/2010/main" val="0"/>
                </a:ext>
              </a:extLst>
            </a:blip>
            <a:stretch>
              <a:fillRect/>
            </a:stretch>
          </p:blipFill>
          <p:spPr bwMode="auto">
            <a:xfrm>
              <a:off x="505036" y="-70138"/>
              <a:ext cx="1352352" cy="71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矩形 63"/>
            <p:cNvSpPr>
              <a:spLocks noChangeArrowheads="1"/>
            </p:cNvSpPr>
            <p:nvPr>
              <p:custDataLst>
                <p:tags r:id="rId15"/>
              </p:custDataLst>
            </p:nvPr>
          </p:nvSpPr>
          <p:spPr bwMode="auto">
            <a:xfrm>
              <a:off x="505036" y="71438"/>
              <a:ext cx="1066601" cy="57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None/>
              </a:pPr>
              <a:r>
                <a:rPr lang="zh-CN" altLang="en-US" sz="2400" b="1">
                  <a:solidFill>
                    <a:schemeClr val="bg1"/>
                  </a:solidFill>
                  <a:latin typeface="微软雅黑" panose="020B0503020204020204" pitchFamily="34" charset="-122"/>
                  <a:ea typeface="微软雅黑" panose="020B0503020204020204" pitchFamily="34" charset="-122"/>
                </a:rPr>
                <a:t>来源</a:t>
              </a:r>
              <a:endParaRPr lang="en-US" altLang="zh-CN" sz="2400" b="1">
                <a:solidFill>
                  <a:schemeClr val="bg1"/>
                </a:solidFill>
                <a:latin typeface="微软雅黑" panose="020B0503020204020204" pitchFamily="34" charset="-122"/>
                <a:ea typeface="微软雅黑" panose="020B0503020204020204" pitchFamily="34" charset="-122"/>
              </a:endParaRPr>
            </a:p>
          </p:txBody>
        </p:sp>
      </p:grpSp>
      <p:sp>
        <p:nvSpPr>
          <p:cNvPr id="18440" name="矩形 16"/>
          <p:cNvSpPr>
            <a:spLocks noChangeArrowheads="1"/>
          </p:cNvSpPr>
          <p:nvPr>
            <p:custDataLst>
              <p:tags r:id="rId7"/>
            </p:custDataLst>
          </p:nvPr>
        </p:nvSpPr>
        <p:spPr bwMode="auto">
          <a:xfrm>
            <a:off x="345879" y="4423158"/>
            <a:ext cx="3448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a:solidFill>
                  <a:srgbClr val="003300"/>
                </a:solidFill>
                <a:latin typeface="微软雅黑" panose="020B0503020204020204" pitchFamily="34" charset="-122"/>
                <a:ea typeface="微软雅黑" panose="020B0503020204020204" pitchFamily="34" charset="-122"/>
              </a:rPr>
              <a:t>可以相同</a:t>
            </a:r>
            <a:r>
              <a:rPr lang="zh-CN" altLang="en-US" sz="2400" smtClean="0">
                <a:solidFill>
                  <a:srgbClr val="003300"/>
                </a:solidFill>
                <a:latin typeface="微软雅黑" panose="020B0503020204020204" pitchFamily="34" charset="-122"/>
                <a:ea typeface="微软雅黑" panose="020B0503020204020204" pitchFamily="34" charset="-122"/>
              </a:rPr>
              <a:t>，也</a:t>
            </a:r>
            <a:r>
              <a:rPr lang="zh-CN" altLang="en-US" sz="2400">
                <a:solidFill>
                  <a:srgbClr val="003300"/>
                </a:solidFill>
                <a:latin typeface="微软雅黑" panose="020B0503020204020204" pitchFamily="34" charset="-122"/>
                <a:ea typeface="微软雅黑" panose="020B0503020204020204" pitchFamily="34" charset="-122"/>
              </a:rPr>
              <a:t>可以不同</a:t>
            </a:r>
            <a:endParaRPr lang="en-US" altLang="zh-CN" sz="2400">
              <a:solidFill>
                <a:srgbClr val="003300"/>
              </a:solidFill>
              <a:latin typeface="微软雅黑" panose="020B0503020204020204" pitchFamily="34" charset="-122"/>
              <a:ea typeface="微软雅黑" panose="020B0503020204020204" pitchFamily="34" charset="-122"/>
            </a:endParaRPr>
          </a:p>
        </p:txBody>
      </p:sp>
      <p:grpSp>
        <p:nvGrpSpPr>
          <p:cNvPr id="18441" name="组合 69"/>
          <p:cNvGrpSpPr/>
          <p:nvPr>
            <p:custDataLst>
              <p:tags r:id="rId8"/>
            </p:custDataLst>
          </p:nvPr>
        </p:nvGrpSpPr>
        <p:grpSpPr>
          <a:xfrm>
            <a:off x="6165850" y="3872694"/>
            <a:ext cx="2364669" cy="581723"/>
            <a:chOff x="-452153" y="-78141"/>
            <a:chExt cx="2794628" cy="724760"/>
          </a:xfrm>
        </p:grpSpPr>
        <p:pic>
          <p:nvPicPr>
            <p:cNvPr id="18445" name="图片 70" descr="未标题-g sag1.jpg"/>
            <p:cNvPicPr>
              <a:picLocks noChangeAspect="1" noChangeArrowheads="1"/>
            </p:cNvPicPr>
            <p:nvPr>
              <p:custDataLst>
                <p:tags r:id="rId12"/>
              </p:custDataLst>
            </p:nvPr>
          </p:nvPicPr>
          <p:blipFill>
            <a:blip r:embed="rId50">
              <a:extLst>
                <a:ext uri="{28A0092B-C50C-407E-A947-70E740481C1C}">
                  <a14:useLocalDpi xmlns:a14="http://schemas.microsoft.com/office/drawing/2010/main" val="0"/>
                </a:ext>
              </a:extLst>
            </a:blip>
            <a:stretch>
              <a:fillRect/>
            </a:stretch>
          </p:blipFill>
          <p:spPr bwMode="auto">
            <a:xfrm>
              <a:off x="-452153" y="-78141"/>
              <a:ext cx="2794628" cy="72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矩形 71"/>
            <p:cNvSpPr>
              <a:spLocks noChangeArrowheads="1"/>
            </p:cNvSpPr>
            <p:nvPr>
              <p:custDataLst>
                <p:tags r:id="rId13"/>
              </p:custDataLst>
            </p:nvPr>
          </p:nvSpPr>
          <p:spPr bwMode="auto">
            <a:xfrm>
              <a:off x="-337706" y="-22984"/>
              <a:ext cx="2279520" cy="575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形状和大小</a:t>
              </a:r>
              <a:endParaRPr lang="en-US" altLang="zh-CN" sz="2400" b="1">
                <a:solidFill>
                  <a:schemeClr val="bg1"/>
                </a:solidFill>
                <a:latin typeface="微软雅黑" panose="020B0503020204020204" pitchFamily="34" charset="-122"/>
                <a:ea typeface="微软雅黑" panose="020B0503020204020204" pitchFamily="34" charset="-122"/>
              </a:endParaRPr>
            </a:p>
          </p:txBody>
        </p:sp>
      </p:grpSp>
      <p:sp>
        <p:nvSpPr>
          <p:cNvPr id="18442" name="矩形 16"/>
          <p:cNvSpPr>
            <a:spLocks noChangeArrowheads="1"/>
          </p:cNvSpPr>
          <p:nvPr>
            <p:custDataLst>
              <p:tags r:id="rId9"/>
            </p:custDataLst>
          </p:nvPr>
        </p:nvSpPr>
        <p:spPr bwMode="auto">
          <a:xfrm>
            <a:off x="6119813" y="4435475"/>
            <a:ext cx="2500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a:solidFill>
                  <a:srgbClr val="003300"/>
                </a:solidFill>
                <a:latin typeface="微软雅黑" panose="020B0503020204020204" pitchFamily="34" charset="-122"/>
                <a:ea typeface="微软雅黑" panose="020B0503020204020204" pitchFamily="34" charset="-122"/>
              </a:rPr>
              <a:t>一般不相同</a:t>
            </a:r>
            <a:endParaRPr lang="en-US" altLang="zh-CN" sz="2400">
              <a:solidFill>
                <a:srgbClr val="003300"/>
              </a:solidFill>
              <a:latin typeface="微软雅黑" panose="020B0503020204020204" pitchFamily="34" charset="-122"/>
              <a:ea typeface="微软雅黑" panose="020B0503020204020204" pitchFamily="34" charset="-122"/>
            </a:endParaRPr>
          </a:p>
        </p:txBody>
      </p:sp>
      <p:pic>
        <p:nvPicPr>
          <p:cNvPr id="18443" name="图片 73" descr="未tf awe标题-1.png"/>
          <p:cNvPicPr>
            <a:picLocks noChangeAspect="1" noChangeArrowheads="1"/>
          </p:cNvPicPr>
          <p:nvPr>
            <p:custDataLst>
              <p:tags r:id="rId10"/>
            </p:custDataLst>
          </p:nvPr>
        </p:nvPicPr>
        <p:blipFill>
          <a:blip r:embed="rId51">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矩形 74"/>
          <p:cNvSpPr>
            <a:spLocks noChangeArrowheads="1"/>
          </p:cNvSpPr>
          <p:nvPr>
            <p:custDataLst>
              <p:tags r:id="rId11"/>
            </p:custDataLst>
          </p:nvPr>
        </p:nvSpPr>
        <p:spPr bwMode="auto">
          <a:xfrm>
            <a:off x="714375" y="231321"/>
            <a:ext cx="7498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latin typeface="微软雅黑" panose="020B0503020204020204" pitchFamily="34" charset="-122"/>
                <a:ea typeface="微软雅黑" panose="020B0503020204020204" pitchFamily="34" charset="-122"/>
              </a:rPr>
              <a:t>④同源染色体与非同源染色体的比较（画成表格形式）</a:t>
            </a:r>
            <a:endParaRPr lang="en-US" altLang="zh-CN" sz="2400" b="1">
              <a:latin typeface="微软雅黑" panose="020B0503020204020204" pitchFamily="34" charset="-122"/>
              <a:ea typeface="微软雅黑" panose="020B0503020204020204" pitchFamily="34"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p:cTn id="7" dur="1000" fill="hold"/>
                                        <p:tgtEl>
                                          <p:spTgt spid="18434"/>
                                        </p:tgtEl>
                                        <p:attrNameLst>
                                          <p:attrName>ppt_w</p:attrName>
                                        </p:attrNameLst>
                                      </p:cBhvr>
                                      <p:tavLst>
                                        <p:tav tm="0">
                                          <p:val>
                                            <p:fltVal val="0"/>
                                          </p:val>
                                        </p:tav>
                                        <p:tav tm="100000">
                                          <p:val>
                                            <p:strVal val="#ppt_w"/>
                                          </p:val>
                                        </p:tav>
                                      </p:tavLst>
                                    </p:anim>
                                    <p:anim calcmode="lin" valueType="num">
                                      <p:cBhvr>
                                        <p:cTn id="8" dur="1000" fill="hold"/>
                                        <p:tgtEl>
                                          <p:spTgt spid="18434"/>
                                        </p:tgtEl>
                                        <p:attrNameLst>
                                          <p:attrName>ppt_h</p:attrName>
                                        </p:attrNameLst>
                                      </p:cBhvr>
                                      <p:tavLst>
                                        <p:tav tm="0">
                                          <p:val>
                                            <p:fltVal val="0"/>
                                          </p:val>
                                        </p:tav>
                                        <p:tav tm="100000">
                                          <p:val>
                                            <p:strVal val="#ppt_h"/>
                                          </p:val>
                                        </p:tav>
                                      </p:tavLst>
                                    </p:anim>
                                    <p:animEffect transition="in" filter="fade">
                                      <p:cBhvr>
                                        <p:cTn id="9" dur="1000"/>
                                        <p:tgtEl>
                                          <p:spTgt spid="1843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8435"/>
                                        </p:tgtEl>
                                        <p:attrNameLst>
                                          <p:attrName>style.visibility</p:attrName>
                                        </p:attrNameLst>
                                      </p:cBhvr>
                                      <p:to>
                                        <p:strVal val="visible"/>
                                      </p:to>
                                    </p:set>
                                    <p:animEffect transition="in" filter="wipe(right)">
                                      <p:cBhvr>
                                        <p:cTn id="14" dur="500"/>
                                        <p:tgtEl>
                                          <p:spTgt spid="18435"/>
                                        </p:tgtEl>
                                      </p:cBhvr>
                                    </p:animEffect>
                                  </p:childTnLst>
                                </p:cTn>
                              </p:par>
                              <p:par>
                                <p:cTn id="15" presetID="22" presetClass="entr" presetSubtype="8" fill="hold" nodeType="with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wipe(left)">
                                      <p:cBhvr>
                                        <p:cTn id="17" dur="500"/>
                                        <p:tgtEl>
                                          <p:spTgt spid="18437"/>
                                        </p:tgtEl>
                                      </p:cBhvr>
                                    </p:animEffect>
                                  </p:childTnLst>
                                </p:cTn>
                              </p:par>
                              <p:par>
                                <p:cTn id="18" presetID="22" presetClass="entr" presetSubtype="2" fill="hold" nodeType="withEffect">
                                  <p:stCondLst>
                                    <p:cond delay="0"/>
                                  </p:stCondLst>
                                  <p:childTnLst>
                                    <p:set>
                                      <p:cBhvr>
                                        <p:cTn id="19" dur="1" fill="hold">
                                          <p:stCondLst>
                                            <p:cond delay="0"/>
                                          </p:stCondLst>
                                        </p:cTn>
                                        <p:tgtEl>
                                          <p:spTgt spid="18439"/>
                                        </p:tgtEl>
                                        <p:attrNameLst>
                                          <p:attrName>style.visibility</p:attrName>
                                        </p:attrNameLst>
                                      </p:cBhvr>
                                      <p:to>
                                        <p:strVal val="visible"/>
                                      </p:to>
                                    </p:set>
                                    <p:animEffect transition="in" filter="wipe(right)">
                                      <p:cBhvr>
                                        <p:cTn id="20" dur="500"/>
                                        <p:tgtEl>
                                          <p:spTgt spid="18439"/>
                                        </p:tgtEl>
                                      </p:cBhvr>
                                    </p:animEffect>
                                  </p:childTnLst>
                                </p:cTn>
                              </p:par>
                              <p:par>
                                <p:cTn id="21" presetID="22" presetClass="entr" presetSubtype="8" fill="hold" nodeType="withEffect">
                                  <p:stCondLst>
                                    <p:cond delay="0"/>
                                  </p:stCondLst>
                                  <p:childTnLst>
                                    <p:set>
                                      <p:cBhvr>
                                        <p:cTn id="22" dur="1" fill="hold">
                                          <p:stCondLst>
                                            <p:cond delay="0"/>
                                          </p:stCondLst>
                                        </p:cTn>
                                        <p:tgtEl>
                                          <p:spTgt spid="18441"/>
                                        </p:tgtEl>
                                        <p:attrNameLst>
                                          <p:attrName>style.visibility</p:attrName>
                                        </p:attrNameLst>
                                      </p:cBhvr>
                                      <p:to>
                                        <p:strVal val="visible"/>
                                      </p:to>
                                    </p:set>
                                    <p:animEffect transition="in" filter="wipe(left)">
                                      <p:cBhvr>
                                        <p:cTn id="23" dur="500"/>
                                        <p:tgtEl>
                                          <p:spTgt spid="1844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grpId="0" nodeType="clickEffect">
                                  <p:stCondLst>
                                    <p:cond delay="0"/>
                                  </p:stCondLst>
                                  <p:childTnLst>
                                    <p:set>
                                      <p:cBhvr>
                                        <p:cTn id="27" dur="1" fill="hold">
                                          <p:stCondLst>
                                            <p:cond delay="0"/>
                                          </p:stCondLst>
                                        </p:cTn>
                                        <p:tgtEl>
                                          <p:spTgt spid="18436"/>
                                        </p:tgtEl>
                                        <p:attrNameLst>
                                          <p:attrName>style.visibility</p:attrName>
                                        </p:attrNameLst>
                                      </p:cBhvr>
                                      <p:to>
                                        <p:strVal val="visible"/>
                                      </p:to>
                                    </p:set>
                                    <p:animEffect transition="in" filter="barn(outHorizontal)">
                                      <p:cBhvr>
                                        <p:cTn id="28" dur="500"/>
                                        <p:tgtEl>
                                          <p:spTgt spid="1843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42" fill="hold" grpId="0" nodeType="clickEffect">
                                  <p:stCondLst>
                                    <p:cond delay="0"/>
                                  </p:stCondLst>
                                  <p:childTnLst>
                                    <p:set>
                                      <p:cBhvr>
                                        <p:cTn id="32" dur="1" fill="hold">
                                          <p:stCondLst>
                                            <p:cond delay="0"/>
                                          </p:stCondLst>
                                        </p:cTn>
                                        <p:tgtEl>
                                          <p:spTgt spid="18438"/>
                                        </p:tgtEl>
                                        <p:attrNameLst>
                                          <p:attrName>style.visibility</p:attrName>
                                        </p:attrNameLst>
                                      </p:cBhvr>
                                      <p:to>
                                        <p:strVal val="visible"/>
                                      </p:to>
                                    </p:set>
                                    <p:animEffect transition="in" filter="barn(outHorizontal)">
                                      <p:cBhvr>
                                        <p:cTn id="33" dur="500"/>
                                        <p:tgtEl>
                                          <p:spTgt spid="18438"/>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8440"/>
                                        </p:tgtEl>
                                        <p:attrNameLst>
                                          <p:attrName>style.visibility</p:attrName>
                                        </p:attrNameLst>
                                      </p:cBhvr>
                                      <p:to>
                                        <p:strVal val="visible"/>
                                      </p:to>
                                    </p:set>
                                    <p:animEffect transition="in" filter="barn(inVertical)">
                                      <p:cBhvr>
                                        <p:cTn id="38" dur="500"/>
                                        <p:tgtEl>
                                          <p:spTgt spid="18440"/>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8442"/>
                                        </p:tgtEl>
                                        <p:attrNameLst>
                                          <p:attrName>style.visibility</p:attrName>
                                        </p:attrNameLst>
                                      </p:cBhvr>
                                      <p:to>
                                        <p:strVal val="visible"/>
                                      </p:to>
                                    </p:set>
                                    <p:animEffect transition="in" filter="randombar(horizontal)">
                                      <p:cBhvr>
                                        <p:cTn id="43" dur="500"/>
                                        <p:tgtEl>
                                          <p:spTgt spid="18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8438" grpId="0"/>
      <p:bldP spid="18440" grpId="0"/>
      <p:bldP spid="184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smtClean="0">
                <a:latin typeface="微软雅黑" panose="020B0503020204020204" pitchFamily="34" charset="-122"/>
                <a:ea typeface="微软雅黑" panose="020B0503020204020204" pitchFamily="34" charset="-122"/>
              </a:rPr>
              <a:t>练习</a:t>
            </a:r>
            <a:r>
              <a:rPr lang="en-US" altLang="zh-CN" sz="2400" b="1" smtClean="0">
                <a:latin typeface="微软雅黑" panose="020B0503020204020204" pitchFamily="34" charset="-122"/>
                <a:ea typeface="微软雅黑" panose="020B0503020204020204" pitchFamily="34" charset="-122"/>
              </a:rPr>
              <a:t>1</a:t>
            </a:r>
          </a:p>
        </p:txBody>
      </p:sp>
      <p:pic>
        <p:nvPicPr>
          <p:cNvPr id="4" name="Picture 2"/>
          <p:cNvPicPr>
            <a:picLocks noChangeAspect="1"/>
          </p:cNvPicPr>
          <p:nvPr>
            <p:custDataLst>
              <p:tags r:id="rId3"/>
            </p:custDataLst>
          </p:nvPr>
        </p:nvPicPr>
        <p:blipFill>
          <a:blip r:embed="rId22">
            <a:clrChange>
              <a:clrFrom>
                <a:srgbClr val="CCFFFF"/>
              </a:clrFrom>
              <a:clrTo>
                <a:srgbClr val="CCFFFF">
                  <a:alpha val="0"/>
                </a:srgbClr>
              </a:clrTo>
            </a:clrChange>
          </a:blip>
          <a:stretch>
            <a:fillRect/>
          </a:stretch>
        </p:blipFill>
        <p:spPr>
          <a:xfrm>
            <a:off x="5566055" y="256736"/>
            <a:ext cx="1871663" cy="1314450"/>
          </a:xfrm>
          <a:prstGeom prst="rect">
            <a:avLst/>
          </a:prstGeom>
          <a:noFill/>
          <a:ln>
            <a:noFill/>
            <a:miter lim="800000"/>
            <a:headEnd/>
            <a:tailEnd/>
          </a:ln>
        </p:spPr>
      </p:pic>
      <p:sp>
        <p:nvSpPr>
          <p:cNvPr id="5" name="Text Box 3"/>
          <p:cNvSpPr/>
          <p:nvPr>
            <p:custDataLst>
              <p:tags r:id="rId4"/>
            </p:custDataLst>
          </p:nvPr>
        </p:nvSpPr>
        <p:spPr>
          <a:xfrm>
            <a:off x="2293583" y="1568567"/>
            <a:ext cx="1704975" cy="523220"/>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lvl="0" indent="0" eaLnBrk="1" hangingPunct="1">
              <a:spcBef>
                <a:spcPct val="50000"/>
              </a:spcBef>
              <a:buNone/>
            </a:pPr>
            <a:r>
              <a:rPr lang="zh-CN" altLang="en-US">
                <a:latin typeface="楷体" panose="02010609060101010101" pitchFamily="49" charset="-122"/>
                <a:ea typeface="楷体" panose="02010609060101010101" pitchFamily="49" charset="-122"/>
              </a:rPr>
              <a:t>个四分体</a:t>
            </a:r>
          </a:p>
        </p:txBody>
      </p:sp>
      <p:sp>
        <p:nvSpPr>
          <p:cNvPr id="6" name="Text Box 4"/>
          <p:cNvSpPr/>
          <p:nvPr>
            <p:custDataLst>
              <p:tags r:id="rId5"/>
            </p:custDataLst>
          </p:nvPr>
        </p:nvSpPr>
        <p:spPr>
          <a:xfrm>
            <a:off x="6063976" y="1571186"/>
            <a:ext cx="1752600" cy="523220"/>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zh-CN" altLang="en-US">
                <a:latin typeface="楷体" panose="02010609060101010101" pitchFamily="49" charset="-122"/>
                <a:ea typeface="楷体" panose="02010609060101010101" pitchFamily="49" charset="-122"/>
              </a:rPr>
              <a:t>个四分体</a:t>
            </a:r>
          </a:p>
        </p:txBody>
      </p:sp>
      <p:pic>
        <p:nvPicPr>
          <p:cNvPr id="7" name="Picture 29">
            <a:hlinkClick r:id="rId23" action="ppaction://hlinksldjump"/>
          </p:cNvPr>
          <p:cNvPicPr>
            <a:picLocks noChangeAspect="1"/>
          </p:cNvPicPr>
          <p:nvPr>
            <p:custDataLst>
              <p:tags r:id="rId6"/>
            </p:custDataLst>
          </p:nvPr>
        </p:nvPicPr>
        <p:blipFill>
          <a:blip r:embed="rId24"/>
          <a:stretch>
            <a:fillRect/>
          </a:stretch>
        </p:blipFill>
        <p:spPr>
          <a:xfrm>
            <a:off x="2053869" y="199348"/>
            <a:ext cx="1944688" cy="1369219"/>
          </a:xfrm>
          <a:prstGeom prst="rect">
            <a:avLst/>
          </a:prstGeom>
          <a:noFill/>
          <a:ln>
            <a:noFill/>
            <a:miter lim="800000"/>
            <a:headEnd/>
            <a:tailEnd/>
          </a:ln>
        </p:spPr>
      </p:pic>
      <p:sp>
        <p:nvSpPr>
          <p:cNvPr id="8" name="Rectangle 27"/>
          <p:cNvSpPr/>
          <p:nvPr>
            <p:custDataLst>
              <p:tags r:id="rId7"/>
            </p:custDataLst>
          </p:nvPr>
        </p:nvSpPr>
        <p:spPr>
          <a:xfrm>
            <a:off x="1907704" y="1589411"/>
            <a:ext cx="545342" cy="523220"/>
          </a:xfrm>
          <a:prstGeom prst="rect">
            <a:avLst/>
          </a:prstGeom>
          <a:noFill/>
          <a:ln>
            <a:noFill/>
            <a:miter lim="800000"/>
          </a:ln>
        </p:spPr>
        <p:txBody>
          <a:bodyPr wrap="non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lvl="0" indent="0" eaLnBrk="1" hangingPunct="1">
              <a:spcBef>
                <a:spcPct val="0"/>
              </a:spcBef>
              <a:buNone/>
            </a:pPr>
            <a:r>
              <a:rPr lang="zh-CN" altLang="en-US">
                <a:solidFill>
                  <a:srgbClr val="003300"/>
                </a:solidFill>
                <a:latin typeface="楷体" panose="02010609060101010101" pitchFamily="49" charset="-122"/>
                <a:ea typeface="楷体" panose="02010609060101010101" pitchFamily="49" charset="-122"/>
              </a:rPr>
              <a:t>一</a:t>
            </a:r>
          </a:p>
        </p:txBody>
      </p:sp>
      <p:sp>
        <p:nvSpPr>
          <p:cNvPr id="9" name="Rectangle 28"/>
          <p:cNvSpPr/>
          <p:nvPr>
            <p:custDataLst>
              <p:tags r:id="rId8"/>
            </p:custDataLst>
          </p:nvPr>
        </p:nvSpPr>
        <p:spPr>
          <a:xfrm>
            <a:off x="5648561" y="1571186"/>
            <a:ext cx="545342" cy="523220"/>
          </a:xfrm>
          <a:prstGeom prst="rect">
            <a:avLst/>
          </a:prstGeom>
          <a:noFill/>
          <a:ln>
            <a:noFill/>
            <a:miter lim="800000"/>
          </a:ln>
        </p:spPr>
        <p:txBody>
          <a:bodyPr wrap="non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0"/>
              </a:spcBef>
              <a:buNone/>
            </a:pPr>
            <a:r>
              <a:rPr lang="zh-CN" altLang="en-US">
                <a:solidFill>
                  <a:srgbClr val="003300"/>
                </a:solidFill>
                <a:latin typeface="楷体" panose="02010609060101010101" pitchFamily="49" charset="-122"/>
                <a:ea typeface="楷体" panose="02010609060101010101" pitchFamily="49" charset="-122"/>
              </a:rPr>
              <a:t>两</a:t>
            </a:r>
          </a:p>
        </p:txBody>
      </p:sp>
      <p:sp>
        <p:nvSpPr>
          <p:cNvPr id="10" name="Text Box 5"/>
          <p:cNvSpPr/>
          <p:nvPr>
            <p:custDataLst>
              <p:tags r:id="rId9"/>
            </p:custDataLst>
          </p:nvPr>
        </p:nvSpPr>
        <p:spPr>
          <a:xfrm>
            <a:off x="-14379" y="2082486"/>
            <a:ext cx="3794291" cy="461665"/>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lvl="0" indent="0" eaLnBrk="1" hangingPunct="1">
              <a:spcBef>
                <a:spcPct val="50000"/>
              </a:spcBef>
              <a:buNone/>
            </a:pPr>
            <a:r>
              <a:rPr lang="zh-CN" altLang="en-US" sz="2400" b="1">
                <a:latin typeface="微软雅黑" panose="020B0503020204020204" pitchFamily="34" charset="-122"/>
                <a:ea typeface="微软雅黑" panose="020B0503020204020204" pitchFamily="34" charset="-122"/>
              </a:rPr>
              <a:t>一个四分体所包含的含义：</a:t>
            </a:r>
            <a:endParaRPr lang="zh-CN" altLang="en-US" sz="2400">
              <a:latin typeface="微软雅黑" panose="020B0503020204020204" pitchFamily="34" charset="-122"/>
              <a:ea typeface="微软雅黑" panose="020B0503020204020204" pitchFamily="34" charset="-122"/>
            </a:endParaRPr>
          </a:p>
        </p:txBody>
      </p:sp>
      <p:sp>
        <p:nvSpPr>
          <p:cNvPr id="11" name="Text Box 6"/>
          <p:cNvSpPr/>
          <p:nvPr>
            <p:custDataLst>
              <p:tags r:id="rId10"/>
            </p:custDataLst>
          </p:nvPr>
        </p:nvSpPr>
        <p:spPr>
          <a:xfrm>
            <a:off x="168257" y="2556419"/>
            <a:ext cx="4370355"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latin typeface="楷体" panose="02010609060101010101" pitchFamily="49" charset="-122"/>
                <a:ea typeface="楷体" panose="02010609060101010101" pitchFamily="49" charset="-122"/>
              </a:rPr>
              <a:t>①</a:t>
            </a:r>
            <a:r>
              <a:rPr lang="zh-CN" altLang="en-US" b="1" smtClean="0">
                <a:latin typeface="楷体" panose="02010609060101010101" pitchFamily="49" charset="-122"/>
                <a:ea typeface="楷体" panose="02010609060101010101" pitchFamily="49" charset="-122"/>
              </a:rPr>
              <a:t>包含</a:t>
            </a:r>
            <a:r>
              <a:rPr lang="zh-CN" altLang="en-US" b="1" u="sng" smtClean="0">
                <a:latin typeface="楷体" panose="02010609060101010101" pitchFamily="49" charset="-122"/>
                <a:ea typeface="楷体" panose="02010609060101010101" pitchFamily="49" charset="-122"/>
              </a:rPr>
              <a:t>     </a:t>
            </a:r>
            <a:r>
              <a:rPr lang="zh-CN" altLang="en-US" b="1" smtClean="0">
                <a:latin typeface="楷体" panose="02010609060101010101" pitchFamily="49" charset="-122"/>
                <a:ea typeface="楷体" panose="02010609060101010101" pitchFamily="49" charset="-122"/>
              </a:rPr>
              <a:t>对同源染色体</a:t>
            </a:r>
            <a:endParaRPr lang="zh-CN" altLang="en-US" b="1">
              <a:latin typeface="楷体" panose="02010609060101010101" pitchFamily="49" charset="-122"/>
              <a:ea typeface="楷体" panose="02010609060101010101" pitchFamily="49" charset="-122"/>
            </a:endParaRPr>
          </a:p>
        </p:txBody>
      </p:sp>
      <p:sp>
        <p:nvSpPr>
          <p:cNvPr id="13" name="Text Box 10"/>
          <p:cNvSpPr/>
          <p:nvPr>
            <p:custDataLst>
              <p:tags r:id="rId11"/>
            </p:custDataLst>
          </p:nvPr>
        </p:nvSpPr>
        <p:spPr>
          <a:xfrm>
            <a:off x="4984617" y="2544151"/>
            <a:ext cx="3911318"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latin typeface="楷体" panose="02010609060101010101" pitchFamily="49" charset="-122"/>
                <a:ea typeface="楷体" panose="02010609060101010101" pitchFamily="49" charset="-122"/>
              </a:rPr>
              <a:t>②</a:t>
            </a:r>
            <a:r>
              <a:rPr lang="zh-CN" altLang="en-US" b="1" smtClean="0">
                <a:latin typeface="楷体" panose="02010609060101010101" pitchFamily="49" charset="-122"/>
                <a:ea typeface="楷体" panose="02010609060101010101" pitchFamily="49" charset="-122"/>
              </a:rPr>
              <a:t>包含</a:t>
            </a:r>
            <a:r>
              <a:rPr lang="zh-CN" altLang="en-US" b="1" u="sng" smtClean="0">
                <a:latin typeface="楷体" panose="02010609060101010101" pitchFamily="49" charset="-122"/>
                <a:ea typeface="楷体" panose="02010609060101010101" pitchFamily="49" charset="-122"/>
              </a:rPr>
              <a:t>    </a:t>
            </a:r>
            <a:r>
              <a:rPr lang="zh-CN" altLang="en-US" b="1" smtClean="0">
                <a:latin typeface="楷体" panose="02010609060101010101" pitchFamily="49" charset="-122"/>
                <a:ea typeface="楷体" panose="02010609060101010101" pitchFamily="49" charset="-122"/>
              </a:rPr>
              <a:t>条染色体</a:t>
            </a:r>
            <a:endParaRPr lang="zh-CN" altLang="en-US" b="1">
              <a:latin typeface="楷体" panose="02010609060101010101" pitchFamily="49" charset="-122"/>
              <a:ea typeface="楷体" panose="02010609060101010101" pitchFamily="49" charset="-122"/>
            </a:endParaRPr>
          </a:p>
        </p:txBody>
      </p:sp>
      <p:sp>
        <p:nvSpPr>
          <p:cNvPr id="15" name="Text Box 14"/>
          <p:cNvSpPr/>
          <p:nvPr>
            <p:custDataLst>
              <p:tags r:id="rId12"/>
            </p:custDataLst>
          </p:nvPr>
        </p:nvSpPr>
        <p:spPr>
          <a:xfrm>
            <a:off x="159264" y="3137359"/>
            <a:ext cx="4069479"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latin typeface="楷体" panose="02010609060101010101" pitchFamily="49" charset="-122"/>
                <a:ea typeface="楷体" panose="02010609060101010101" pitchFamily="49" charset="-122"/>
              </a:rPr>
              <a:t>③</a:t>
            </a:r>
            <a:r>
              <a:rPr lang="zh-CN" altLang="en-US" b="1" smtClean="0">
                <a:latin typeface="楷体" panose="02010609060101010101" pitchFamily="49" charset="-122"/>
                <a:ea typeface="楷体" panose="02010609060101010101" pitchFamily="49" charset="-122"/>
              </a:rPr>
              <a:t>包含</a:t>
            </a:r>
            <a:r>
              <a:rPr lang="zh-CN" altLang="en-US" b="1" u="sng" smtClean="0">
                <a:latin typeface="楷体" panose="02010609060101010101" pitchFamily="49" charset="-122"/>
                <a:ea typeface="楷体" panose="02010609060101010101" pitchFamily="49" charset="-122"/>
              </a:rPr>
              <a:t>     </a:t>
            </a:r>
            <a:r>
              <a:rPr lang="zh-CN" altLang="en-US" b="1" smtClean="0">
                <a:latin typeface="楷体" panose="02010609060101010101" pitchFamily="49" charset="-122"/>
                <a:ea typeface="楷体" panose="02010609060101010101" pitchFamily="49" charset="-122"/>
              </a:rPr>
              <a:t>个着丝粒</a:t>
            </a:r>
            <a:endParaRPr lang="zh-CN" altLang="en-US" b="1">
              <a:latin typeface="楷体" panose="02010609060101010101" pitchFamily="49" charset="-122"/>
              <a:ea typeface="楷体" panose="02010609060101010101" pitchFamily="49" charset="-122"/>
            </a:endParaRPr>
          </a:p>
        </p:txBody>
      </p:sp>
      <p:sp>
        <p:nvSpPr>
          <p:cNvPr id="17" name="Text Box 18"/>
          <p:cNvSpPr/>
          <p:nvPr>
            <p:custDataLst>
              <p:tags r:id="rId13"/>
            </p:custDataLst>
          </p:nvPr>
        </p:nvSpPr>
        <p:spPr>
          <a:xfrm>
            <a:off x="4984617" y="3160773"/>
            <a:ext cx="4047017"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latin typeface="楷体" panose="02010609060101010101" pitchFamily="49" charset="-122"/>
                <a:ea typeface="楷体" panose="02010609060101010101" pitchFamily="49" charset="-122"/>
              </a:rPr>
              <a:t>④</a:t>
            </a:r>
            <a:r>
              <a:rPr lang="zh-CN" altLang="en-US" b="1" smtClean="0">
                <a:latin typeface="楷体" panose="02010609060101010101" pitchFamily="49" charset="-122"/>
                <a:ea typeface="楷体" panose="02010609060101010101" pitchFamily="49" charset="-122"/>
              </a:rPr>
              <a:t>包含</a:t>
            </a:r>
            <a:r>
              <a:rPr lang="zh-CN" altLang="en-US" b="1" u="sng" smtClean="0">
                <a:latin typeface="楷体" panose="02010609060101010101" pitchFamily="49" charset="-122"/>
                <a:ea typeface="楷体" panose="02010609060101010101" pitchFamily="49" charset="-122"/>
              </a:rPr>
              <a:t>    </a:t>
            </a:r>
            <a:r>
              <a:rPr lang="zh-CN" altLang="en-US" b="1" smtClean="0">
                <a:latin typeface="楷体" panose="02010609060101010101" pitchFamily="49" charset="-122"/>
                <a:ea typeface="楷体" panose="02010609060101010101" pitchFamily="49" charset="-122"/>
              </a:rPr>
              <a:t>条染色单体</a:t>
            </a:r>
            <a:endParaRPr lang="zh-CN" altLang="en-US" b="1">
              <a:latin typeface="楷体" panose="02010609060101010101" pitchFamily="49" charset="-122"/>
              <a:ea typeface="楷体" panose="02010609060101010101" pitchFamily="49" charset="-122"/>
            </a:endParaRPr>
          </a:p>
        </p:txBody>
      </p:sp>
      <p:sp>
        <p:nvSpPr>
          <p:cNvPr id="19" name="Text Box 9"/>
          <p:cNvSpPr/>
          <p:nvPr>
            <p:custDataLst>
              <p:tags r:id="rId14"/>
            </p:custDataLst>
          </p:nvPr>
        </p:nvSpPr>
        <p:spPr>
          <a:xfrm>
            <a:off x="1578697" y="2564414"/>
            <a:ext cx="411956"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lvl="0" indent="0" eaLnBrk="1" hangingPunct="1">
              <a:spcBef>
                <a:spcPct val="50000"/>
              </a:spcBef>
              <a:buNone/>
            </a:pPr>
            <a:r>
              <a:rPr lang="en-US" altLang="zh-CN" b="1">
                <a:solidFill>
                  <a:srgbClr val="003300"/>
                </a:solidFill>
                <a:latin typeface="Times New Roman" panose="02020603050405020304" pitchFamily="18" charset="0"/>
              </a:rPr>
              <a:t>1</a:t>
            </a:r>
            <a:endParaRPr lang="en-US" altLang="zh-CN">
              <a:solidFill>
                <a:srgbClr val="003300"/>
              </a:solidFill>
              <a:latin typeface="Times New Roman" panose="02020603050405020304" pitchFamily="18" charset="0"/>
            </a:endParaRPr>
          </a:p>
        </p:txBody>
      </p:sp>
      <p:sp>
        <p:nvSpPr>
          <p:cNvPr id="20" name="Text Box 13"/>
          <p:cNvSpPr/>
          <p:nvPr>
            <p:custDataLst>
              <p:tags r:id="rId15"/>
            </p:custDataLst>
          </p:nvPr>
        </p:nvSpPr>
        <p:spPr>
          <a:xfrm>
            <a:off x="6295908" y="2536523"/>
            <a:ext cx="411956"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solidFill>
                  <a:srgbClr val="003300"/>
                </a:solidFill>
                <a:latin typeface="Times New Roman" panose="02020603050405020304" pitchFamily="18" charset="0"/>
              </a:rPr>
              <a:t>2</a:t>
            </a:r>
          </a:p>
        </p:txBody>
      </p:sp>
      <p:sp>
        <p:nvSpPr>
          <p:cNvPr id="21" name="Text Box 17"/>
          <p:cNvSpPr/>
          <p:nvPr>
            <p:custDataLst>
              <p:tags r:id="rId16"/>
            </p:custDataLst>
          </p:nvPr>
        </p:nvSpPr>
        <p:spPr>
          <a:xfrm>
            <a:off x="1574584" y="3153389"/>
            <a:ext cx="411956"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solidFill>
                  <a:srgbClr val="003300"/>
                </a:solidFill>
                <a:latin typeface="Times New Roman" panose="02020603050405020304" pitchFamily="18" charset="0"/>
              </a:rPr>
              <a:t>2</a:t>
            </a:r>
          </a:p>
        </p:txBody>
      </p:sp>
      <p:sp>
        <p:nvSpPr>
          <p:cNvPr id="22" name="Text Box 21"/>
          <p:cNvSpPr/>
          <p:nvPr>
            <p:custDataLst>
              <p:tags r:id="rId17"/>
            </p:custDataLst>
          </p:nvPr>
        </p:nvSpPr>
        <p:spPr>
          <a:xfrm>
            <a:off x="6315752" y="3181343"/>
            <a:ext cx="416998"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lvl="0" indent="0" eaLnBrk="1" hangingPunct="1">
              <a:spcBef>
                <a:spcPct val="50000"/>
              </a:spcBef>
              <a:buNone/>
            </a:pPr>
            <a:r>
              <a:rPr lang="en-US" altLang="zh-CN" b="1">
                <a:solidFill>
                  <a:srgbClr val="003300"/>
                </a:solidFill>
                <a:latin typeface="Times New Roman" panose="02020603050405020304" pitchFamily="18" charset="0"/>
              </a:rPr>
              <a:t>4</a:t>
            </a:r>
          </a:p>
        </p:txBody>
      </p:sp>
      <p:sp>
        <p:nvSpPr>
          <p:cNvPr id="24" name="Text Box 22"/>
          <p:cNvSpPr/>
          <p:nvPr>
            <p:custDataLst>
              <p:tags r:id="rId18"/>
            </p:custDataLst>
          </p:nvPr>
        </p:nvSpPr>
        <p:spPr>
          <a:xfrm>
            <a:off x="5034350" y="3795886"/>
            <a:ext cx="3450514"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latin typeface="楷体" panose="02010609060101010101" pitchFamily="49" charset="-122"/>
                <a:ea typeface="楷体" panose="02010609060101010101" pitchFamily="49" charset="-122"/>
              </a:rPr>
              <a:t>⑤</a:t>
            </a:r>
            <a:r>
              <a:rPr lang="zh-CN" altLang="en-US" b="1">
                <a:latin typeface="楷体" panose="02010609060101010101" pitchFamily="49" charset="-122"/>
                <a:ea typeface="楷体" panose="02010609060101010101" pitchFamily="49" charset="-122"/>
              </a:rPr>
              <a:t>包含</a:t>
            </a:r>
            <a:r>
              <a:rPr lang="zh-CN" altLang="en-US" b="1" smtClean="0">
                <a:latin typeface="楷体" panose="02010609060101010101" pitchFamily="49" charset="-122"/>
                <a:ea typeface="楷体" panose="02010609060101010101" pitchFamily="49" charset="-122"/>
              </a:rPr>
              <a:t>个</a:t>
            </a:r>
            <a:r>
              <a:rPr lang="zh-CN" altLang="en-US" b="1" u="sng" smtClean="0">
                <a:latin typeface="楷体" panose="02010609060101010101" pitchFamily="49" charset="-122"/>
                <a:ea typeface="楷体" panose="02010609060101010101" pitchFamily="49" charset="-122"/>
              </a:rPr>
              <a:t>     </a:t>
            </a:r>
            <a:r>
              <a:rPr lang="en-US" altLang="zh-CN" b="1" smtClean="0">
                <a:latin typeface="Times New Roman" panose="02020603050405020304" pitchFamily="18" charset="0"/>
                <a:ea typeface="楷体" panose="02010609060101010101" pitchFamily="49" charset="-122"/>
                <a:cs typeface="Times New Roman" panose="02020603050405020304" pitchFamily="18" charset="0"/>
              </a:rPr>
              <a:t>DNA</a:t>
            </a:r>
            <a:endParaRPr lang="en-US" altLang="zh-CN"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Text Box 25"/>
          <p:cNvSpPr/>
          <p:nvPr>
            <p:custDataLst>
              <p:tags r:id="rId19"/>
            </p:custDataLst>
          </p:nvPr>
        </p:nvSpPr>
        <p:spPr>
          <a:xfrm>
            <a:off x="6781723" y="3775316"/>
            <a:ext cx="470477"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solidFill>
                  <a:srgbClr val="003300"/>
                </a:solidFill>
                <a:latin typeface="Times New Roman" panose="02020603050405020304" pitchFamily="18" charset="0"/>
              </a:rPr>
              <a:t>4</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amond(in)">
                                      <p:cBhvr>
                                        <p:cTn id="21" dur="1000" fill="hold"/>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ntr" presetSubtype="16"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amond(in)">
                                      <p:cBhvr>
                                        <p:cTn id="26" dur="1000" fill="hold"/>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amond(in)">
                                      <p:cBhvr>
                                        <p:cTn id="31" dur="1000" fill="hold"/>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ntr" presetSubtype="16"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amond(in)">
                                      <p:cBhvr>
                                        <p:cTn id="36" dur="1000" fill="hold"/>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ntr" presetSubtype="16"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diamond(in)">
                                      <p:cBhvr>
                                        <p:cTn id="41" dur="1000" fill="hold"/>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20" grpId="0"/>
      <p:bldP spid="21" grpId="0"/>
      <p:bldP spid="22"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latin typeface="微软雅黑" panose="020B0503020204020204" pitchFamily="34" charset="-122"/>
                <a:ea typeface="微软雅黑" panose="020B0503020204020204" pitchFamily="34" charset="-122"/>
              </a:rPr>
              <a:t>练习</a:t>
            </a:r>
            <a:r>
              <a:rPr lang="en-US" altLang="zh-CN" sz="2400" b="1">
                <a:latin typeface="微软雅黑" panose="020B0503020204020204" pitchFamily="34" charset="-122"/>
                <a:ea typeface="微软雅黑" panose="020B0503020204020204" pitchFamily="34" charset="-122"/>
              </a:rPr>
              <a:t>2</a:t>
            </a:r>
          </a:p>
        </p:txBody>
      </p:sp>
      <p:sp>
        <p:nvSpPr>
          <p:cNvPr id="35" name="文本框 16395"/>
          <p:cNvSpPr txBox="1"/>
          <p:nvPr>
            <p:custDataLst>
              <p:tags r:id="rId3"/>
            </p:custDataLst>
          </p:nvPr>
        </p:nvSpPr>
        <p:spPr>
          <a:xfrm>
            <a:off x="608358" y="645169"/>
            <a:ext cx="2917527" cy="461665"/>
          </a:xfrm>
          <a:prstGeom prst="rect">
            <a:avLst/>
          </a:prstGeom>
          <a:noFill/>
          <a:ln w="9525">
            <a:noFill/>
            <a:miter/>
          </a:ln>
        </p:spPr>
        <p:txBody>
          <a:bodyPr wrap="square">
            <a:spAutoFit/>
          </a:bodyPr>
          <a:lstStyle/>
          <a:p>
            <a:pPr lvl="0" fontAlgn="base">
              <a:spcBef>
                <a:spcPct val="50000"/>
              </a:spcBef>
            </a:pPr>
            <a:r>
              <a:rPr lang="zh-CN" altLang="en-US" sz="2400" b="1" noProof="1" smtClean="0">
                <a:solidFill>
                  <a:srgbClr val="000000"/>
                </a:solidFill>
                <a:effectLst>
                  <a:outerShdw blurRad="38100" dist="38100" dir="2700000">
                    <a:srgbClr val="C0C0C0"/>
                  </a:outerShdw>
                </a:effectLst>
                <a:latin typeface="宋体" panose="02010600030101010101" pitchFamily="2" charset="-122"/>
                <a:cs typeface="宋体" panose="02010600030101010101" pitchFamily="2" charset="-122"/>
              </a:rPr>
              <a:t>据</a:t>
            </a:r>
            <a:r>
              <a:rPr lang="zh-CN" altLang="en-US" sz="2400" b="1" noProof="1">
                <a:solidFill>
                  <a:srgbClr val="000000"/>
                </a:solidFill>
                <a:effectLst>
                  <a:outerShdw blurRad="38100" dist="38100" dir="2700000">
                    <a:srgbClr val="C0C0C0"/>
                  </a:outerShdw>
                </a:effectLst>
                <a:latin typeface="宋体" panose="02010600030101010101" pitchFamily="2" charset="-122"/>
                <a:cs typeface="宋体" panose="02010600030101010101" pitchFamily="2" charset="-122"/>
              </a:rPr>
              <a:t>图回答下列问题：</a:t>
            </a:r>
          </a:p>
        </p:txBody>
      </p:sp>
      <p:pic>
        <p:nvPicPr>
          <p:cNvPr id="36" name="图片 16386" descr="05-017"/>
          <p:cNvPicPr>
            <a:picLocks noChangeAspect="1"/>
          </p:cNvPicPr>
          <p:nvPr>
            <p:custDataLst>
              <p:tags r:id="rId4"/>
            </p:custDataLst>
          </p:nvPr>
        </p:nvPicPr>
        <p:blipFill>
          <a:blip r:embed="rId18"/>
          <a:srcRect l="10226" r="6818" b="14444"/>
          <a:stretch>
            <a:fillRect/>
          </a:stretch>
        </p:blipFill>
        <p:spPr>
          <a:xfrm>
            <a:off x="282971" y="1275606"/>
            <a:ext cx="3136900" cy="2481263"/>
          </a:xfrm>
          <a:prstGeom prst="rect">
            <a:avLst/>
          </a:prstGeom>
          <a:noFill/>
          <a:ln w="9525">
            <a:noFill/>
          </a:ln>
        </p:spPr>
      </p:pic>
      <p:sp>
        <p:nvSpPr>
          <p:cNvPr id="37" name="文本框 16387"/>
          <p:cNvSpPr txBox="1"/>
          <p:nvPr>
            <p:custDataLst>
              <p:tags r:id="rId5"/>
            </p:custDataLst>
          </p:nvPr>
        </p:nvSpPr>
        <p:spPr>
          <a:xfrm>
            <a:off x="3525884" y="641836"/>
            <a:ext cx="5510611" cy="3637919"/>
          </a:xfrm>
          <a:prstGeom prst="rect">
            <a:avLst/>
          </a:prstGeom>
          <a:noFill/>
          <a:ln w="9525">
            <a:noFill/>
            <a:miter/>
          </a:ln>
        </p:spPr>
        <p:txBody>
          <a:bodyPr wrap="square">
            <a:spAutoFit/>
          </a:bodyPr>
          <a:lstStyle/>
          <a:p>
            <a:pPr lvl="0" fontAlgn="base">
              <a:lnSpc>
                <a:spcPct val="120000"/>
              </a:lnSpc>
            </a:pP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en-US" altLang="x-none"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1</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）此细胞中有</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条染色体</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endPar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endParaRPr>
          </a:p>
          <a:p>
            <a:pPr lvl="0" fontAlgn="base">
              <a:lnSpc>
                <a:spcPct val="120000"/>
              </a:lnSpc>
            </a:pPr>
            <a:r>
              <a:rPr lang="en-US" altLang="zh-CN"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有</a:t>
            </a:r>
            <a:r>
              <a:rPr lang="zh-CN" altLang="en-US"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条染色单体？</a:t>
            </a:r>
          </a:p>
          <a:p>
            <a:pPr lvl="0" fontAlgn="base">
              <a:lnSpc>
                <a:spcPct val="120000"/>
              </a:lnSpc>
            </a:pP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en-US" altLang="x-none"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2</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）此细胞中有</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对</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同源染色体</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endPar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endParaRPr>
          </a:p>
          <a:p>
            <a:pPr lvl="0" fontAlgn="base">
              <a:lnSpc>
                <a:spcPct val="120000"/>
              </a:lnSpc>
            </a:pPr>
            <a:r>
              <a:rPr lang="en-US" altLang="zh-CN"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它们</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是</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p>
          <a:p>
            <a:pPr lvl="0">
              <a:lnSpc>
                <a:spcPct val="120000"/>
              </a:lnSpc>
            </a:pP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en-US" altLang="x-none"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3</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）此细胞中</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u="sng" noProof="1">
                <a:solidFill>
                  <a:srgbClr val="003300"/>
                </a:solidFill>
                <a:latin typeface="Times New Roman" panose="02020603050405020304" pitchFamily="18" charset="0"/>
                <a:cs typeface="Times New Roman" panose="02020603050405020304" pitchFamily="18" charset="0"/>
              </a:rPr>
              <a:t>  </a:t>
            </a:r>
            <a:r>
              <a:rPr lang="zh-CN" altLang="en-US" sz="2400" b="1" u="sng" noProof="1" smtClean="0">
                <a:solidFill>
                  <a:srgbClr val="003300"/>
                </a:solidFill>
                <a:latin typeface="Times New Roman" panose="02020603050405020304" pitchFamily="18" charset="0"/>
                <a:cs typeface="Times New Roman" panose="02020603050405020304" pitchFamily="18" charset="0"/>
              </a:rPr>
              <a:t>  </a:t>
            </a:r>
            <a:r>
              <a:rPr lang="zh-CN" altLang="en-US"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zh-CN" altLang="en-US"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3300"/>
                </a:solidFill>
                <a:latin typeface="Times New Roman" panose="02020603050405020304" pitchFamily="18" charset="0"/>
                <a:cs typeface="Times New Roman" panose="02020603050405020304" pitchFamily="18" charset="0"/>
              </a:rPr>
              <a:t>、</a:t>
            </a:r>
            <a:r>
              <a:rPr lang="zh-CN" altLang="en-US" sz="2400" b="1" u="sng" noProof="1" smtClean="0">
                <a:solidFill>
                  <a:srgbClr val="003300"/>
                </a:solidFill>
                <a:latin typeface="Times New Roman" panose="02020603050405020304" pitchFamily="18" charset="0"/>
                <a:cs typeface="Times New Roman" panose="02020603050405020304" pitchFamily="18" charset="0"/>
              </a:rPr>
              <a:t>         </a:t>
            </a:r>
            <a:r>
              <a:rPr lang="en-US" altLang="x-none" sz="2400" b="1" noProof="1" smtClean="0">
                <a:solidFill>
                  <a:srgbClr val="003300"/>
                </a:solidFill>
                <a:latin typeface="Times New Roman" panose="02020603050405020304" pitchFamily="18" charset="0"/>
                <a:cs typeface="Times New Roman" panose="02020603050405020304" pitchFamily="18" charset="0"/>
              </a:rPr>
              <a:t> </a:t>
            </a:r>
            <a:r>
              <a:rPr lang="zh-CN" altLang="en-US" sz="2400" b="1" noProof="1" smtClean="0">
                <a:solidFill>
                  <a:srgbClr val="003300"/>
                </a:solidFill>
                <a:latin typeface="Times New Roman" panose="02020603050405020304" pitchFamily="18" charset="0"/>
                <a:cs typeface="Times New Roman" panose="02020603050405020304" pitchFamily="18" charset="0"/>
              </a:rPr>
              <a:t>、</a:t>
            </a:r>
            <a:r>
              <a:rPr lang="zh-CN" altLang="en-US"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endParaRPr lang="en-US" altLang="zh-CN"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endParaRPr>
          </a:p>
          <a:p>
            <a:pPr>
              <a:lnSpc>
                <a:spcPct val="120000"/>
              </a:lnSpc>
            </a:pPr>
            <a:r>
              <a:rPr lang="en-US" altLang="zh-CN"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en-US" altLang="zh-CN"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是非</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同源染色体。</a:t>
            </a:r>
          </a:p>
          <a:p>
            <a:pPr lvl="0" fontAlgn="base">
              <a:lnSpc>
                <a:spcPct val="120000"/>
              </a:lnSpc>
            </a:pP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en-US" altLang="x-none"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4</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）这个细胞中有</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个四分体</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endPar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endParaRPr>
          </a:p>
          <a:p>
            <a:pPr lvl="0" fontAlgn="base">
              <a:lnSpc>
                <a:spcPct val="120000"/>
              </a:lnSpc>
            </a:pPr>
            <a:r>
              <a:rPr lang="en-US" altLang="zh-CN"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它们</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是</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p>
        </p:txBody>
      </p:sp>
      <p:sp>
        <p:nvSpPr>
          <p:cNvPr id="38" name="文本框 16389"/>
          <p:cNvSpPr txBox="1"/>
          <p:nvPr>
            <p:custDataLst>
              <p:tags r:id="rId6"/>
            </p:custDataLst>
          </p:nvPr>
        </p:nvSpPr>
        <p:spPr>
          <a:xfrm>
            <a:off x="6174802" y="660682"/>
            <a:ext cx="378619" cy="461665"/>
          </a:xfrm>
          <a:prstGeom prst="rect">
            <a:avLst/>
          </a:prstGeom>
          <a:noFill/>
          <a:ln w="9525">
            <a:noFill/>
            <a:miter/>
          </a:ln>
        </p:spPr>
        <p:txBody>
          <a:bodyPr>
            <a:spAutoFit/>
          </a:bodyPr>
          <a:lstStyle/>
          <a:p>
            <a:pPr lvl="0" fontAlgn="base"/>
            <a:r>
              <a:rPr lang="en-US" altLang="x-none" sz="2400" b="1" noProof="1">
                <a:solidFill>
                  <a:srgbClr val="C00000"/>
                </a:solidFill>
                <a:latin typeface="Times New Roman" panose="02020603050405020304" pitchFamily="18" charset="0"/>
                <a:cs typeface="Times New Roman" panose="02020603050405020304" pitchFamily="18" charset="0"/>
              </a:rPr>
              <a:t>4</a:t>
            </a:r>
          </a:p>
        </p:txBody>
      </p:sp>
      <p:sp>
        <p:nvSpPr>
          <p:cNvPr id="39" name="文本框 16390"/>
          <p:cNvSpPr txBox="1"/>
          <p:nvPr>
            <p:custDataLst>
              <p:tags r:id="rId7"/>
            </p:custDataLst>
          </p:nvPr>
        </p:nvSpPr>
        <p:spPr>
          <a:xfrm>
            <a:off x="4995072" y="1106834"/>
            <a:ext cx="378619" cy="461665"/>
          </a:xfrm>
          <a:prstGeom prst="rect">
            <a:avLst/>
          </a:prstGeom>
          <a:noFill/>
          <a:ln w="9525">
            <a:noFill/>
            <a:miter/>
          </a:ln>
        </p:spPr>
        <p:txBody>
          <a:bodyPr>
            <a:spAutoFit/>
          </a:bodyPr>
          <a:lstStyle/>
          <a:p>
            <a:r>
              <a:rPr lang="en-US" altLang="x-none" sz="2400" b="1" noProof="1">
                <a:solidFill>
                  <a:srgbClr val="C00000"/>
                </a:solidFill>
                <a:latin typeface="Times New Roman" panose="02020603050405020304" pitchFamily="18" charset="0"/>
                <a:cs typeface="Times New Roman" panose="02020603050405020304" pitchFamily="18" charset="0"/>
              </a:rPr>
              <a:t>8</a:t>
            </a:r>
          </a:p>
        </p:txBody>
      </p:sp>
      <p:sp>
        <p:nvSpPr>
          <p:cNvPr id="40" name="文本框 16391"/>
          <p:cNvSpPr txBox="1"/>
          <p:nvPr>
            <p:custDataLst>
              <p:tags r:id="rId8"/>
            </p:custDataLst>
          </p:nvPr>
        </p:nvSpPr>
        <p:spPr>
          <a:xfrm>
            <a:off x="6316071" y="1568499"/>
            <a:ext cx="378619" cy="461665"/>
          </a:xfrm>
          <a:prstGeom prst="rect">
            <a:avLst/>
          </a:prstGeom>
          <a:noFill/>
          <a:ln w="9525">
            <a:noFill/>
            <a:miter/>
          </a:ln>
        </p:spPr>
        <p:txBody>
          <a:bodyPr>
            <a:spAutoFit/>
          </a:bodyPr>
          <a:lstStyle/>
          <a:p>
            <a:r>
              <a:rPr lang="en-US" altLang="x-none" sz="2400" b="1" noProof="1">
                <a:solidFill>
                  <a:srgbClr val="C00000"/>
                </a:solidFill>
                <a:latin typeface="Times New Roman" panose="02020603050405020304" pitchFamily="18" charset="0"/>
                <a:cs typeface="Times New Roman" panose="02020603050405020304" pitchFamily="18" charset="0"/>
              </a:rPr>
              <a:t>2</a:t>
            </a:r>
          </a:p>
        </p:txBody>
      </p:sp>
      <p:sp>
        <p:nvSpPr>
          <p:cNvPr id="41" name="文本框 16392"/>
          <p:cNvSpPr txBox="1"/>
          <p:nvPr>
            <p:custDataLst>
              <p:tags r:id="rId9"/>
            </p:custDataLst>
          </p:nvPr>
        </p:nvSpPr>
        <p:spPr>
          <a:xfrm>
            <a:off x="5419311" y="1994376"/>
            <a:ext cx="2268220" cy="461665"/>
          </a:xfrm>
          <a:prstGeom prst="rect">
            <a:avLst/>
          </a:prstGeom>
          <a:noFill/>
          <a:ln w="9525">
            <a:noFill/>
            <a:miter/>
          </a:ln>
        </p:spPr>
        <p:txBody>
          <a:bodyPr wrap="square">
            <a:spAutoFit/>
          </a:bodyPr>
          <a:lstStyle/>
          <a:p>
            <a:r>
              <a:rPr lang="en-US" altLang="x-none" sz="2400" b="1" noProof="1">
                <a:solidFill>
                  <a:srgbClr val="003300"/>
                </a:solidFill>
                <a:latin typeface="Times New Roman" panose="02020603050405020304" pitchFamily="18" charset="0"/>
                <a:cs typeface="Times New Roman" panose="02020603050405020304" pitchFamily="18" charset="0"/>
              </a:rPr>
              <a:t>A</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B</a:t>
            </a:r>
            <a:r>
              <a:rPr lang="zh-CN" altLang="en-US" sz="2400" b="1" noProof="1">
                <a:solidFill>
                  <a:srgbClr val="003300"/>
                </a:solidFill>
                <a:latin typeface="Times New Roman" panose="02020603050405020304" pitchFamily="18" charset="0"/>
                <a:cs typeface="Times New Roman" panose="02020603050405020304" pitchFamily="18" charset="0"/>
              </a:rPr>
              <a:t>、</a:t>
            </a:r>
            <a:r>
              <a:rPr lang="en-US" altLang="x-none" sz="2400" b="1" noProof="1">
                <a:solidFill>
                  <a:srgbClr val="003300"/>
                </a:solidFill>
                <a:latin typeface="Times New Roman" panose="02020603050405020304" pitchFamily="18" charset="0"/>
                <a:cs typeface="Times New Roman" panose="02020603050405020304" pitchFamily="18" charset="0"/>
              </a:rPr>
              <a:t>C</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D</a:t>
            </a:r>
          </a:p>
        </p:txBody>
      </p:sp>
      <p:sp>
        <p:nvSpPr>
          <p:cNvPr id="2" name="矩形 1"/>
          <p:cNvSpPr/>
          <p:nvPr>
            <p:custDataLst>
              <p:tags r:id="rId10"/>
            </p:custDataLst>
          </p:nvPr>
        </p:nvSpPr>
        <p:spPr>
          <a:xfrm>
            <a:off x="5649643" y="2456039"/>
            <a:ext cx="939681" cy="461665"/>
          </a:xfrm>
          <a:prstGeom prst="rect">
            <a:avLst/>
          </a:prstGeom>
        </p:spPr>
        <p:txBody>
          <a:bodyPr wrap="none">
            <a:spAutoFit/>
          </a:bodyPr>
          <a:lstStyle/>
          <a:p>
            <a:r>
              <a:rPr lang="en-US" altLang="x-none" sz="2400" b="1" noProof="1">
                <a:solidFill>
                  <a:srgbClr val="003300"/>
                </a:solidFill>
                <a:latin typeface="Times New Roman" panose="02020603050405020304" pitchFamily="18" charset="0"/>
                <a:cs typeface="Times New Roman" panose="02020603050405020304" pitchFamily="18" charset="0"/>
              </a:rPr>
              <a:t>A</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C</a:t>
            </a:r>
            <a:endParaRPr lang="zh-CN" altLang="en-US" sz="2400" b="1">
              <a:solidFill>
                <a:srgbClr val="003300"/>
              </a:solidFill>
              <a:latin typeface="Times New Roman" panose="02020603050405020304" pitchFamily="18" charset="0"/>
              <a:cs typeface="Times New Roman" panose="02020603050405020304" pitchFamily="18" charset="0"/>
            </a:endParaRPr>
          </a:p>
        </p:txBody>
      </p:sp>
      <p:sp>
        <p:nvSpPr>
          <p:cNvPr id="13" name="文本框 16394"/>
          <p:cNvSpPr txBox="1"/>
          <p:nvPr>
            <p:custDataLst>
              <p:tags r:id="rId11"/>
            </p:custDataLst>
          </p:nvPr>
        </p:nvSpPr>
        <p:spPr>
          <a:xfrm>
            <a:off x="6505380" y="3284293"/>
            <a:ext cx="378619" cy="461665"/>
          </a:xfrm>
          <a:prstGeom prst="rect">
            <a:avLst/>
          </a:prstGeom>
          <a:noFill/>
          <a:ln w="9525">
            <a:noFill/>
            <a:miter/>
          </a:ln>
        </p:spPr>
        <p:txBody>
          <a:bodyPr>
            <a:spAutoFit/>
          </a:bodyPr>
          <a:lstStyle/>
          <a:p>
            <a:pPr lvl="0"/>
            <a:r>
              <a:rPr lang="en-US" altLang="x-none" sz="2400" b="1" noProof="1">
                <a:solidFill>
                  <a:srgbClr val="C00000"/>
                </a:solidFill>
                <a:latin typeface="Times New Roman" panose="02020603050405020304" pitchFamily="18" charset="0"/>
                <a:cs typeface="Times New Roman" panose="02020603050405020304" pitchFamily="18" charset="0"/>
              </a:rPr>
              <a:t>2</a:t>
            </a:r>
          </a:p>
        </p:txBody>
      </p:sp>
      <p:sp>
        <p:nvSpPr>
          <p:cNvPr id="14" name="文本框 16396"/>
          <p:cNvSpPr txBox="1"/>
          <p:nvPr>
            <p:custDataLst>
              <p:tags r:id="rId12"/>
            </p:custDataLst>
          </p:nvPr>
        </p:nvSpPr>
        <p:spPr>
          <a:xfrm>
            <a:off x="5278261" y="3699340"/>
            <a:ext cx="2171700" cy="461665"/>
          </a:xfrm>
          <a:prstGeom prst="rect">
            <a:avLst/>
          </a:prstGeom>
          <a:noFill/>
          <a:ln w="9525">
            <a:noFill/>
            <a:miter/>
          </a:ln>
        </p:spPr>
        <p:txBody>
          <a:bodyPr wrap="square">
            <a:spAutoFit/>
          </a:bodyPr>
          <a:lstStyle/>
          <a:p>
            <a:pPr lvl="0"/>
            <a:r>
              <a:rPr lang="en-US" altLang="x-none" sz="2400" b="1" noProof="1">
                <a:solidFill>
                  <a:srgbClr val="003300"/>
                </a:solidFill>
                <a:latin typeface="Times New Roman" panose="02020603050405020304" pitchFamily="18" charset="0"/>
                <a:cs typeface="Times New Roman" panose="02020603050405020304" pitchFamily="18" charset="0"/>
              </a:rPr>
              <a:t>A</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B</a:t>
            </a:r>
            <a:r>
              <a:rPr lang="zh-CN" altLang="en-US" sz="2400" b="1" noProof="1">
                <a:solidFill>
                  <a:srgbClr val="003300"/>
                </a:solidFill>
                <a:latin typeface="Times New Roman" panose="02020603050405020304" pitchFamily="18" charset="0"/>
                <a:cs typeface="Times New Roman" panose="02020603050405020304" pitchFamily="18" charset="0"/>
              </a:rPr>
              <a:t>、</a:t>
            </a:r>
            <a:r>
              <a:rPr lang="en-US" altLang="x-none" sz="2400" b="1" noProof="1">
                <a:solidFill>
                  <a:srgbClr val="003300"/>
                </a:solidFill>
                <a:latin typeface="Times New Roman" panose="02020603050405020304" pitchFamily="18" charset="0"/>
                <a:cs typeface="Times New Roman" panose="02020603050405020304" pitchFamily="18" charset="0"/>
              </a:rPr>
              <a:t>C</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D</a:t>
            </a:r>
          </a:p>
        </p:txBody>
      </p:sp>
      <p:sp>
        <p:nvSpPr>
          <p:cNvPr id="3" name="矩形 2"/>
          <p:cNvSpPr/>
          <p:nvPr>
            <p:custDataLst>
              <p:tags r:id="rId13"/>
            </p:custDataLst>
          </p:nvPr>
        </p:nvSpPr>
        <p:spPr>
          <a:xfrm>
            <a:off x="6813958" y="2460795"/>
            <a:ext cx="939681" cy="461665"/>
          </a:xfrm>
          <a:prstGeom prst="rect">
            <a:avLst/>
          </a:prstGeom>
        </p:spPr>
        <p:txBody>
          <a:bodyPr wrap="none">
            <a:spAutoFit/>
          </a:bodyPr>
          <a:lstStyle/>
          <a:p>
            <a:r>
              <a:rPr lang="en-US" altLang="x-none" sz="2400" b="1" noProof="1">
                <a:solidFill>
                  <a:srgbClr val="003300"/>
                </a:solidFill>
                <a:latin typeface="Times New Roman" panose="02020603050405020304" pitchFamily="18" charset="0"/>
                <a:cs typeface="Times New Roman" panose="02020603050405020304" pitchFamily="18" charset="0"/>
              </a:rPr>
              <a:t>A</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D</a:t>
            </a:r>
            <a:endParaRPr lang="zh-CN" altLang="en-US" sz="2400" b="1">
              <a:solidFill>
                <a:srgbClr val="003300"/>
              </a:solidFill>
              <a:latin typeface="Times New Roman" panose="02020603050405020304" pitchFamily="18" charset="0"/>
              <a:cs typeface="Times New Roman" panose="02020603050405020304" pitchFamily="18" charset="0"/>
            </a:endParaRPr>
          </a:p>
        </p:txBody>
      </p:sp>
      <p:sp>
        <p:nvSpPr>
          <p:cNvPr id="4" name="矩形 3"/>
          <p:cNvSpPr/>
          <p:nvPr>
            <p:custDataLst>
              <p:tags r:id="rId14"/>
            </p:custDataLst>
          </p:nvPr>
        </p:nvSpPr>
        <p:spPr>
          <a:xfrm>
            <a:off x="7956376" y="2456038"/>
            <a:ext cx="922047" cy="461665"/>
          </a:xfrm>
          <a:prstGeom prst="rect">
            <a:avLst/>
          </a:prstGeom>
        </p:spPr>
        <p:txBody>
          <a:bodyPr wrap="none">
            <a:spAutoFit/>
          </a:bodyPr>
          <a:lstStyle/>
          <a:p>
            <a:r>
              <a:rPr lang="en-US" altLang="x-none" sz="2400" b="1" noProof="1">
                <a:solidFill>
                  <a:srgbClr val="003300"/>
                </a:solidFill>
                <a:latin typeface="Times New Roman" panose="02020603050405020304" pitchFamily="18" charset="0"/>
                <a:cs typeface="Times New Roman" panose="02020603050405020304" pitchFamily="18" charset="0"/>
              </a:rPr>
              <a:t>B</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C</a:t>
            </a:r>
            <a:endParaRPr lang="zh-CN" altLang="en-US" sz="2400" b="1">
              <a:solidFill>
                <a:srgbClr val="003300"/>
              </a:solidFill>
              <a:latin typeface="Times New Roman" panose="02020603050405020304" pitchFamily="18" charset="0"/>
              <a:cs typeface="Times New Roman" panose="02020603050405020304" pitchFamily="18" charset="0"/>
            </a:endParaRPr>
          </a:p>
        </p:txBody>
      </p:sp>
      <p:sp>
        <p:nvSpPr>
          <p:cNvPr id="5" name="矩形 4"/>
          <p:cNvSpPr/>
          <p:nvPr>
            <p:custDataLst>
              <p:tags r:id="rId15"/>
            </p:custDataLst>
          </p:nvPr>
        </p:nvSpPr>
        <p:spPr>
          <a:xfrm>
            <a:off x="4356214" y="2822628"/>
            <a:ext cx="922047" cy="461665"/>
          </a:xfrm>
          <a:prstGeom prst="rect">
            <a:avLst/>
          </a:prstGeom>
        </p:spPr>
        <p:txBody>
          <a:bodyPr wrap="none">
            <a:spAutoFit/>
          </a:bodyPr>
          <a:lstStyle/>
          <a:p>
            <a:r>
              <a:rPr lang="en-US" altLang="x-none" sz="2400" b="1" noProof="1">
                <a:solidFill>
                  <a:srgbClr val="003300"/>
                </a:solidFill>
                <a:latin typeface="Times New Roman" panose="02020603050405020304" pitchFamily="18" charset="0"/>
                <a:cs typeface="Times New Roman" panose="02020603050405020304" pitchFamily="18" charset="0"/>
              </a:rPr>
              <a:t>B</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D</a:t>
            </a:r>
            <a:endParaRPr lang="zh-CN" altLang="en-US" sz="2400" b="1">
              <a:solidFill>
                <a:srgbClr val="003300"/>
              </a:solidFill>
              <a:latin typeface="Times New Roman" panose="02020603050405020304" pitchFamily="18" charset="0"/>
              <a:cs typeface="Times New Roman" panose="02020603050405020304" pitchFamily="18"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2" grpId="0"/>
      <p:bldP spid="13" grpId="0"/>
      <p:bldP spid="14" grpId="0"/>
      <p:bldP spid="3" grpId="0"/>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5"/>
          <a:stretch>
            <a:fillRect/>
          </a:stretch>
        </a:blipFill>
        <a:effectLst/>
      </p:bgPr>
    </p:bg>
    <p:spTree>
      <p:nvGrpSpPr>
        <p:cNvPr id="1" name=""/>
        <p:cNvGrpSpPr/>
        <p:nvPr/>
      </p:nvGrpSpPr>
      <p:grpSpPr>
        <a:xfrm>
          <a:off x="0" y="0"/>
          <a:ext cx="0" cy="0"/>
          <a:chOff x="0" y="0"/>
          <a:chExt cx="0" cy="0"/>
        </a:xfrm>
      </p:grpSpPr>
      <p:sp>
        <p:nvSpPr>
          <p:cNvPr id="8194" name="矩形 1"/>
          <p:cNvSpPr>
            <a:spLocks noChangeArrowheads="1"/>
          </p:cNvSpPr>
          <p:nvPr>
            <p:custDataLst>
              <p:tags r:id="rId1"/>
            </p:custDataLst>
          </p:nvPr>
        </p:nvSpPr>
        <p:spPr bwMode="auto">
          <a:xfrm>
            <a:off x="1714500" y="2071688"/>
            <a:ext cx="5786438" cy="857250"/>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8195" name="矩形 129"/>
          <p:cNvSpPr>
            <a:spLocks noChangeArrowheads="1"/>
          </p:cNvSpPr>
          <p:nvPr>
            <p:custDataLst>
              <p:tags r:id="rId2"/>
            </p:custDataLst>
          </p:nvPr>
        </p:nvSpPr>
        <p:spPr bwMode="auto">
          <a:xfrm>
            <a:off x="3357563" y="2214563"/>
            <a:ext cx="3286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2800" smtClean="0">
                <a:latin typeface="微软雅黑" panose="020B0503020204020204" pitchFamily="34" charset="-122"/>
                <a:ea typeface="微软雅黑" panose="020B0503020204020204" pitchFamily="34" charset="-122"/>
              </a:rPr>
              <a:t>精子的形成过程</a:t>
            </a:r>
            <a:endParaRPr lang="zh-CN" altLang="en-US" sz="2800">
              <a:latin typeface="微软雅黑" panose="020B0503020204020204" pitchFamily="34" charset="-122"/>
              <a:ea typeface="微软雅黑" panose="020B0503020204020204" pitchFamily="34" charset="-122"/>
            </a:endParaRPr>
          </a:p>
        </p:txBody>
      </p:sp>
      <p:sp>
        <p:nvSpPr>
          <p:cNvPr id="8196" name="TextBox 3"/>
          <p:cNvSpPr txBox="1">
            <a:spLocks noChangeArrowheads="1"/>
          </p:cNvSpPr>
          <p:nvPr>
            <p:custDataLst>
              <p:tags r:id="rId3"/>
            </p:custDataLst>
          </p:nvPr>
        </p:nvSpPr>
        <p:spPr bwMode="auto">
          <a:xfrm>
            <a:off x="2571750" y="2000250"/>
            <a:ext cx="10001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6000" b="1" smtClean="0"/>
              <a:t>02</a:t>
            </a:r>
            <a:endParaRPr lang="zh-CN" altLang="en-US" sz="6000" b="1"/>
          </a:p>
        </p:txBody>
      </p:sp>
    </p:spTree>
  </p:cSld>
  <p:clrMapOvr>
    <a:masterClrMapping/>
  </p:clrMapOvr>
  <p:transition>
    <p:wheel spokes="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descr="棕色大理石"/>
          <p:cNvSpPr txBox="1"/>
          <p:nvPr/>
        </p:nvSpPr>
        <p:spPr>
          <a:xfrm>
            <a:off x="473512" y="342172"/>
            <a:ext cx="3499366" cy="460375"/>
          </a:xfrm>
          <a:prstGeom prst="rect">
            <a:avLst/>
          </a:prstGeom>
          <a:solidFill>
            <a:schemeClr val="accent1">
              <a:alpha val="50000"/>
            </a:schemeClr>
          </a:solidFill>
          <a:ln w="9525" cap="flat" cmpd="sng">
            <a:solidFill>
              <a:schemeClr val="accent2"/>
            </a:solidFill>
            <a:prstDash val="solid"/>
            <a:miter/>
            <a:headEnd type="none" w="med" len="med"/>
            <a:tailEnd type="none" w="med" len="med"/>
          </a:ln>
        </p:spPr>
        <p:txBody>
          <a:bodyPr wrap="square">
            <a:spAutoFit/>
          </a:bodyPr>
          <a:lstStyle/>
          <a:p>
            <a:pPr lvl="0">
              <a:spcBef>
                <a:spcPct val="50000"/>
              </a:spcBef>
            </a:pPr>
            <a:r>
              <a:rPr lang="zh-CN" altLang="en-US" sz="2400" b="1">
                <a:solidFill>
                  <a:srgbClr val="993300"/>
                </a:solidFill>
                <a:latin typeface="楷体" panose="02010609060101010101" pitchFamily="49" charset="-122"/>
                <a:ea typeface="楷体" panose="02010609060101010101" pitchFamily="49" charset="-122"/>
              </a:rPr>
              <a:t>二、精子的形成过程</a:t>
            </a:r>
          </a:p>
        </p:txBody>
      </p:sp>
      <p:sp>
        <p:nvSpPr>
          <p:cNvPr id="15363" name="Text Box 3"/>
          <p:cNvSpPr txBox="1"/>
          <p:nvPr/>
        </p:nvSpPr>
        <p:spPr>
          <a:xfrm>
            <a:off x="874788" y="1001688"/>
            <a:ext cx="1782366" cy="414020"/>
          </a:xfrm>
          <a:prstGeom prst="rect">
            <a:avLst/>
          </a:prstGeom>
          <a:noFill/>
          <a:ln w="9525">
            <a:noFill/>
          </a:ln>
        </p:spPr>
        <p:txBody>
          <a:bodyPr>
            <a:spAutoFit/>
          </a:bodyPr>
          <a:lstStyle/>
          <a:p>
            <a:pPr lvl="0" eaLnBrk="1" hangingPunct="1"/>
            <a:r>
              <a:rPr lang="en-US" altLang="zh-CN" sz="2100" b="1" smtClean="0">
                <a:latin typeface="楷体" panose="02010609060101010101" pitchFamily="49" charset="-122"/>
                <a:ea typeface="楷体" panose="02010609060101010101" pitchFamily="49" charset="-122"/>
              </a:rPr>
              <a:t>1</a:t>
            </a:r>
            <a:r>
              <a:rPr lang="zh-CN" altLang="en-US" sz="2100" b="1" smtClean="0">
                <a:latin typeface="楷体" panose="02010609060101010101" pitchFamily="49" charset="-122"/>
                <a:ea typeface="楷体" panose="02010609060101010101" pitchFamily="49" charset="-122"/>
              </a:rPr>
              <a:t>、</a:t>
            </a:r>
            <a:r>
              <a:rPr lang="zh-CN" altLang="en-US" sz="2100" b="1">
                <a:latin typeface="楷体" panose="02010609060101010101" pitchFamily="49" charset="-122"/>
                <a:ea typeface="楷体" panose="02010609060101010101" pitchFamily="49" charset="-122"/>
              </a:rPr>
              <a:t>产生</a:t>
            </a:r>
            <a:r>
              <a:rPr lang="zh-CN" altLang="en-US" sz="2100" b="1" smtClean="0">
                <a:latin typeface="楷体" panose="02010609060101010101" pitchFamily="49" charset="-122"/>
                <a:ea typeface="楷体" panose="02010609060101010101" pitchFamily="49" charset="-122"/>
              </a:rPr>
              <a:t>部位：</a:t>
            </a:r>
            <a:endParaRPr lang="zh-CN" altLang="en-US" sz="2100" b="1">
              <a:latin typeface="楷体" panose="02010609060101010101" pitchFamily="49" charset="-122"/>
              <a:ea typeface="楷体" panose="02010609060101010101" pitchFamily="49" charset="-122"/>
            </a:endParaRPr>
          </a:p>
        </p:txBody>
      </p:sp>
      <p:sp>
        <p:nvSpPr>
          <p:cNvPr id="15364" name="Rectangle 4"/>
          <p:cNvSpPr/>
          <p:nvPr/>
        </p:nvSpPr>
        <p:spPr>
          <a:xfrm>
            <a:off x="875030" y="1556385"/>
            <a:ext cx="3023870" cy="414020"/>
          </a:xfrm>
          <a:prstGeom prst="rect">
            <a:avLst/>
          </a:prstGeom>
          <a:noFill/>
          <a:ln w="9525">
            <a:noFill/>
          </a:ln>
        </p:spPr>
        <p:txBody>
          <a:bodyPr wrap="square">
            <a:spAutoFit/>
          </a:bodyPr>
          <a:lstStyle/>
          <a:p>
            <a:pPr lvl="0" eaLnBrk="1" hangingPunct="1"/>
            <a:r>
              <a:rPr lang="en-US" altLang="zh-CN" sz="2100" b="1" smtClean="0">
                <a:latin typeface="楷体" panose="02010609060101010101" pitchFamily="49" charset="-122"/>
                <a:ea typeface="楷体" panose="02010609060101010101" pitchFamily="49" charset="-122"/>
              </a:rPr>
              <a:t>2</a:t>
            </a:r>
            <a:r>
              <a:rPr lang="zh-CN" altLang="en-US" sz="2100" b="1" smtClean="0">
                <a:latin typeface="楷体" panose="02010609060101010101" pitchFamily="49" charset="-122"/>
                <a:ea typeface="楷体" panose="02010609060101010101" pitchFamily="49" charset="-122"/>
              </a:rPr>
              <a:t>、过程简述（</a:t>
            </a:r>
            <a:r>
              <a:rPr lang="en-US" altLang="zh-CN" sz="2100" b="1" smtClean="0">
                <a:latin typeface="楷体" panose="02010609060101010101" pitchFamily="49" charset="-122"/>
                <a:ea typeface="楷体" panose="02010609060101010101" pitchFamily="49" charset="-122"/>
              </a:rPr>
              <a:t>P19</a:t>
            </a:r>
            <a:r>
              <a:rPr lang="zh-CN" altLang="en-US" sz="2100" b="1" smtClean="0">
                <a:latin typeface="楷体" panose="02010609060101010101" pitchFamily="49" charset="-122"/>
                <a:ea typeface="楷体" panose="02010609060101010101" pitchFamily="49" charset="-122"/>
              </a:rPr>
              <a:t>）：</a:t>
            </a:r>
            <a:endParaRPr lang="zh-CN" altLang="en-US" sz="2100" b="1">
              <a:latin typeface="楷体" panose="02010609060101010101" pitchFamily="49" charset="-122"/>
              <a:ea typeface="楷体" panose="02010609060101010101" pitchFamily="49" charset="-122"/>
            </a:endParaRPr>
          </a:p>
        </p:txBody>
      </p:sp>
      <p:sp>
        <p:nvSpPr>
          <p:cNvPr id="15365" name="Line 5"/>
          <p:cNvSpPr/>
          <p:nvPr/>
        </p:nvSpPr>
        <p:spPr>
          <a:xfrm>
            <a:off x="2346067" y="2211170"/>
            <a:ext cx="1359992" cy="9823"/>
          </a:xfrm>
          <a:prstGeom prst="line">
            <a:avLst/>
          </a:prstGeom>
          <a:ln w="38100" cap="flat" cmpd="sng">
            <a:solidFill>
              <a:schemeClr val="tx1"/>
            </a:solidFill>
            <a:prstDash val="solid"/>
            <a:headEnd type="none" w="med" len="med"/>
            <a:tailEnd type="triangle" w="med" len="med"/>
          </a:ln>
        </p:spPr>
        <p:txBody>
          <a:bodyPr/>
          <a:lstStyle/>
          <a:p>
            <a:endParaRPr sz="100"/>
          </a:p>
        </p:txBody>
      </p:sp>
      <p:sp>
        <p:nvSpPr>
          <p:cNvPr id="15366" name="Text Box 6"/>
          <p:cNvSpPr txBox="1"/>
          <p:nvPr/>
        </p:nvSpPr>
        <p:spPr>
          <a:xfrm>
            <a:off x="2421017" y="2221112"/>
            <a:ext cx="1254760" cy="414020"/>
          </a:xfrm>
          <a:prstGeom prst="rect">
            <a:avLst/>
          </a:prstGeom>
          <a:noFill/>
          <a:ln w="9525">
            <a:noFill/>
          </a:ln>
        </p:spPr>
        <p:txBody>
          <a:bodyPr wrap="none">
            <a:spAutoFit/>
          </a:bodyPr>
          <a:lstStyle/>
          <a:p>
            <a:pPr lvl="0" eaLnBrk="1" hangingPunct="1"/>
            <a:r>
              <a:rPr lang="zh-CN" altLang="en-US" sz="2100" b="1" smtClean="0">
                <a:solidFill>
                  <a:schemeClr val="accent5"/>
                </a:solidFill>
                <a:latin typeface="楷体" panose="02010609060101010101" pitchFamily="49" charset="-122"/>
                <a:ea typeface="楷体" panose="02010609060101010101" pitchFamily="49" charset="-122"/>
              </a:rPr>
              <a:t>减数分裂</a:t>
            </a:r>
            <a:endParaRPr lang="zh-CN" altLang="en-US" sz="2100" b="1">
              <a:solidFill>
                <a:schemeClr val="accent5"/>
              </a:solidFill>
              <a:latin typeface="楷体" panose="02010609060101010101" pitchFamily="49" charset="-122"/>
              <a:ea typeface="楷体" panose="02010609060101010101" pitchFamily="49" charset="-122"/>
            </a:endParaRPr>
          </a:p>
        </p:txBody>
      </p:sp>
      <p:sp>
        <p:nvSpPr>
          <p:cNvPr id="15367" name="Text Box 7"/>
          <p:cNvSpPr txBox="1"/>
          <p:nvPr/>
        </p:nvSpPr>
        <p:spPr>
          <a:xfrm>
            <a:off x="3753668" y="1970560"/>
            <a:ext cx="986790" cy="414020"/>
          </a:xfrm>
          <a:prstGeom prst="rect">
            <a:avLst/>
          </a:prstGeom>
          <a:noFill/>
          <a:ln w="9525">
            <a:noFill/>
          </a:ln>
        </p:spPr>
        <p:txBody>
          <a:bodyPr wrap="none">
            <a:spAutoFit/>
          </a:bodyPr>
          <a:lstStyle/>
          <a:p>
            <a:pPr lvl="0" eaLnBrk="1" hangingPunct="1"/>
            <a:r>
              <a:rPr lang="zh-CN" altLang="en-US" sz="2100" b="1" smtClean="0">
                <a:solidFill>
                  <a:srgbClr val="C00000"/>
                </a:solidFill>
                <a:latin typeface="楷体" panose="02010609060101010101" pitchFamily="49" charset="-122"/>
                <a:ea typeface="楷体" panose="02010609060101010101" pitchFamily="49" charset="-122"/>
              </a:rPr>
              <a:t>精细胞</a:t>
            </a:r>
            <a:endParaRPr lang="zh-CN" altLang="en-US" sz="2100" b="1">
              <a:solidFill>
                <a:srgbClr val="FF0000"/>
              </a:solidFill>
              <a:latin typeface="楷体" panose="02010609060101010101" pitchFamily="49" charset="-122"/>
              <a:ea typeface="楷体" panose="02010609060101010101" pitchFamily="49" charset="-122"/>
            </a:endParaRPr>
          </a:p>
        </p:txBody>
      </p:sp>
      <p:sp>
        <p:nvSpPr>
          <p:cNvPr id="15368" name="Text Box 8"/>
          <p:cNvSpPr txBox="1"/>
          <p:nvPr/>
        </p:nvSpPr>
        <p:spPr>
          <a:xfrm>
            <a:off x="1126422" y="2058829"/>
            <a:ext cx="1254760" cy="414020"/>
          </a:xfrm>
          <a:prstGeom prst="rect">
            <a:avLst/>
          </a:prstGeom>
          <a:noFill/>
          <a:ln w="9525">
            <a:noFill/>
          </a:ln>
        </p:spPr>
        <p:txBody>
          <a:bodyPr wrap="none">
            <a:spAutoFit/>
          </a:bodyPr>
          <a:lstStyle/>
          <a:p>
            <a:pPr lvl="0" eaLnBrk="1" hangingPunct="1"/>
            <a:r>
              <a:rPr lang="zh-CN" altLang="en-US" sz="2100" b="1">
                <a:solidFill>
                  <a:srgbClr val="C00000"/>
                </a:solidFill>
                <a:latin typeface="楷体" panose="02010609060101010101" pitchFamily="49" charset="-122"/>
                <a:ea typeface="楷体" panose="02010609060101010101" pitchFamily="49" charset="-122"/>
              </a:rPr>
              <a:t>精原细胞</a:t>
            </a:r>
          </a:p>
        </p:txBody>
      </p:sp>
      <p:sp>
        <p:nvSpPr>
          <p:cNvPr id="16393" name="Text Box 9"/>
          <p:cNvSpPr txBox="1"/>
          <p:nvPr/>
        </p:nvSpPr>
        <p:spPr>
          <a:xfrm>
            <a:off x="1286828" y="2329399"/>
            <a:ext cx="309880" cy="414020"/>
          </a:xfrm>
          <a:prstGeom prst="rect">
            <a:avLst/>
          </a:prstGeom>
          <a:noFill/>
          <a:ln w="9525">
            <a:noFill/>
          </a:ln>
        </p:spPr>
        <p:txBody>
          <a:bodyPr wrap="none">
            <a:spAutoFit/>
          </a:bodyPr>
          <a:lstStyle/>
          <a:p>
            <a:pPr lvl="0" eaLnBrk="1" hangingPunct="1"/>
            <a:endParaRPr lang="zh-CN" altLang="zh-CN" sz="2100">
              <a:latin typeface="楷体" panose="02010609060101010101" pitchFamily="49" charset="-122"/>
              <a:ea typeface="楷体" panose="02010609060101010101" pitchFamily="49" charset="-122"/>
            </a:endParaRPr>
          </a:p>
        </p:txBody>
      </p:sp>
      <p:sp>
        <p:nvSpPr>
          <p:cNvPr id="15370" name="Text Box 10"/>
          <p:cNvSpPr txBox="1"/>
          <p:nvPr/>
        </p:nvSpPr>
        <p:spPr>
          <a:xfrm>
            <a:off x="1489532" y="2412921"/>
            <a:ext cx="452120" cy="414020"/>
          </a:xfrm>
          <a:prstGeom prst="rect">
            <a:avLst/>
          </a:prstGeom>
          <a:noFill/>
          <a:ln w="9525">
            <a:noFill/>
          </a:ln>
        </p:spPr>
        <p:txBody>
          <a:bodyPr wrap="none">
            <a:spAutoFit/>
          </a:bodyPr>
          <a:lstStyle/>
          <a:p>
            <a:pPr lvl="0" eaLnBrk="1" hangingPunct="1"/>
            <a:r>
              <a:rPr lang="en-US" altLang="zh-CN" sz="2100" b="1">
                <a:latin typeface="楷体" panose="02010609060101010101" pitchFamily="49" charset="-122"/>
                <a:ea typeface="楷体" panose="02010609060101010101" pitchFamily="49" charset="-122"/>
              </a:rPr>
              <a:t>2N</a:t>
            </a:r>
          </a:p>
        </p:txBody>
      </p:sp>
      <p:grpSp>
        <p:nvGrpSpPr>
          <p:cNvPr id="4" name="Group 11"/>
          <p:cNvGrpSpPr/>
          <p:nvPr/>
        </p:nvGrpSpPr>
        <p:grpSpPr>
          <a:xfrm>
            <a:off x="2191405" y="2710518"/>
            <a:ext cx="1191220" cy="2334221"/>
            <a:chOff x="-181" y="0"/>
            <a:chExt cx="1334" cy="2614"/>
          </a:xfrm>
        </p:grpSpPr>
        <p:sp>
          <p:nvSpPr>
            <p:cNvPr id="16400" name="Text Box 12"/>
            <p:cNvSpPr txBox="1"/>
            <p:nvPr/>
          </p:nvSpPr>
          <p:spPr>
            <a:xfrm>
              <a:off x="-181" y="411"/>
              <a:ext cx="566" cy="2203"/>
            </a:xfrm>
            <a:prstGeom prst="rect">
              <a:avLst/>
            </a:prstGeom>
            <a:noFill/>
            <a:ln w="9525">
              <a:noFill/>
            </a:ln>
          </p:spPr>
          <p:txBody>
            <a:bodyPr vert="eaVert" wrap="none">
              <a:spAutoFit/>
            </a:bodyPr>
            <a:lstStyle/>
            <a:p>
              <a:pPr lvl="0" eaLnBrk="1" hangingPunct="1"/>
              <a:r>
                <a:rPr lang="zh-CN" altLang="en-US" sz="2100" b="1">
                  <a:latin typeface="楷体" panose="02010609060101010101" pitchFamily="49" charset="-122"/>
                  <a:ea typeface="楷体" panose="02010609060101010101" pitchFamily="49" charset="-122"/>
                </a:rPr>
                <a:t>减数</a:t>
              </a:r>
              <a:r>
                <a:rPr lang="zh-CN" altLang="en-US" sz="2100" b="1" smtClean="0">
                  <a:latin typeface="楷体" panose="02010609060101010101" pitchFamily="49" charset="-122"/>
                  <a:ea typeface="楷体" panose="02010609060101010101" pitchFamily="49" charset="-122"/>
                </a:rPr>
                <a:t>第一次分裂</a:t>
              </a:r>
              <a:endParaRPr lang="zh-CN" altLang="en-US" sz="2100" b="1">
                <a:latin typeface="楷体" panose="02010609060101010101" pitchFamily="49" charset="-122"/>
                <a:ea typeface="楷体" panose="02010609060101010101" pitchFamily="49" charset="-122"/>
              </a:endParaRPr>
            </a:p>
          </p:txBody>
        </p:sp>
        <p:sp>
          <p:nvSpPr>
            <p:cNvPr id="16401" name="Text Box 13"/>
            <p:cNvSpPr txBox="1"/>
            <p:nvPr/>
          </p:nvSpPr>
          <p:spPr>
            <a:xfrm>
              <a:off x="587" y="411"/>
              <a:ext cx="566" cy="2203"/>
            </a:xfrm>
            <a:prstGeom prst="rect">
              <a:avLst/>
            </a:prstGeom>
            <a:noFill/>
            <a:ln w="9525">
              <a:noFill/>
            </a:ln>
          </p:spPr>
          <p:txBody>
            <a:bodyPr vert="eaVert" wrap="none">
              <a:spAutoFit/>
            </a:bodyPr>
            <a:lstStyle/>
            <a:p>
              <a:pPr lvl="0" eaLnBrk="1" hangingPunct="1"/>
              <a:r>
                <a:rPr lang="zh-CN" altLang="en-US" sz="2100" b="1">
                  <a:latin typeface="楷体" panose="02010609060101010101" pitchFamily="49" charset="-122"/>
                  <a:ea typeface="楷体" panose="02010609060101010101" pitchFamily="49" charset="-122"/>
                </a:rPr>
                <a:t>减数</a:t>
              </a:r>
              <a:r>
                <a:rPr lang="zh-CN" altLang="en-US" sz="2100" b="1" smtClean="0">
                  <a:latin typeface="楷体" panose="02010609060101010101" pitchFamily="49" charset="-122"/>
                  <a:ea typeface="楷体" panose="02010609060101010101" pitchFamily="49" charset="-122"/>
                </a:rPr>
                <a:t>第二</a:t>
              </a:r>
              <a:r>
                <a:rPr lang="zh-CN" altLang="en-US" sz="2100" b="1">
                  <a:latin typeface="楷体" panose="02010609060101010101" pitchFamily="49" charset="-122"/>
                  <a:ea typeface="楷体" panose="02010609060101010101" pitchFamily="49" charset="-122"/>
                </a:rPr>
                <a:t>次分裂</a:t>
              </a:r>
            </a:p>
          </p:txBody>
        </p:sp>
        <p:sp>
          <p:nvSpPr>
            <p:cNvPr id="16402" name="Line 14"/>
            <p:cNvSpPr/>
            <p:nvPr/>
          </p:nvSpPr>
          <p:spPr>
            <a:xfrm flipH="1">
              <a:off x="207" y="0"/>
              <a:ext cx="240" cy="336"/>
            </a:xfrm>
            <a:prstGeom prst="line">
              <a:avLst/>
            </a:prstGeom>
            <a:ln w="38100" cap="flat" cmpd="sng">
              <a:solidFill>
                <a:schemeClr val="tx1"/>
              </a:solidFill>
              <a:prstDash val="solid"/>
              <a:headEnd type="none" w="med" len="med"/>
              <a:tailEnd type="triangle" w="med" len="med"/>
            </a:ln>
          </p:spPr>
          <p:txBody>
            <a:bodyPr/>
            <a:lstStyle/>
            <a:p>
              <a:endParaRPr sz="100"/>
            </a:p>
          </p:txBody>
        </p:sp>
        <p:sp>
          <p:nvSpPr>
            <p:cNvPr id="16403" name="Line 15"/>
            <p:cNvSpPr/>
            <p:nvPr/>
          </p:nvSpPr>
          <p:spPr>
            <a:xfrm>
              <a:off x="687" y="0"/>
              <a:ext cx="240" cy="336"/>
            </a:xfrm>
            <a:prstGeom prst="line">
              <a:avLst/>
            </a:prstGeom>
            <a:ln w="38100" cap="flat" cmpd="sng">
              <a:solidFill>
                <a:schemeClr val="tx1"/>
              </a:solidFill>
              <a:prstDash val="solid"/>
              <a:headEnd type="none" w="med" len="med"/>
              <a:tailEnd type="triangle" w="med" len="med"/>
            </a:ln>
          </p:spPr>
          <p:txBody>
            <a:bodyPr/>
            <a:lstStyle/>
            <a:p>
              <a:endParaRPr sz="100"/>
            </a:p>
          </p:txBody>
        </p:sp>
      </p:grpSp>
      <p:sp>
        <p:nvSpPr>
          <p:cNvPr id="15376" name="Text Box 16"/>
          <p:cNvSpPr txBox="1"/>
          <p:nvPr/>
        </p:nvSpPr>
        <p:spPr>
          <a:xfrm>
            <a:off x="2751455" y="960755"/>
            <a:ext cx="2392045" cy="414020"/>
          </a:xfrm>
          <a:prstGeom prst="rect">
            <a:avLst/>
          </a:prstGeom>
          <a:noFill/>
          <a:ln w="9525">
            <a:noFill/>
          </a:ln>
        </p:spPr>
        <p:txBody>
          <a:bodyPr wrap="square">
            <a:spAutoFit/>
          </a:bodyPr>
          <a:lstStyle/>
          <a:p>
            <a:pPr lvl="0" eaLnBrk="1" hangingPunct="1"/>
            <a:r>
              <a:rPr lang="zh-CN" altLang="en-US" sz="2100" b="1" smtClean="0">
                <a:solidFill>
                  <a:srgbClr val="C00000"/>
                </a:solidFill>
                <a:latin typeface="楷体" panose="02010609060101010101" pitchFamily="49" charset="-122"/>
                <a:ea typeface="楷体" panose="02010609060101010101" pitchFamily="49" charset="-122"/>
              </a:rPr>
              <a:t>睾丸（曲细精管）</a:t>
            </a:r>
            <a:endParaRPr lang="zh-CN" altLang="en-US" sz="2100" b="1">
              <a:solidFill>
                <a:srgbClr val="C00000"/>
              </a:solidFill>
              <a:latin typeface="楷体" panose="02010609060101010101" pitchFamily="49" charset="-122"/>
              <a:ea typeface="楷体" panose="02010609060101010101" pitchFamily="49" charset="-122"/>
            </a:endParaRPr>
          </a:p>
        </p:txBody>
      </p:sp>
      <p:sp>
        <p:nvSpPr>
          <p:cNvPr id="15378" name="Text Box 18"/>
          <p:cNvSpPr txBox="1"/>
          <p:nvPr/>
        </p:nvSpPr>
        <p:spPr>
          <a:xfrm>
            <a:off x="4092430" y="2350339"/>
            <a:ext cx="317500" cy="414020"/>
          </a:xfrm>
          <a:prstGeom prst="rect">
            <a:avLst/>
          </a:prstGeom>
          <a:noFill/>
          <a:ln w="9525">
            <a:noFill/>
          </a:ln>
        </p:spPr>
        <p:txBody>
          <a:bodyPr wrap="none">
            <a:spAutoFit/>
          </a:bodyPr>
          <a:lstStyle/>
          <a:p>
            <a:pPr lvl="0" eaLnBrk="1" hangingPunct="1"/>
            <a:r>
              <a:rPr lang="en-US" altLang="zh-CN" sz="2100" b="1">
                <a:latin typeface="楷体" panose="02010609060101010101" pitchFamily="49" charset="-122"/>
                <a:ea typeface="楷体" panose="02010609060101010101" pitchFamily="49" charset="-122"/>
              </a:rPr>
              <a:t>N</a:t>
            </a:r>
          </a:p>
        </p:txBody>
      </p:sp>
      <p:sp>
        <p:nvSpPr>
          <p:cNvPr id="15379" name="Text Box 19"/>
          <p:cNvSpPr txBox="1"/>
          <p:nvPr/>
        </p:nvSpPr>
        <p:spPr>
          <a:xfrm>
            <a:off x="3870008" y="2675096"/>
            <a:ext cx="721995" cy="368300"/>
          </a:xfrm>
          <a:prstGeom prst="rect">
            <a:avLst/>
          </a:prstGeom>
          <a:noFill/>
          <a:ln w="9525">
            <a:noFill/>
          </a:ln>
        </p:spPr>
        <p:txBody>
          <a:bodyPr wrap="square">
            <a:spAutoFit/>
          </a:bodyPr>
          <a:lstStyle/>
          <a:p>
            <a:pPr lvl="0" algn="dist" eaLnBrk="1" hangingPunct="1"/>
            <a:r>
              <a:rPr lang="zh-CN" altLang="en-US" sz="1800" b="1">
                <a:solidFill>
                  <a:srgbClr val="0070C0"/>
                </a:solidFill>
                <a:latin typeface="楷体" panose="02010609060101010101" pitchFamily="49" charset="-122"/>
                <a:ea typeface="楷体" panose="02010609060101010101" pitchFamily="49" charset="-122"/>
              </a:rPr>
              <a:t>变形</a:t>
            </a:r>
          </a:p>
        </p:txBody>
      </p:sp>
      <p:sp>
        <p:nvSpPr>
          <p:cNvPr id="5" name="文本框 4"/>
          <p:cNvSpPr txBox="1"/>
          <p:nvPr/>
        </p:nvSpPr>
        <p:spPr>
          <a:xfrm>
            <a:off x="4004832" y="2715823"/>
            <a:ext cx="405289" cy="1060450"/>
          </a:xfrm>
          <a:prstGeom prst="rect">
            <a:avLst/>
          </a:prstGeom>
          <a:noFill/>
        </p:spPr>
        <p:txBody>
          <a:bodyPr wrap="square" rtlCol="0">
            <a:spAutoFit/>
          </a:bodyPr>
          <a:lstStyle/>
          <a:p>
            <a:pPr algn="l"/>
            <a:r>
              <a:rPr lang="zh-CN" altLang="en-US" sz="2100" b="1" smtClean="0">
                <a:solidFill>
                  <a:srgbClr val="C00000"/>
                </a:solidFill>
                <a:latin typeface="楷体" panose="02010609060101010101" pitchFamily="49" charset="-122"/>
                <a:ea typeface="楷体" panose="02010609060101010101" pitchFamily="49" charset="-122"/>
                <a:cs typeface="Arial" panose="020B0604020202020204" pitchFamily="34" charset="0"/>
                <a:sym typeface="+mn-ea"/>
              </a:rPr>
              <a:t>↓</a:t>
            </a:r>
            <a:endParaRPr lang="en-US" altLang="zh-CN" sz="2100" b="1">
              <a:solidFill>
                <a:srgbClr val="C00000"/>
              </a:solidFill>
              <a:latin typeface="楷体" panose="02010609060101010101" pitchFamily="49" charset="-122"/>
              <a:ea typeface="楷体" panose="02010609060101010101" pitchFamily="49" charset="-122"/>
              <a:sym typeface="+mn-ea"/>
            </a:endParaRPr>
          </a:p>
          <a:p>
            <a:pPr algn="l"/>
            <a:r>
              <a:rPr lang="zh-CN" altLang="en-US" sz="2100" b="1" smtClean="0">
                <a:solidFill>
                  <a:srgbClr val="C00000"/>
                </a:solidFill>
                <a:latin typeface="楷体" panose="02010609060101010101" pitchFamily="49" charset="-122"/>
                <a:ea typeface="楷体" panose="02010609060101010101" pitchFamily="49" charset="-122"/>
                <a:sym typeface="+mn-ea"/>
              </a:rPr>
              <a:t>精</a:t>
            </a:r>
            <a:endParaRPr lang="en-US" altLang="zh-CN" sz="2100" b="1" smtClean="0">
              <a:solidFill>
                <a:srgbClr val="C00000"/>
              </a:solidFill>
              <a:latin typeface="楷体" panose="02010609060101010101" pitchFamily="49" charset="-122"/>
              <a:ea typeface="楷体" panose="02010609060101010101" pitchFamily="49" charset="-122"/>
              <a:sym typeface="+mn-ea"/>
            </a:endParaRPr>
          </a:p>
          <a:p>
            <a:pPr algn="l"/>
            <a:r>
              <a:rPr lang="zh-CN" altLang="en-US" sz="2100" b="1" smtClean="0">
                <a:solidFill>
                  <a:srgbClr val="C00000"/>
                </a:solidFill>
                <a:latin typeface="楷体" panose="02010609060101010101" pitchFamily="49" charset="-122"/>
                <a:ea typeface="楷体" panose="02010609060101010101" pitchFamily="49" charset="-122"/>
                <a:sym typeface="+mn-ea"/>
              </a:rPr>
              <a:t>子</a:t>
            </a:r>
            <a:endParaRPr lang="zh-CN" altLang="en-US" sz="2100" b="1">
              <a:solidFill>
                <a:srgbClr val="C00000"/>
              </a:solidFill>
              <a:latin typeface="楷体" panose="02010609060101010101" pitchFamily="49" charset="-122"/>
              <a:ea typeface="楷体" panose="02010609060101010101" pitchFamily="49" charset="-122"/>
              <a:sym typeface="+mn-ea"/>
            </a:endParaRPr>
          </a:p>
        </p:txBody>
      </p:sp>
      <p:sp>
        <p:nvSpPr>
          <p:cNvPr id="6" name="Text Box 8"/>
          <p:cNvSpPr txBox="1"/>
          <p:nvPr/>
        </p:nvSpPr>
        <p:spPr>
          <a:xfrm>
            <a:off x="4944110" y="3077845"/>
            <a:ext cx="3813810" cy="1867535"/>
          </a:xfrm>
          <a:prstGeom prst="rect">
            <a:avLst/>
          </a:prstGeom>
          <a:noFill/>
          <a:ln w="9525">
            <a:noFill/>
          </a:ln>
        </p:spPr>
        <p:txBody>
          <a:bodyPr wrap="square">
            <a:spAutoFit/>
          </a:bodyPr>
          <a:lstStyle/>
          <a:p>
            <a:pPr lvl="0" eaLnBrk="1" hangingPunct="1">
              <a:lnSpc>
                <a:spcPct val="110000"/>
              </a:lnSpc>
            </a:pPr>
            <a:r>
              <a:rPr lang="zh-CN" altLang="en-US" sz="2100" b="1" smtClean="0">
                <a:solidFill>
                  <a:srgbClr val="C00000"/>
                </a:solidFill>
                <a:latin typeface="楷体" panose="02010609060101010101" pitchFamily="49" charset="-122"/>
                <a:ea typeface="楷体" panose="02010609060101010101" pitchFamily="49" charset="-122"/>
              </a:rPr>
              <a:t>【注】精原细胞：</a:t>
            </a:r>
            <a:endParaRPr lang="zh-CN" altLang="en-US" sz="2100" b="1">
              <a:solidFill>
                <a:srgbClr val="C00000"/>
              </a:solidFill>
              <a:latin typeface="楷体" panose="02010609060101010101" pitchFamily="49" charset="-122"/>
              <a:ea typeface="楷体" panose="02010609060101010101" pitchFamily="49" charset="-122"/>
            </a:endParaRPr>
          </a:p>
          <a:p>
            <a:pPr lvl="0" eaLnBrk="1" hangingPunct="1">
              <a:lnSpc>
                <a:spcPct val="110000"/>
              </a:lnSpc>
            </a:pPr>
            <a:r>
              <a:rPr lang="zh-CN" altLang="en-US" sz="2100" b="1" smtClean="0">
                <a:solidFill>
                  <a:srgbClr val="C00000"/>
                </a:solidFill>
                <a:latin typeface="楷体" panose="02010609060101010101" pitchFamily="49" charset="-122"/>
                <a:ea typeface="楷体" panose="02010609060101010101" pitchFamily="49" charset="-122"/>
              </a:rPr>
              <a:t>    ①</a:t>
            </a:r>
            <a:r>
              <a:rPr lang="zh-CN" altLang="en-US" sz="2100" b="1" smtClean="0">
                <a:latin typeface="楷体" panose="02010609060101010101" pitchFamily="49" charset="-122"/>
                <a:ea typeface="楷体" panose="02010609060101010101" pitchFamily="49" charset="-122"/>
              </a:rPr>
              <a:t>既</a:t>
            </a:r>
            <a:r>
              <a:rPr lang="zh-CN" altLang="en-US" sz="2100" b="1">
                <a:latin typeface="楷体" panose="02010609060101010101" pitchFamily="49" charset="-122"/>
                <a:ea typeface="楷体" panose="02010609060101010101" pitchFamily="49" charset="-122"/>
              </a:rPr>
              <a:t>能进行</a:t>
            </a:r>
            <a:r>
              <a:rPr lang="zh-CN" altLang="en-US" sz="2100" b="1" smtClean="0">
                <a:latin typeface="楷体" panose="02010609060101010101" pitchFamily="49" charset="-122"/>
                <a:ea typeface="楷体" panose="02010609060101010101" pitchFamily="49" charset="-122"/>
              </a:rPr>
              <a:t>有丝分裂，也</a:t>
            </a:r>
            <a:r>
              <a:rPr lang="zh-CN" altLang="en-US" sz="2100" b="1">
                <a:latin typeface="楷体" panose="02010609060101010101" pitchFamily="49" charset="-122"/>
                <a:ea typeface="楷体" panose="02010609060101010101" pitchFamily="49" charset="-122"/>
              </a:rPr>
              <a:t>能进行减数分裂。</a:t>
            </a:r>
          </a:p>
          <a:p>
            <a:pPr lvl="0" eaLnBrk="1" hangingPunct="1">
              <a:lnSpc>
                <a:spcPct val="110000"/>
              </a:lnSpc>
            </a:pPr>
            <a:r>
              <a:rPr lang="zh-CN" altLang="en-US" sz="2100" b="1">
                <a:latin typeface="楷体" panose="02010609060101010101" pitchFamily="49" charset="-122"/>
                <a:ea typeface="楷体" panose="02010609060101010101" pitchFamily="49" charset="-122"/>
              </a:rPr>
              <a:t>    </a:t>
            </a:r>
            <a:r>
              <a:rPr lang="zh-CN" altLang="en-US" sz="2100" b="1" smtClean="0">
                <a:solidFill>
                  <a:srgbClr val="C00000"/>
                </a:solidFill>
                <a:latin typeface="楷体" panose="02010609060101010101" pitchFamily="49" charset="-122"/>
                <a:ea typeface="楷体" panose="02010609060101010101" pitchFamily="49" charset="-122"/>
              </a:rPr>
              <a:t>②</a:t>
            </a:r>
            <a:r>
              <a:rPr lang="zh-CN" altLang="en-US" sz="2100" b="1" smtClean="0">
                <a:latin typeface="楷体" panose="02010609060101010101" pitchFamily="49" charset="-122"/>
                <a:ea typeface="楷体" panose="02010609060101010101" pitchFamily="49" charset="-122"/>
              </a:rPr>
              <a:t>精原细胞</a:t>
            </a:r>
            <a:r>
              <a:rPr lang="zh-CN" altLang="en-US" sz="2100" b="1">
                <a:latin typeface="楷体" panose="02010609060101010101" pitchFamily="49" charset="-122"/>
                <a:ea typeface="楷体" panose="02010609060101010101" pitchFamily="49" charset="-122"/>
              </a:rPr>
              <a:t>内染色体数和正常体细胞内染色体数相同。</a:t>
            </a:r>
          </a:p>
        </p:txBody>
      </p:sp>
      <p:pic>
        <p:nvPicPr>
          <p:cNvPr id="3" name="图片 2"/>
          <p:cNvPicPr>
            <a:picLocks noChangeAspect="1"/>
          </p:cNvPicPr>
          <p:nvPr/>
        </p:nvPicPr>
        <p:blipFill>
          <a:blip r:embed="rId2"/>
          <a:stretch>
            <a:fillRect/>
          </a:stretch>
        </p:blipFill>
        <p:spPr>
          <a:xfrm>
            <a:off x="4943951" y="80010"/>
            <a:ext cx="3958114" cy="2997518"/>
          </a:xfrm>
          <a:prstGeom prst="rect">
            <a:avLst/>
          </a:prstGeom>
        </p:spPr>
      </p:pic>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3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3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15364" grpId="0"/>
      <p:bldP spid="15366" grpId="0"/>
      <p:bldP spid="15367" grpId="0"/>
      <p:bldP spid="15368" grpId="0"/>
      <p:bldP spid="16393" grpId="0"/>
      <p:bldP spid="15370" grpId="0"/>
      <p:bldP spid="15376" grpId="0"/>
      <p:bldP spid="15378" grpId="0"/>
      <p:bldP spid="15379"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42">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具体过程</a:t>
            </a:r>
            <a:endParaRPr lang="en-US" altLang="zh-CN" sz="2400" b="1">
              <a:latin typeface="微软雅黑" panose="020B0503020204020204" pitchFamily="34" charset="-122"/>
              <a:ea typeface="微软雅黑" panose="020B0503020204020204" pitchFamily="34" charset="-122"/>
            </a:endParaRPr>
          </a:p>
        </p:txBody>
      </p:sp>
      <p:grpSp>
        <p:nvGrpSpPr>
          <p:cNvPr id="6" name="组合 5"/>
          <p:cNvGrpSpPr/>
          <p:nvPr>
            <p:custDataLst>
              <p:tags r:id="rId3"/>
            </p:custDataLst>
          </p:nvPr>
        </p:nvGrpSpPr>
        <p:grpSpPr>
          <a:xfrm>
            <a:off x="5286838" y="858594"/>
            <a:ext cx="2289067" cy="2740228"/>
            <a:chOff x="2489535" y="1821159"/>
            <a:chExt cx="2289067" cy="2740228"/>
          </a:xfrm>
        </p:grpSpPr>
        <p:grpSp>
          <p:nvGrpSpPr>
            <p:cNvPr id="7" name="组合 6"/>
            <p:cNvGrpSpPr/>
            <p:nvPr>
              <p:custDataLst>
                <p:tags r:id="rId11"/>
              </p:custDataLst>
            </p:nvPr>
          </p:nvGrpSpPr>
          <p:grpSpPr>
            <a:xfrm>
              <a:off x="2489535" y="1821159"/>
              <a:ext cx="2289067" cy="2740228"/>
              <a:chOff x="1876507" y="1937205"/>
              <a:chExt cx="2769771" cy="3315676"/>
            </a:xfrm>
          </p:grpSpPr>
          <p:sp>
            <p:nvSpPr>
              <p:cNvPr id="14" name="椭圆 13"/>
              <p:cNvSpPr/>
              <p:nvPr>
                <p:custDataLst>
                  <p:tags r:id="rId18"/>
                </p:custDataLst>
              </p:nvPr>
            </p:nvSpPr>
            <p:spPr>
              <a:xfrm>
                <a:off x="1876507" y="1937205"/>
                <a:ext cx="2769771" cy="3315676"/>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custDataLst>
                  <p:tags r:id="rId19"/>
                </p:custDataLst>
              </p:nvPr>
            </p:nvGrpSpPr>
            <p:grpSpPr>
              <a:xfrm rot="5400000" flipH="1">
                <a:off x="2716583" y="2259180"/>
                <a:ext cx="291271" cy="235429"/>
                <a:chOff x="3330025" y="445274"/>
                <a:chExt cx="291271" cy="235429"/>
              </a:xfrm>
            </p:grpSpPr>
            <p:sp>
              <p:nvSpPr>
                <p:cNvPr id="35" name="椭圆 34"/>
                <p:cNvSpPr/>
                <p:nvPr>
                  <p:custDataLst>
                    <p:tags r:id="rId39"/>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custDataLst>
                    <p:tags r:id="rId40"/>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20"/>
                </p:custDataLst>
              </p:nvPr>
            </p:nvGrpSpPr>
            <p:grpSpPr>
              <a:xfrm rot="17639260">
                <a:off x="3817781" y="2539598"/>
                <a:ext cx="291271" cy="235429"/>
                <a:chOff x="3330025" y="445274"/>
                <a:chExt cx="291271" cy="235429"/>
              </a:xfrm>
            </p:grpSpPr>
            <p:sp>
              <p:nvSpPr>
                <p:cNvPr id="33" name="椭圆 32"/>
                <p:cNvSpPr/>
                <p:nvPr>
                  <p:custDataLst>
                    <p:tags r:id="rId37"/>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8"/>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custDataLst>
                  <p:tags r:id="rId21"/>
                </p:custDataLst>
              </p:nvPr>
            </p:nvGrpSpPr>
            <p:grpSpPr>
              <a:xfrm>
                <a:off x="2259370" y="2677410"/>
                <a:ext cx="2020148" cy="2146696"/>
                <a:chOff x="2239688" y="1970157"/>
                <a:chExt cx="2020148" cy="2146696"/>
              </a:xfrm>
            </p:grpSpPr>
            <p:grpSp>
              <p:nvGrpSpPr>
                <p:cNvPr id="21" name="Group 195"/>
                <p:cNvGrpSpPr/>
                <p:nvPr>
                  <p:custDataLst>
                    <p:tags r:id="rId25"/>
                  </p:custDataLst>
                </p:nvPr>
              </p:nvGrpSpPr>
              <p:grpSpPr>
                <a:xfrm>
                  <a:off x="2239688" y="1970157"/>
                  <a:ext cx="2020148" cy="2146696"/>
                  <a:chOff x="3510" y="1162"/>
                  <a:chExt cx="319" cy="368"/>
                </a:xfrm>
              </p:grpSpPr>
              <p:sp>
                <p:nvSpPr>
                  <p:cNvPr id="26" name="Oval 6"/>
                  <p:cNvSpPr>
                    <a:spLocks noChangeArrowheads="1"/>
                  </p:cNvSpPr>
                  <p:nvPr>
                    <p:custDataLst>
                      <p:tags r:id="rId30"/>
                    </p:custDataLst>
                  </p:nvPr>
                </p:nvSpPr>
                <p:spPr bwMode="auto">
                  <a:xfrm>
                    <a:off x="3510" y="1162"/>
                    <a:ext cx="319" cy="368"/>
                  </a:xfrm>
                  <a:prstGeom prst="ellipse">
                    <a:avLst/>
                  </a:prstGeom>
                  <a:solidFill>
                    <a:srgbClr val="FDE0BC"/>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27" name="Freeform 7"/>
                  <p:cNvSpPr/>
                  <p:nvPr>
                    <p:custDataLst>
                      <p:tags r:id="rId31"/>
                    </p:custDataLst>
                  </p:nvPr>
                </p:nvSpPr>
                <p:spPr bwMode="auto">
                  <a:xfrm>
                    <a:off x="3575" y="1222"/>
                    <a:ext cx="240" cy="290"/>
                  </a:xfrm>
                  <a:custGeom>
                    <a:avLst/>
                    <a:gdLst>
                      <a:gd name="T0" fmla="*/ 879 w 119"/>
                      <a:gd name="T1" fmla="*/ 418 h 123"/>
                      <a:gd name="T2" fmla="*/ 280 w 119"/>
                      <a:gd name="T3" fmla="*/ 1150 h 123"/>
                      <a:gd name="T4" fmla="*/ 0 w 119"/>
                      <a:gd name="T5" fmla="*/ 1073 h 123"/>
                      <a:gd name="T6" fmla="*/ 163 w 119"/>
                      <a:gd name="T7" fmla="*/ 1189 h 123"/>
                      <a:gd name="T8" fmla="*/ 379 w 119"/>
                      <a:gd name="T9" fmla="*/ 1230 h 123"/>
                      <a:gd name="T10" fmla="*/ 976 w 119"/>
                      <a:gd name="T11" fmla="*/ 511 h 123"/>
                      <a:gd name="T12" fmla="*/ 805 w 119"/>
                      <a:gd name="T13" fmla="*/ 0 h 123"/>
                      <a:gd name="T14" fmla="*/ 879 w 119"/>
                      <a:gd name="T15" fmla="*/ 418 h 1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 h="123">
                        <a:moveTo>
                          <a:pt x="107" y="42"/>
                        </a:moveTo>
                        <a:cubicBezTo>
                          <a:pt x="107" y="83"/>
                          <a:pt x="74" y="115"/>
                          <a:pt x="34" y="115"/>
                        </a:cubicBezTo>
                        <a:cubicBezTo>
                          <a:pt x="21" y="115"/>
                          <a:pt x="10" y="112"/>
                          <a:pt x="0" y="107"/>
                        </a:cubicBezTo>
                        <a:cubicBezTo>
                          <a:pt x="6" y="112"/>
                          <a:pt x="13" y="116"/>
                          <a:pt x="20" y="119"/>
                        </a:cubicBezTo>
                        <a:cubicBezTo>
                          <a:pt x="28" y="122"/>
                          <a:pt x="37" y="123"/>
                          <a:pt x="46" y="123"/>
                        </a:cubicBezTo>
                        <a:cubicBezTo>
                          <a:pt x="86" y="123"/>
                          <a:pt x="119" y="91"/>
                          <a:pt x="119" y="51"/>
                        </a:cubicBezTo>
                        <a:cubicBezTo>
                          <a:pt x="119" y="31"/>
                          <a:pt x="111" y="13"/>
                          <a:pt x="98" y="0"/>
                        </a:cubicBezTo>
                        <a:cubicBezTo>
                          <a:pt x="104" y="12"/>
                          <a:pt x="107" y="20"/>
                          <a:pt x="107" y="42"/>
                        </a:cubicBezTo>
                        <a:close/>
                      </a:path>
                    </a:pathLst>
                  </a:custGeom>
                  <a:solidFill>
                    <a:srgbClr val="FCD2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8"/>
                  <p:cNvSpPr/>
                  <p:nvPr>
                    <p:custDataLst>
                      <p:tags r:id="rId32"/>
                    </p:custDataLst>
                  </p:nvPr>
                </p:nvSpPr>
                <p:spPr bwMode="auto">
                  <a:xfrm>
                    <a:off x="3520" y="1172"/>
                    <a:ext cx="241" cy="242"/>
                  </a:xfrm>
                  <a:custGeom>
                    <a:avLst/>
                    <a:gdLst>
                      <a:gd name="T0" fmla="*/ 225 w 119"/>
                      <a:gd name="T1" fmla="*/ 354 h 112"/>
                      <a:gd name="T2" fmla="*/ 705 w 119"/>
                      <a:gd name="T3" fmla="*/ 89 h 112"/>
                      <a:gd name="T4" fmla="*/ 988 w 119"/>
                      <a:gd name="T5" fmla="*/ 173 h 112"/>
                      <a:gd name="T6" fmla="*/ 608 w 119"/>
                      <a:gd name="T7" fmla="*/ 0 h 112"/>
                      <a:gd name="T8" fmla="*/ 0 w 119"/>
                      <a:gd name="T9" fmla="*/ 737 h 112"/>
                      <a:gd name="T10" fmla="*/ 91 w 119"/>
                      <a:gd name="T11" fmla="*/ 1130 h 112"/>
                      <a:gd name="T12" fmla="*/ 225 w 119"/>
                      <a:gd name="T13" fmla="*/ 354 h 1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 h="112">
                        <a:moveTo>
                          <a:pt x="27" y="35"/>
                        </a:moveTo>
                        <a:cubicBezTo>
                          <a:pt x="40" y="18"/>
                          <a:pt x="62" y="9"/>
                          <a:pt x="85" y="9"/>
                        </a:cubicBezTo>
                        <a:cubicBezTo>
                          <a:pt x="97" y="9"/>
                          <a:pt x="109" y="12"/>
                          <a:pt x="119" y="17"/>
                        </a:cubicBezTo>
                        <a:cubicBezTo>
                          <a:pt x="106" y="7"/>
                          <a:pt x="90" y="0"/>
                          <a:pt x="73" y="0"/>
                        </a:cubicBezTo>
                        <a:cubicBezTo>
                          <a:pt x="33" y="0"/>
                          <a:pt x="0" y="33"/>
                          <a:pt x="0" y="73"/>
                        </a:cubicBezTo>
                        <a:cubicBezTo>
                          <a:pt x="0" y="87"/>
                          <a:pt x="4" y="101"/>
                          <a:pt x="11" y="112"/>
                        </a:cubicBezTo>
                        <a:cubicBezTo>
                          <a:pt x="0" y="74"/>
                          <a:pt x="17" y="47"/>
                          <a:pt x="27" y="35"/>
                        </a:cubicBezTo>
                        <a:close/>
                      </a:path>
                    </a:pathLst>
                  </a:custGeom>
                  <a:solidFill>
                    <a:srgbClr val="FFF2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Oval 9"/>
                  <p:cNvSpPr>
                    <a:spLocks noChangeArrowheads="1"/>
                  </p:cNvSpPr>
                  <p:nvPr>
                    <p:custDataLst>
                      <p:tags r:id="rId33"/>
                    </p:custDataLst>
                  </p:nvPr>
                </p:nvSpPr>
                <p:spPr bwMode="auto">
                  <a:xfrm>
                    <a:off x="3510" y="1162"/>
                    <a:ext cx="319" cy="368"/>
                  </a:xfrm>
                  <a:prstGeom prst="ellipse">
                    <a:avLst/>
                  </a:prstGeom>
                  <a:noFill/>
                  <a:ln w="7938" cap="rnd">
                    <a:solidFill>
                      <a:srgbClr val="FFFFFF"/>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0" name="Oval 10"/>
                  <p:cNvSpPr>
                    <a:spLocks noChangeArrowheads="1"/>
                  </p:cNvSpPr>
                  <p:nvPr>
                    <p:custDataLst>
                      <p:tags r:id="rId34"/>
                    </p:custDataLst>
                  </p:nvPr>
                </p:nvSpPr>
                <p:spPr bwMode="auto">
                  <a:xfrm>
                    <a:off x="3582" y="1218"/>
                    <a:ext cx="28" cy="3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1" name="Oval 11"/>
                  <p:cNvSpPr>
                    <a:spLocks noChangeArrowheads="1"/>
                  </p:cNvSpPr>
                  <p:nvPr>
                    <p:custDataLst>
                      <p:tags r:id="rId35"/>
                    </p:custDataLst>
                  </p:nvPr>
                </p:nvSpPr>
                <p:spPr bwMode="auto">
                  <a:xfrm>
                    <a:off x="3614" y="1209"/>
                    <a:ext cx="16" cy="1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2" name="Oval 12"/>
                  <p:cNvSpPr>
                    <a:spLocks noChangeArrowheads="1"/>
                  </p:cNvSpPr>
                  <p:nvPr>
                    <p:custDataLst>
                      <p:tags r:id="rId36"/>
                    </p:custDataLst>
                  </p:nvPr>
                </p:nvSpPr>
                <p:spPr bwMode="auto">
                  <a:xfrm>
                    <a:off x="3563" y="1248"/>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grpSp>
            <p:sp>
              <p:nvSpPr>
                <p:cNvPr id="22" name="Freeform 72"/>
                <p:cNvSpPr/>
                <p:nvPr>
                  <p:custDataLst>
                    <p:tags r:id="rId26"/>
                  </p:custDataLst>
                </p:nvPr>
              </p:nvSpPr>
              <p:spPr bwMode="auto">
                <a:xfrm>
                  <a:off x="3330025" y="2628091"/>
                  <a:ext cx="582542" cy="771754"/>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73"/>
                <p:cNvSpPr/>
                <p:nvPr>
                  <p:custDataLst>
                    <p:tags r:id="rId27"/>
                  </p:custDataLst>
                </p:nvPr>
              </p:nvSpPr>
              <p:spPr bwMode="auto">
                <a:xfrm>
                  <a:off x="2561310" y="2628091"/>
                  <a:ext cx="756703" cy="803910"/>
                </a:xfrm>
                <a:custGeom>
                  <a:avLst/>
                  <a:gdLst>
                    <a:gd name="T0" fmla="*/ 8 w 62"/>
                    <a:gd name="T1" fmla="*/ 817 h 81"/>
                    <a:gd name="T2" fmla="*/ 57 w 62"/>
                    <a:gd name="T3" fmla="*/ 652 h 81"/>
                    <a:gd name="T4" fmla="*/ 169 w 62"/>
                    <a:gd name="T5" fmla="*/ 676 h 81"/>
                    <a:gd name="T6" fmla="*/ 285 w 62"/>
                    <a:gd name="T7" fmla="*/ 374 h 81"/>
                    <a:gd name="T8" fmla="*/ 404 w 62"/>
                    <a:gd name="T9" fmla="*/ 607 h 81"/>
                    <a:gd name="T10" fmla="*/ 293 w 62"/>
                    <a:gd name="T11" fmla="*/ 536 h 81"/>
                    <a:gd name="T12" fmla="*/ 463 w 62"/>
                    <a:gd name="T13" fmla="*/ 382 h 81"/>
                    <a:gd name="T14" fmla="*/ 360 w 62"/>
                    <a:gd name="T15" fmla="*/ 225 h 81"/>
                    <a:gd name="T16" fmla="*/ 471 w 62"/>
                    <a:gd name="T17" fmla="*/ 443 h 81"/>
                    <a:gd name="T18" fmla="*/ 360 w 62"/>
                    <a:gd name="T19" fmla="*/ 415 h 81"/>
                    <a:gd name="T20" fmla="*/ 512 w 62"/>
                    <a:gd name="T21" fmla="*/ 164 h 81"/>
                    <a:gd name="T22" fmla="*/ 368 w 62"/>
                    <a:gd name="T23" fmla="*/ 112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 h="81">
                      <a:moveTo>
                        <a:pt x="1" y="81"/>
                      </a:moveTo>
                      <a:cubicBezTo>
                        <a:pt x="1" y="75"/>
                        <a:pt x="0" y="66"/>
                        <a:pt x="7" y="65"/>
                      </a:cubicBezTo>
                      <a:cubicBezTo>
                        <a:pt x="13" y="64"/>
                        <a:pt x="13" y="71"/>
                        <a:pt x="20" y="67"/>
                      </a:cubicBezTo>
                      <a:cubicBezTo>
                        <a:pt x="33" y="61"/>
                        <a:pt x="24" y="40"/>
                        <a:pt x="34" y="37"/>
                      </a:cubicBezTo>
                      <a:cubicBezTo>
                        <a:pt x="43" y="34"/>
                        <a:pt x="49" y="53"/>
                        <a:pt x="48" y="60"/>
                      </a:cubicBezTo>
                      <a:cubicBezTo>
                        <a:pt x="46" y="71"/>
                        <a:pt x="34" y="60"/>
                        <a:pt x="35" y="53"/>
                      </a:cubicBezTo>
                      <a:cubicBezTo>
                        <a:pt x="37" y="43"/>
                        <a:pt x="50" y="46"/>
                        <a:pt x="55" y="38"/>
                      </a:cubicBezTo>
                      <a:cubicBezTo>
                        <a:pt x="58" y="31"/>
                        <a:pt x="51" y="14"/>
                        <a:pt x="43" y="22"/>
                      </a:cubicBezTo>
                      <a:cubicBezTo>
                        <a:pt x="37" y="28"/>
                        <a:pt x="55" y="38"/>
                        <a:pt x="56" y="44"/>
                      </a:cubicBezTo>
                      <a:cubicBezTo>
                        <a:pt x="60" y="59"/>
                        <a:pt x="43" y="53"/>
                        <a:pt x="43" y="41"/>
                      </a:cubicBezTo>
                      <a:cubicBezTo>
                        <a:pt x="44" y="29"/>
                        <a:pt x="61" y="27"/>
                        <a:pt x="61" y="16"/>
                      </a:cubicBezTo>
                      <a:cubicBezTo>
                        <a:pt x="62" y="7"/>
                        <a:pt x="46" y="0"/>
                        <a:pt x="44" y="11"/>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75"/>
                <p:cNvSpPr/>
                <p:nvPr>
                  <p:custDataLst>
                    <p:tags r:id="rId28"/>
                  </p:custDataLst>
                </p:nvPr>
              </p:nvSpPr>
              <p:spPr bwMode="auto">
                <a:xfrm>
                  <a:off x="2783517" y="2527028"/>
                  <a:ext cx="1189105" cy="891192"/>
                </a:xfrm>
                <a:custGeom>
                  <a:avLst/>
                  <a:gdLst>
                    <a:gd name="T0" fmla="*/ 265 w 98"/>
                    <a:gd name="T1" fmla="*/ 60 h 90"/>
                    <a:gd name="T2" fmla="*/ 131 w 98"/>
                    <a:gd name="T3" fmla="*/ 233 h 90"/>
                    <a:gd name="T4" fmla="*/ 123 w 98"/>
                    <a:gd name="T5" fmla="*/ 422 h 90"/>
                    <a:gd name="T6" fmla="*/ 8 w 98"/>
                    <a:gd name="T7" fmla="*/ 539 h 90"/>
                    <a:gd name="T8" fmla="*/ 139 w 98"/>
                    <a:gd name="T9" fmla="*/ 608 h 90"/>
                    <a:gd name="T10" fmla="*/ 123 w 98"/>
                    <a:gd name="T11" fmla="*/ 744 h 90"/>
                    <a:gd name="T12" fmla="*/ 188 w 98"/>
                    <a:gd name="T13" fmla="*/ 892 h 90"/>
                    <a:gd name="T14" fmla="*/ 364 w 98"/>
                    <a:gd name="T15" fmla="*/ 752 h 90"/>
                    <a:gd name="T16" fmla="*/ 503 w 98"/>
                    <a:gd name="T17" fmla="*/ 683 h 90"/>
                    <a:gd name="T18" fmla="*/ 511 w 98"/>
                    <a:gd name="T19" fmla="*/ 422 h 90"/>
                    <a:gd name="T20" fmla="*/ 677 w 98"/>
                    <a:gd name="T21" fmla="*/ 668 h 90"/>
                    <a:gd name="T22" fmla="*/ 584 w 98"/>
                    <a:gd name="T23" fmla="*/ 321 h 90"/>
                    <a:gd name="T24" fmla="*/ 543 w 98"/>
                    <a:gd name="T25" fmla="*/ 60 h 90"/>
                    <a:gd name="T26" fmla="*/ 444 w 98"/>
                    <a:gd name="T27" fmla="*/ 28 h 90"/>
                    <a:gd name="T28" fmla="*/ 444 w 98"/>
                    <a:gd name="T29" fmla="*/ 181 h 90"/>
                    <a:gd name="T30" fmla="*/ 364 w 98"/>
                    <a:gd name="T31" fmla="*/ 310 h 90"/>
                    <a:gd name="T32" fmla="*/ 372 w 98"/>
                    <a:gd name="T33" fmla="*/ 519 h 90"/>
                    <a:gd name="T34" fmla="*/ 156 w 98"/>
                    <a:gd name="T35" fmla="*/ 58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8" h="90">
                      <a:moveTo>
                        <a:pt x="32" y="6"/>
                      </a:moveTo>
                      <a:cubicBezTo>
                        <a:pt x="26" y="12"/>
                        <a:pt x="12" y="11"/>
                        <a:pt x="16" y="23"/>
                      </a:cubicBezTo>
                      <a:cubicBezTo>
                        <a:pt x="19" y="35"/>
                        <a:pt x="30" y="32"/>
                        <a:pt x="15" y="42"/>
                      </a:cubicBezTo>
                      <a:cubicBezTo>
                        <a:pt x="11" y="44"/>
                        <a:pt x="1" y="47"/>
                        <a:pt x="1" y="54"/>
                      </a:cubicBezTo>
                      <a:cubicBezTo>
                        <a:pt x="0" y="65"/>
                        <a:pt x="12" y="58"/>
                        <a:pt x="17" y="61"/>
                      </a:cubicBezTo>
                      <a:cubicBezTo>
                        <a:pt x="27" y="65"/>
                        <a:pt x="18" y="68"/>
                        <a:pt x="15" y="74"/>
                      </a:cubicBezTo>
                      <a:cubicBezTo>
                        <a:pt x="12" y="81"/>
                        <a:pt x="11" y="90"/>
                        <a:pt x="23" y="89"/>
                      </a:cubicBezTo>
                      <a:cubicBezTo>
                        <a:pt x="31" y="88"/>
                        <a:pt x="37" y="78"/>
                        <a:pt x="44" y="75"/>
                      </a:cubicBezTo>
                      <a:cubicBezTo>
                        <a:pt x="49" y="72"/>
                        <a:pt x="57" y="78"/>
                        <a:pt x="61" y="68"/>
                      </a:cubicBezTo>
                      <a:cubicBezTo>
                        <a:pt x="65" y="57"/>
                        <a:pt x="47" y="36"/>
                        <a:pt x="62" y="42"/>
                      </a:cubicBezTo>
                      <a:cubicBezTo>
                        <a:pt x="72" y="45"/>
                        <a:pt x="68" y="75"/>
                        <a:pt x="82" y="67"/>
                      </a:cubicBezTo>
                      <a:cubicBezTo>
                        <a:pt x="98" y="58"/>
                        <a:pt x="74" y="38"/>
                        <a:pt x="71" y="32"/>
                      </a:cubicBezTo>
                      <a:cubicBezTo>
                        <a:pt x="67" y="22"/>
                        <a:pt x="78" y="15"/>
                        <a:pt x="66" y="6"/>
                      </a:cubicBezTo>
                      <a:cubicBezTo>
                        <a:pt x="62" y="2"/>
                        <a:pt x="58" y="0"/>
                        <a:pt x="54" y="3"/>
                      </a:cubicBezTo>
                      <a:cubicBezTo>
                        <a:pt x="46" y="8"/>
                        <a:pt x="52" y="12"/>
                        <a:pt x="54" y="18"/>
                      </a:cubicBezTo>
                      <a:cubicBezTo>
                        <a:pt x="61" y="34"/>
                        <a:pt x="56" y="27"/>
                        <a:pt x="44" y="31"/>
                      </a:cubicBezTo>
                      <a:cubicBezTo>
                        <a:pt x="27" y="38"/>
                        <a:pt x="47" y="44"/>
                        <a:pt x="45" y="52"/>
                      </a:cubicBezTo>
                      <a:cubicBezTo>
                        <a:pt x="42" y="61"/>
                        <a:pt x="25" y="48"/>
                        <a:pt x="19" y="58"/>
                      </a:cubicBezTo>
                    </a:path>
                  </a:pathLst>
                </a:custGeom>
                <a:noFill/>
                <a:ln w="28575"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76"/>
                <p:cNvSpPr/>
                <p:nvPr>
                  <p:custDataLst>
                    <p:tags r:id="rId29"/>
                  </p:custDataLst>
                </p:nvPr>
              </p:nvSpPr>
              <p:spPr bwMode="auto">
                <a:xfrm>
                  <a:off x="2687427" y="2301933"/>
                  <a:ext cx="1213128" cy="1286256"/>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28575"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 name="弧形 17"/>
              <p:cNvSpPr/>
              <p:nvPr>
                <p:custDataLst>
                  <p:tags r:id="rId22"/>
                </p:custDataLst>
              </p:nvPr>
            </p:nvSpPr>
            <p:spPr>
              <a:xfrm rot="965800" flipV="1">
                <a:off x="2966799" y="2176994"/>
                <a:ext cx="973004" cy="433494"/>
              </a:xfrm>
              <a:prstGeom prst="arc">
                <a:avLst>
                  <a:gd name="adj1" fmla="val 12017034"/>
                  <a:gd name="adj2" fmla="val 20568610"/>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p:cNvSpPr/>
              <p:nvPr>
                <p:custDataLst>
                  <p:tags r:id="rId23"/>
                </p:custDataLst>
              </p:nvPr>
            </p:nvSpPr>
            <p:spPr>
              <a:xfrm rot="1012470">
                <a:off x="2920401" y="2425422"/>
                <a:ext cx="973004" cy="389601"/>
              </a:xfrm>
              <a:prstGeom prst="arc">
                <a:avLst>
                  <a:gd name="adj1" fmla="val 11833274"/>
                  <a:gd name="adj2" fmla="val 20568610"/>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0" name="直接连接符 19"/>
              <p:cNvCxnSpPr>
                <a:endCxn id="19" idx="2"/>
              </p:cNvCxnSpPr>
              <p:nvPr>
                <p:custDataLst>
                  <p:tags r:id="rId24"/>
                </p:custDataLst>
              </p:nvPr>
            </p:nvCxnSpPr>
            <p:spPr>
              <a:xfrm>
                <a:off x="3061060" y="2406109"/>
                <a:ext cx="748823" cy="21189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custDataLst>
                <p:tags r:id="rId12"/>
              </p:custDataLst>
            </p:nvPr>
          </p:nvGrpSpPr>
          <p:grpSpPr>
            <a:xfrm>
              <a:off x="2729899" y="2453362"/>
              <a:ext cx="1853395" cy="1738059"/>
              <a:chOff x="2535292" y="2270865"/>
              <a:chExt cx="2242609" cy="2103052"/>
            </a:xfrm>
          </p:grpSpPr>
          <p:sp>
            <p:nvSpPr>
              <p:cNvPr id="9" name="空心弧 8"/>
              <p:cNvSpPr/>
              <p:nvPr>
                <p:custDataLst>
                  <p:tags r:id="rId13"/>
                </p:custDataLst>
              </p:nvPr>
            </p:nvSpPr>
            <p:spPr>
              <a:xfrm>
                <a:off x="2695374" y="2270865"/>
                <a:ext cx="1868162" cy="1468707"/>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空心弧 9"/>
              <p:cNvSpPr/>
              <p:nvPr>
                <p:custDataLst>
                  <p:tags r:id="rId14"/>
                </p:custDataLst>
              </p:nvPr>
            </p:nvSpPr>
            <p:spPr>
              <a:xfrm rot="16925892">
                <a:off x="2356570" y="2560338"/>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空心弧 10"/>
              <p:cNvSpPr/>
              <p:nvPr>
                <p:custDataLst>
                  <p:tags r:id="rId15"/>
                </p:custDataLst>
              </p:nvPr>
            </p:nvSpPr>
            <p:spPr>
              <a:xfrm rot="12763670">
                <a:off x="2535292" y="2905210"/>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custDataLst>
                  <p:tags r:id="rId16"/>
                </p:custDataLst>
              </p:nvPr>
            </p:nvSpPr>
            <p:spPr>
              <a:xfrm rot="8497214">
                <a:off x="2909739" y="2894212"/>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custDataLst>
                  <p:tags r:id="rId17"/>
                </p:custDataLst>
              </p:nvPr>
            </p:nvSpPr>
            <p:spPr>
              <a:xfrm rot="4259801">
                <a:off x="3018076" y="2495183"/>
                <a:ext cx="1868162" cy="1468707"/>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37" name="Picture 3"/>
          <p:cNvPicPr>
            <a:picLocks noChangeAspect="1" noChangeArrowheads="1"/>
          </p:cNvPicPr>
          <p:nvPr>
            <p:custDataLst>
              <p:tags r:id="rId4"/>
            </p:custDataLst>
          </p:nvPr>
        </p:nvPicPr>
        <p:blipFill>
          <a:blip r:embed="rId43">
            <a:extLst>
              <a:ext uri="{28A0092B-C50C-407E-A947-70E740481C1C}">
                <a14:useLocalDpi xmlns:a14="http://schemas.microsoft.com/office/drawing/2010/main" val="0"/>
              </a:ext>
            </a:extLst>
          </a:blip>
          <a:stretch>
            <a:fillRect/>
          </a:stretch>
        </p:blipFill>
        <p:spPr bwMode="auto">
          <a:xfrm>
            <a:off x="762000" y="1426357"/>
            <a:ext cx="1714500"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6"/>
          <p:cNvSpPr txBox="1">
            <a:spLocks noChangeArrowheads="1"/>
          </p:cNvSpPr>
          <p:nvPr>
            <p:custDataLst>
              <p:tags r:id="rId5"/>
            </p:custDataLst>
          </p:nvPr>
        </p:nvSpPr>
        <p:spPr bwMode="auto">
          <a:xfrm>
            <a:off x="488156" y="782337"/>
            <a:ext cx="213962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zh-CN" altLang="en-US" sz="2800" b="1" smtClean="0">
                <a:solidFill>
                  <a:srgbClr val="003300"/>
                </a:solidFill>
                <a:latin typeface="微软雅黑" panose="020B0503020204020204" pitchFamily="34" charset="-122"/>
                <a:ea typeface="微软雅黑" panose="020B0503020204020204" pitchFamily="34" charset="-122"/>
              </a:rPr>
              <a:t>①减</a:t>
            </a:r>
            <a:r>
              <a:rPr lang="en-US" altLang="zh-CN" sz="2800" b="1">
                <a:solidFill>
                  <a:srgbClr val="003300"/>
                </a:solidFill>
                <a:latin typeface="微软雅黑" panose="020B0503020204020204" pitchFamily="34" charset="-122"/>
                <a:ea typeface="微软雅黑" panose="020B0503020204020204" pitchFamily="34" charset="-122"/>
              </a:rPr>
              <a:t>Ⅰ</a:t>
            </a:r>
            <a:r>
              <a:rPr lang="zh-CN" altLang="en-US" sz="2800" b="1">
                <a:solidFill>
                  <a:srgbClr val="003300"/>
                </a:solidFill>
                <a:latin typeface="微软雅黑" panose="020B0503020204020204" pitchFamily="34" charset="-122"/>
                <a:ea typeface="微软雅黑" panose="020B0503020204020204" pitchFamily="34" charset="-122"/>
              </a:rPr>
              <a:t>间期</a:t>
            </a:r>
          </a:p>
        </p:txBody>
      </p:sp>
      <p:sp>
        <p:nvSpPr>
          <p:cNvPr id="40" name="TextBox 12"/>
          <p:cNvSpPr txBox="1">
            <a:spLocks noChangeArrowheads="1"/>
          </p:cNvSpPr>
          <p:nvPr>
            <p:custDataLst>
              <p:tags r:id="rId6"/>
            </p:custDataLst>
          </p:nvPr>
        </p:nvSpPr>
        <p:spPr bwMode="auto">
          <a:xfrm>
            <a:off x="762000" y="3209119"/>
            <a:ext cx="171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zh-CN" altLang="en-US" sz="2800" b="1">
                <a:solidFill>
                  <a:schemeClr val="bg2">
                    <a:lumMod val="25000"/>
                  </a:schemeClr>
                </a:solidFill>
                <a:latin typeface="微软雅黑" panose="020B0503020204020204" pitchFamily="34" charset="-122"/>
                <a:ea typeface="微软雅黑" panose="020B0503020204020204" pitchFamily="34" charset="-122"/>
              </a:rPr>
              <a:t>精原细胞</a:t>
            </a:r>
          </a:p>
        </p:txBody>
      </p:sp>
      <p:sp>
        <p:nvSpPr>
          <p:cNvPr id="41" name="TextBox 13"/>
          <p:cNvSpPr txBox="1">
            <a:spLocks noChangeArrowheads="1"/>
          </p:cNvSpPr>
          <p:nvPr>
            <p:custDataLst>
              <p:tags r:id="rId7"/>
            </p:custDataLst>
          </p:nvPr>
        </p:nvSpPr>
        <p:spPr bwMode="auto">
          <a:xfrm>
            <a:off x="5080713" y="183504"/>
            <a:ext cx="271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800" b="1">
                <a:solidFill>
                  <a:schemeClr val="bg2">
                    <a:lumMod val="25000"/>
                  </a:schemeClr>
                </a:solidFill>
                <a:latin typeface="微软雅黑" panose="020B0503020204020204" pitchFamily="34" charset="-122"/>
                <a:ea typeface="微软雅黑" panose="020B0503020204020204" pitchFamily="34" charset="-122"/>
              </a:rPr>
              <a:t>初级精母细胞</a:t>
            </a:r>
          </a:p>
        </p:txBody>
      </p:sp>
      <p:sp>
        <p:nvSpPr>
          <p:cNvPr id="42" name="TextBox 14"/>
          <p:cNvSpPr txBox="1">
            <a:spLocks noChangeArrowheads="1"/>
          </p:cNvSpPr>
          <p:nvPr>
            <p:custDataLst>
              <p:tags r:id="rId8"/>
            </p:custDataLst>
          </p:nvPr>
        </p:nvSpPr>
        <p:spPr bwMode="auto">
          <a:xfrm>
            <a:off x="478154" y="3939901"/>
            <a:ext cx="8424936"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898525"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zh-CN" altLang="en-US" sz="3600" b="1" u="sng">
                <a:solidFill>
                  <a:srgbClr val="0070C0"/>
                </a:solidFill>
                <a:latin typeface="楷体" panose="02010609060101010101" pitchFamily="49" charset="-122"/>
                <a:ea typeface="楷体" panose="02010609060101010101" pitchFamily="49" charset="-122"/>
              </a:rPr>
              <a:t>精原细胞</a:t>
            </a:r>
            <a:r>
              <a:rPr lang="zh-CN" altLang="en-US" sz="2800" b="1">
                <a:latin typeface="楷体" panose="02010609060101010101" pitchFamily="49" charset="-122"/>
                <a:ea typeface="楷体" panose="02010609060101010101" pitchFamily="49" charset="-122"/>
              </a:rPr>
              <a:t>经过</a:t>
            </a:r>
            <a:r>
              <a:rPr lang="zh-CN" altLang="en-US" sz="2800" b="1" u="sng">
                <a:solidFill>
                  <a:srgbClr val="FFC000"/>
                </a:solidFill>
                <a:latin typeface="楷体" panose="02010609060101010101" pitchFamily="49" charset="-122"/>
                <a:ea typeface="楷体" panose="02010609060101010101" pitchFamily="49" charset="-122"/>
              </a:rPr>
              <a:t>染色体复制</a:t>
            </a:r>
            <a:r>
              <a:rPr lang="zh-CN" altLang="en-US" sz="2800" b="1">
                <a:latin typeface="楷体" panose="02010609060101010101" pitchFamily="49" charset="-122"/>
                <a:ea typeface="楷体" panose="02010609060101010101" pitchFamily="49" charset="-122"/>
              </a:rPr>
              <a:t>（</a:t>
            </a:r>
            <a:r>
              <a:rPr lang="en-US" altLang="zh-CN" sz="28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800" b="1">
                <a:solidFill>
                  <a:srgbClr val="FF0000"/>
                </a:solidFill>
                <a:latin typeface="楷体" panose="02010609060101010101" pitchFamily="49" charset="-122"/>
                <a:ea typeface="楷体" panose="02010609060101010101" pitchFamily="49" charset="-122"/>
              </a:rPr>
              <a:t>复制和蛋白质合成</a:t>
            </a:r>
            <a:r>
              <a:rPr lang="zh-CN" altLang="en-US" sz="2800" b="1">
                <a:latin typeface="楷体" panose="02010609060101010101" pitchFamily="49" charset="-122"/>
                <a:ea typeface="楷体" panose="02010609060101010101" pitchFamily="49" charset="-122"/>
              </a:rPr>
              <a:t>），</a:t>
            </a:r>
            <a:r>
              <a:rPr lang="zh-CN" altLang="en-US" sz="2800" b="1">
                <a:solidFill>
                  <a:srgbClr val="FF0000"/>
                </a:solidFill>
                <a:latin typeface="楷体" panose="02010609060101010101" pitchFamily="49" charset="-122"/>
                <a:ea typeface="楷体" panose="02010609060101010101" pitchFamily="49" charset="-122"/>
              </a:rPr>
              <a:t>体积稍稍增大</a:t>
            </a:r>
            <a:r>
              <a:rPr lang="zh-CN" altLang="en-US" sz="2800" b="1">
                <a:latin typeface="楷体" panose="02010609060101010101" pitchFamily="49" charset="-122"/>
                <a:ea typeface="楷体" panose="02010609060101010101" pitchFamily="49" charset="-122"/>
              </a:rPr>
              <a:t>，成为</a:t>
            </a:r>
            <a:r>
              <a:rPr lang="zh-CN" altLang="en-US" sz="3600" b="1" u="sng">
                <a:solidFill>
                  <a:srgbClr val="0070C0"/>
                </a:solidFill>
                <a:latin typeface="楷体" panose="02010609060101010101" pitchFamily="49" charset="-122"/>
                <a:ea typeface="楷体" panose="02010609060101010101" pitchFamily="49" charset="-122"/>
              </a:rPr>
              <a:t>初级精母细胞</a:t>
            </a:r>
            <a:r>
              <a:rPr lang="zh-CN" altLang="en-US" sz="2800" b="1">
                <a:latin typeface="楷体" panose="02010609060101010101" pitchFamily="49" charset="-122"/>
                <a:ea typeface="楷体" panose="02010609060101010101" pitchFamily="49" charset="-122"/>
              </a:rPr>
              <a:t>。</a:t>
            </a:r>
          </a:p>
        </p:txBody>
      </p:sp>
      <p:sp>
        <p:nvSpPr>
          <p:cNvPr id="2" name="右箭头 1"/>
          <p:cNvSpPr/>
          <p:nvPr>
            <p:custDataLst>
              <p:tags r:id="rId9"/>
            </p:custDataLst>
          </p:nvPr>
        </p:nvSpPr>
        <p:spPr bwMode="auto">
          <a:xfrm>
            <a:off x="2475768" y="2200352"/>
            <a:ext cx="2743572" cy="196933"/>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TextBox 2"/>
          <p:cNvSpPr txBox="1"/>
          <p:nvPr>
            <p:custDataLst>
              <p:tags r:id="rId10"/>
            </p:custDataLst>
          </p:nvPr>
        </p:nvSpPr>
        <p:spPr>
          <a:xfrm>
            <a:off x="2834698" y="1798986"/>
            <a:ext cx="2351307" cy="954107"/>
          </a:xfrm>
          <a:prstGeom prst="rect">
            <a:avLst/>
          </a:prstGeom>
          <a:noFill/>
        </p:spPr>
        <p:txBody>
          <a:bodyPr wrap="square" rtlCol="0">
            <a:spAutoFit/>
          </a:bodyPr>
          <a:lstStyle/>
          <a:p>
            <a:pPr algn="ctr"/>
            <a:r>
              <a:rPr lang="zh-CN" altLang="en-US" sz="2800" b="1">
                <a:solidFill>
                  <a:srgbClr val="C00000"/>
                </a:solidFill>
                <a:latin typeface="楷体" panose="02010609060101010101" pitchFamily="49" charset="-122"/>
                <a:ea typeface="楷体" panose="02010609060101010101" pitchFamily="49" charset="-122"/>
              </a:rPr>
              <a:t>姐妹染色单体出现</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randombar(horizontal)">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par>
                                <p:cTn id="26" presetID="22" presetClass="entr" presetSubtype="8"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randombar(horizontal)">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42" fill="hold"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barn(outHorizontal)">
                                      <p:cBhvr>
                                        <p:cTn id="3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文本框 7"/>
          <p:cNvSpPr txBox="1"/>
          <p:nvPr/>
        </p:nvSpPr>
        <p:spPr>
          <a:xfrm>
            <a:off x="1262658" y="278786"/>
            <a:ext cx="1407160" cy="460375"/>
          </a:xfrm>
          <a:prstGeom prst="rect">
            <a:avLst/>
          </a:prstGeom>
          <a:noFill/>
          <a:ln w="9525">
            <a:noFill/>
          </a:ln>
        </p:spPr>
        <p:txBody>
          <a:bodyPr wrap="none">
            <a:spAutoFit/>
          </a:bodyPr>
          <a:lstStyle>
            <a:defPPr>
              <a:defRPr lang="zh-CN"/>
            </a:defPPr>
            <a:lvl1pPr>
              <a:buFont typeface="Arial" panose="020B0604020202020204" pitchFamily="34" charset="0"/>
              <a:defRPr sz="3200" b="1">
                <a:solidFill>
                  <a:srgbClr val="EF7509"/>
                </a:solidFill>
                <a:latin typeface="黑体" panose="02010609060101010101" pitchFamily="49" charset="-122"/>
                <a:ea typeface="黑体" panose="02010609060101010101" pitchFamily="49" charset="-122"/>
              </a:defRPr>
            </a:lvl1pPr>
          </a:lstStyle>
          <a:p>
            <a:r>
              <a:rPr lang="zh-CN" altLang="en-US" sz="2400">
                <a:latin typeface="楷体" panose="02010609060101010101" pitchFamily="49" charset="-122"/>
                <a:ea typeface="楷体" panose="02010609060101010101" pitchFamily="49" charset="-122"/>
              </a:rPr>
              <a:t>旧知回顾</a:t>
            </a:r>
          </a:p>
        </p:txBody>
      </p:sp>
      <p:pic>
        <p:nvPicPr>
          <p:cNvPr id="41987" name="Picture 4" descr="有丝分裂1"/>
          <p:cNvPicPr>
            <a:picLocks noChangeAspect="1"/>
          </p:cNvPicPr>
          <p:nvPr/>
        </p:nvPicPr>
        <p:blipFill>
          <a:blip r:embed="rId3"/>
          <a:stretch>
            <a:fillRect/>
          </a:stretch>
        </p:blipFill>
        <p:spPr>
          <a:xfrm>
            <a:off x="2704981" y="1013699"/>
            <a:ext cx="1070372" cy="1365647"/>
          </a:xfrm>
          <a:prstGeom prst="rect">
            <a:avLst/>
          </a:prstGeom>
          <a:noFill/>
          <a:ln w="9525">
            <a:noFill/>
          </a:ln>
        </p:spPr>
      </p:pic>
      <p:pic>
        <p:nvPicPr>
          <p:cNvPr id="41988" name="Picture 5" descr="有丝分裂2"/>
          <p:cNvPicPr>
            <a:picLocks noChangeAspect="1"/>
          </p:cNvPicPr>
          <p:nvPr/>
        </p:nvPicPr>
        <p:blipFill>
          <a:blip r:embed="rId4"/>
          <a:stretch>
            <a:fillRect/>
          </a:stretch>
        </p:blipFill>
        <p:spPr>
          <a:xfrm>
            <a:off x="3733681" y="1013699"/>
            <a:ext cx="1070372" cy="1365647"/>
          </a:xfrm>
          <a:prstGeom prst="rect">
            <a:avLst/>
          </a:prstGeom>
          <a:noFill/>
          <a:ln w="9525">
            <a:noFill/>
          </a:ln>
        </p:spPr>
      </p:pic>
      <p:pic>
        <p:nvPicPr>
          <p:cNvPr id="41989" name="Picture 6" descr="有丝分裂3"/>
          <p:cNvPicPr>
            <a:picLocks noChangeAspect="1"/>
          </p:cNvPicPr>
          <p:nvPr/>
        </p:nvPicPr>
        <p:blipFill>
          <a:blip r:embed="rId5"/>
          <a:stretch>
            <a:fillRect/>
          </a:stretch>
        </p:blipFill>
        <p:spPr>
          <a:xfrm>
            <a:off x="4762381" y="1013699"/>
            <a:ext cx="1070372" cy="1365647"/>
          </a:xfrm>
          <a:prstGeom prst="rect">
            <a:avLst/>
          </a:prstGeom>
          <a:noFill/>
          <a:ln w="9525">
            <a:noFill/>
          </a:ln>
        </p:spPr>
      </p:pic>
      <p:pic>
        <p:nvPicPr>
          <p:cNvPr id="41990" name="Picture 7" descr="有丝分裂4"/>
          <p:cNvPicPr>
            <a:picLocks noChangeAspect="1"/>
          </p:cNvPicPr>
          <p:nvPr/>
        </p:nvPicPr>
        <p:blipFill>
          <a:blip r:embed="rId6"/>
          <a:stretch>
            <a:fillRect/>
          </a:stretch>
        </p:blipFill>
        <p:spPr>
          <a:xfrm>
            <a:off x="5791081" y="1013699"/>
            <a:ext cx="1070372" cy="1365647"/>
          </a:xfrm>
          <a:prstGeom prst="rect">
            <a:avLst/>
          </a:prstGeom>
          <a:noFill/>
          <a:ln w="9525">
            <a:noFill/>
          </a:ln>
        </p:spPr>
      </p:pic>
      <p:pic>
        <p:nvPicPr>
          <p:cNvPr id="41991" name="Picture 8" descr="有丝分裂5"/>
          <p:cNvPicPr>
            <a:picLocks noChangeAspect="1"/>
          </p:cNvPicPr>
          <p:nvPr/>
        </p:nvPicPr>
        <p:blipFill>
          <a:blip r:embed="rId7"/>
          <a:stretch>
            <a:fillRect/>
          </a:stretch>
        </p:blipFill>
        <p:spPr>
          <a:xfrm>
            <a:off x="6820973" y="1013699"/>
            <a:ext cx="1027509" cy="1365647"/>
          </a:xfrm>
          <a:prstGeom prst="rect">
            <a:avLst/>
          </a:prstGeom>
          <a:noFill/>
          <a:ln w="9525">
            <a:noFill/>
          </a:ln>
        </p:spPr>
      </p:pic>
      <p:pic>
        <p:nvPicPr>
          <p:cNvPr id="41992" name="Picture 9" descr="有丝分裂6">
            <a:hlinkClick r:id="" action="ppaction://noaction"/>
          </p:cNvPr>
          <p:cNvPicPr>
            <a:picLocks noChangeAspect="1"/>
          </p:cNvPicPr>
          <p:nvPr/>
        </p:nvPicPr>
        <p:blipFill>
          <a:blip r:embed="rId8"/>
          <a:stretch>
            <a:fillRect/>
          </a:stretch>
        </p:blipFill>
        <p:spPr>
          <a:xfrm>
            <a:off x="2679979" y="2667477"/>
            <a:ext cx="1070372" cy="1365647"/>
          </a:xfrm>
          <a:prstGeom prst="rect">
            <a:avLst/>
          </a:prstGeom>
          <a:noFill/>
          <a:ln w="9525">
            <a:noFill/>
          </a:ln>
        </p:spPr>
      </p:pic>
      <p:pic>
        <p:nvPicPr>
          <p:cNvPr id="41993" name="Picture 10" descr="有丝分裂7"/>
          <p:cNvPicPr>
            <a:picLocks noChangeAspect="1"/>
          </p:cNvPicPr>
          <p:nvPr/>
        </p:nvPicPr>
        <p:blipFill>
          <a:blip r:embed="rId9"/>
          <a:stretch>
            <a:fillRect/>
          </a:stretch>
        </p:blipFill>
        <p:spPr>
          <a:xfrm>
            <a:off x="3708679" y="2667477"/>
            <a:ext cx="1070372" cy="1365647"/>
          </a:xfrm>
          <a:prstGeom prst="rect">
            <a:avLst/>
          </a:prstGeom>
          <a:noFill/>
          <a:ln w="9525">
            <a:noFill/>
          </a:ln>
        </p:spPr>
      </p:pic>
      <p:pic>
        <p:nvPicPr>
          <p:cNvPr id="41994" name="Picture 11" descr="有丝分裂8"/>
          <p:cNvPicPr>
            <a:picLocks noChangeAspect="1"/>
          </p:cNvPicPr>
          <p:nvPr/>
        </p:nvPicPr>
        <p:blipFill>
          <a:blip r:embed="rId10"/>
          <a:stretch>
            <a:fillRect/>
          </a:stretch>
        </p:blipFill>
        <p:spPr>
          <a:xfrm>
            <a:off x="4737379" y="2667477"/>
            <a:ext cx="1070372" cy="1365647"/>
          </a:xfrm>
          <a:prstGeom prst="rect">
            <a:avLst/>
          </a:prstGeom>
          <a:noFill/>
          <a:ln w="9525">
            <a:noFill/>
          </a:ln>
        </p:spPr>
      </p:pic>
      <p:pic>
        <p:nvPicPr>
          <p:cNvPr id="41995" name="Picture 12" descr="有丝分裂9"/>
          <p:cNvPicPr>
            <a:picLocks noChangeAspect="1"/>
          </p:cNvPicPr>
          <p:nvPr/>
        </p:nvPicPr>
        <p:blipFill>
          <a:blip r:embed="rId11"/>
          <a:stretch>
            <a:fillRect/>
          </a:stretch>
        </p:blipFill>
        <p:spPr>
          <a:xfrm>
            <a:off x="5766079" y="2667477"/>
            <a:ext cx="1070372" cy="1365647"/>
          </a:xfrm>
          <a:prstGeom prst="rect">
            <a:avLst/>
          </a:prstGeom>
          <a:noFill/>
          <a:ln w="9525">
            <a:noFill/>
          </a:ln>
        </p:spPr>
      </p:pic>
      <p:pic>
        <p:nvPicPr>
          <p:cNvPr id="41996" name="Picture 13" descr="有丝分裂10">
            <a:hlinkClick r:id=""/>
          </p:cNvPr>
          <p:cNvPicPr>
            <a:picLocks noChangeAspect="1"/>
          </p:cNvPicPr>
          <p:nvPr/>
        </p:nvPicPr>
        <p:blipFill>
          <a:blip r:embed="rId12"/>
          <a:stretch>
            <a:fillRect/>
          </a:stretch>
        </p:blipFill>
        <p:spPr>
          <a:xfrm>
            <a:off x="6794779" y="2667477"/>
            <a:ext cx="1028700" cy="1365647"/>
          </a:xfrm>
          <a:prstGeom prst="rect">
            <a:avLst/>
          </a:prstGeom>
          <a:noFill/>
          <a:ln w="9525">
            <a:noFill/>
          </a:ln>
        </p:spPr>
      </p:pic>
      <p:sp>
        <p:nvSpPr>
          <p:cNvPr id="51" name="Text Box 14"/>
          <p:cNvSpPr txBox="1">
            <a:spLocks noChangeArrowheads="1"/>
          </p:cNvSpPr>
          <p:nvPr/>
        </p:nvSpPr>
        <p:spPr bwMode="auto">
          <a:xfrm>
            <a:off x="2590038" y="2353152"/>
            <a:ext cx="2106859" cy="327660"/>
          </a:xfrm>
          <a:prstGeom prst="rect">
            <a:avLst/>
          </a:prstGeom>
          <a:noFill/>
          <a:ln>
            <a:noFill/>
          </a:ln>
          <a:effectLst/>
        </p:spPr>
        <p:txBody>
          <a:bodyPr wrap="square" lIns="51435" tIns="25717" rIns="51435" bIns="25717">
            <a:spAutoFit/>
          </a:bodyPr>
          <a:lstStyle/>
          <a:p>
            <a:pPr algn="ctr" defTabSz="685800" eaLnBrk="1" fontAlgn="auto" hangingPunct="1">
              <a:spcBef>
                <a:spcPct val="50000"/>
              </a:spcBef>
              <a:spcAft>
                <a:spcPct val="0"/>
              </a:spcAft>
              <a:defRPr/>
            </a:pPr>
            <a:r>
              <a:rPr kumimoji="1" lang="zh-CN" altLang="en-US" sz="1800" b="1" u="sng" kern="0">
                <a:solidFill>
                  <a:srgbClr val="3333FF"/>
                </a:solidFill>
                <a:latin typeface="楷体" panose="02010609060101010101" pitchFamily="49" charset="-122"/>
                <a:ea typeface="楷体" panose="02010609060101010101" pitchFamily="49" charset="-122"/>
              </a:rPr>
              <a:t>分   裂   间   期</a:t>
            </a:r>
          </a:p>
        </p:txBody>
      </p:sp>
      <p:sp>
        <p:nvSpPr>
          <p:cNvPr id="52" name="Text Box 15"/>
          <p:cNvSpPr txBox="1">
            <a:spLocks noChangeArrowheads="1"/>
          </p:cNvSpPr>
          <p:nvPr/>
        </p:nvSpPr>
        <p:spPr bwMode="auto">
          <a:xfrm>
            <a:off x="4698087" y="2353152"/>
            <a:ext cx="1200150" cy="327660"/>
          </a:xfrm>
          <a:prstGeom prst="rect">
            <a:avLst/>
          </a:prstGeom>
          <a:noFill/>
          <a:ln>
            <a:noFill/>
          </a:ln>
          <a:effectLst/>
        </p:spPr>
        <p:txBody>
          <a:bodyPr lIns="51435" tIns="25717" rIns="51435" bIns="25717">
            <a:spAutoFit/>
          </a:bodyPr>
          <a:lstStyle/>
          <a:p>
            <a:pPr algn="ctr" defTabSz="685800" eaLnBrk="1" fontAlgn="auto" hangingPunct="1">
              <a:spcBef>
                <a:spcPct val="50000"/>
              </a:spcBef>
              <a:spcAft>
                <a:spcPct val="0"/>
              </a:spcAft>
              <a:defRPr/>
            </a:pPr>
            <a:r>
              <a:rPr kumimoji="1" lang="zh-CN" altLang="en-US" sz="1800" b="1" kern="0">
                <a:solidFill>
                  <a:srgbClr val="3333FF"/>
                </a:solidFill>
                <a:latin typeface="楷体" panose="02010609060101010101" pitchFamily="49" charset="-122"/>
                <a:ea typeface="楷体" panose="02010609060101010101" pitchFamily="49" charset="-122"/>
              </a:rPr>
              <a:t>分裂前期</a:t>
            </a:r>
          </a:p>
        </p:txBody>
      </p:sp>
      <p:sp>
        <p:nvSpPr>
          <p:cNvPr id="53" name="Text Box 16"/>
          <p:cNvSpPr txBox="1">
            <a:spLocks noChangeArrowheads="1"/>
          </p:cNvSpPr>
          <p:nvPr/>
        </p:nvSpPr>
        <p:spPr bwMode="auto">
          <a:xfrm>
            <a:off x="5716073" y="2353152"/>
            <a:ext cx="1200150" cy="327660"/>
          </a:xfrm>
          <a:prstGeom prst="rect">
            <a:avLst/>
          </a:prstGeom>
          <a:noFill/>
          <a:ln>
            <a:noFill/>
          </a:ln>
          <a:effectLst/>
        </p:spPr>
        <p:txBody>
          <a:bodyPr lIns="51435" tIns="25717" rIns="51435" bIns="25717">
            <a:spAutoFit/>
          </a:bodyPr>
          <a:lstStyle/>
          <a:p>
            <a:pPr algn="ctr" defTabSz="685800" eaLnBrk="1" fontAlgn="auto" hangingPunct="1">
              <a:spcBef>
                <a:spcPct val="50000"/>
              </a:spcBef>
              <a:spcAft>
                <a:spcPct val="0"/>
              </a:spcAft>
              <a:defRPr/>
            </a:pPr>
            <a:r>
              <a:rPr kumimoji="1" lang="zh-CN" altLang="en-US" sz="1800" b="1" kern="0">
                <a:solidFill>
                  <a:srgbClr val="3333FF"/>
                </a:solidFill>
                <a:latin typeface="楷体" panose="02010609060101010101" pitchFamily="49" charset="-122"/>
                <a:ea typeface="楷体" panose="02010609060101010101" pitchFamily="49" charset="-122"/>
              </a:rPr>
              <a:t>分裂中期</a:t>
            </a:r>
          </a:p>
        </p:txBody>
      </p:sp>
      <p:sp>
        <p:nvSpPr>
          <p:cNvPr id="54" name="Text Box 17"/>
          <p:cNvSpPr txBox="1">
            <a:spLocks noChangeArrowheads="1"/>
          </p:cNvSpPr>
          <p:nvPr/>
        </p:nvSpPr>
        <p:spPr bwMode="auto">
          <a:xfrm>
            <a:off x="6734056" y="2353152"/>
            <a:ext cx="1200150" cy="327660"/>
          </a:xfrm>
          <a:prstGeom prst="rect">
            <a:avLst/>
          </a:prstGeom>
          <a:noFill/>
          <a:ln>
            <a:noFill/>
          </a:ln>
          <a:effectLst/>
        </p:spPr>
        <p:txBody>
          <a:bodyPr lIns="51435" tIns="25717" rIns="51435" bIns="25717">
            <a:spAutoFit/>
          </a:bodyPr>
          <a:lstStyle/>
          <a:p>
            <a:pPr algn="ctr" defTabSz="685800" eaLnBrk="1" fontAlgn="auto" hangingPunct="1">
              <a:spcBef>
                <a:spcPct val="50000"/>
              </a:spcBef>
              <a:spcAft>
                <a:spcPct val="0"/>
              </a:spcAft>
              <a:defRPr/>
            </a:pPr>
            <a:r>
              <a:rPr kumimoji="1" lang="zh-CN" altLang="en-US" sz="1800" b="1" kern="0">
                <a:solidFill>
                  <a:srgbClr val="3333FF"/>
                </a:solidFill>
                <a:latin typeface="楷体" panose="02010609060101010101" pitchFamily="49" charset="-122"/>
                <a:ea typeface="楷体" panose="02010609060101010101" pitchFamily="49" charset="-122"/>
              </a:rPr>
              <a:t>分裂后期</a:t>
            </a:r>
          </a:p>
        </p:txBody>
      </p:sp>
      <p:sp>
        <p:nvSpPr>
          <p:cNvPr id="55" name="Text Box 18"/>
          <p:cNvSpPr txBox="1">
            <a:spLocks noChangeArrowheads="1"/>
          </p:cNvSpPr>
          <p:nvPr/>
        </p:nvSpPr>
        <p:spPr bwMode="auto">
          <a:xfrm>
            <a:off x="2590037" y="4014073"/>
            <a:ext cx="2249735" cy="327660"/>
          </a:xfrm>
          <a:prstGeom prst="rect">
            <a:avLst/>
          </a:prstGeom>
          <a:noFill/>
          <a:ln>
            <a:noFill/>
          </a:ln>
          <a:effectLst/>
        </p:spPr>
        <p:txBody>
          <a:bodyPr wrap="square" lIns="51435" tIns="25717" rIns="51435" bIns="25717">
            <a:spAutoFit/>
          </a:bodyPr>
          <a:lstStyle/>
          <a:p>
            <a:pPr algn="ctr" defTabSz="685800" eaLnBrk="1" fontAlgn="auto" hangingPunct="1">
              <a:spcBef>
                <a:spcPct val="50000"/>
              </a:spcBef>
              <a:spcAft>
                <a:spcPct val="0"/>
              </a:spcAft>
              <a:defRPr/>
            </a:pPr>
            <a:r>
              <a:rPr kumimoji="1" lang="zh-CN" altLang="en-US" sz="1800" b="1" u="sng" kern="0">
                <a:solidFill>
                  <a:srgbClr val="3333FF"/>
                </a:solidFill>
                <a:latin typeface="楷体" panose="02010609060101010101" pitchFamily="49" charset="-122"/>
                <a:ea typeface="楷体" panose="02010609060101010101" pitchFamily="49" charset="-122"/>
              </a:rPr>
              <a:t>分   裂   后   期</a:t>
            </a:r>
          </a:p>
        </p:txBody>
      </p:sp>
      <p:sp>
        <p:nvSpPr>
          <p:cNvPr id="56" name="Text Box 19"/>
          <p:cNvSpPr txBox="1">
            <a:spLocks noChangeArrowheads="1"/>
          </p:cNvSpPr>
          <p:nvPr/>
        </p:nvSpPr>
        <p:spPr bwMode="auto">
          <a:xfrm>
            <a:off x="4818342" y="4021542"/>
            <a:ext cx="3193613" cy="327660"/>
          </a:xfrm>
          <a:prstGeom prst="rect">
            <a:avLst/>
          </a:prstGeom>
          <a:noFill/>
          <a:ln>
            <a:noFill/>
          </a:ln>
          <a:effectLst/>
        </p:spPr>
        <p:txBody>
          <a:bodyPr wrap="square" lIns="51435" tIns="25717" rIns="51435" bIns="25717">
            <a:spAutoFit/>
          </a:bodyPr>
          <a:lstStyle/>
          <a:p>
            <a:pPr algn="ctr" defTabSz="685800" eaLnBrk="1" fontAlgn="auto" hangingPunct="1">
              <a:spcBef>
                <a:spcPct val="50000"/>
              </a:spcBef>
              <a:spcAft>
                <a:spcPct val="0"/>
              </a:spcAft>
              <a:defRPr/>
            </a:pPr>
            <a:r>
              <a:rPr kumimoji="1" lang="zh-CN" altLang="en-US" sz="1800" b="1" u="sng" kern="0">
                <a:solidFill>
                  <a:srgbClr val="3333FF"/>
                </a:solidFill>
                <a:latin typeface="楷体" panose="02010609060101010101" pitchFamily="49" charset="-122"/>
                <a:ea typeface="楷体" panose="02010609060101010101" pitchFamily="49" charset="-122"/>
              </a:rPr>
              <a:t>分   </a:t>
            </a:r>
            <a:r>
              <a:rPr kumimoji="1" lang="zh-CN" altLang="en-US" sz="1800" b="1" u="sng" kern="0" smtClean="0">
                <a:solidFill>
                  <a:srgbClr val="3333FF"/>
                </a:solidFill>
                <a:latin typeface="楷体" panose="02010609060101010101" pitchFamily="49" charset="-122"/>
                <a:ea typeface="楷体" panose="02010609060101010101" pitchFamily="49" charset="-122"/>
              </a:rPr>
              <a:t>裂   </a:t>
            </a:r>
            <a:r>
              <a:rPr kumimoji="1" lang="zh-CN" altLang="en-US" sz="1800" b="1" u="sng" kern="0">
                <a:solidFill>
                  <a:srgbClr val="3333FF"/>
                </a:solidFill>
                <a:latin typeface="楷体" panose="02010609060101010101" pitchFamily="49" charset="-122"/>
                <a:ea typeface="楷体" panose="02010609060101010101" pitchFamily="49" charset="-122"/>
              </a:rPr>
              <a:t>末  </a:t>
            </a:r>
            <a:r>
              <a:rPr kumimoji="1" lang="zh-CN" altLang="en-US" sz="1800" b="1" u="sng" kern="0" smtClean="0">
                <a:solidFill>
                  <a:srgbClr val="3333FF"/>
                </a:solidFill>
                <a:latin typeface="楷体" panose="02010609060101010101" pitchFamily="49" charset="-122"/>
                <a:ea typeface="楷体" panose="02010609060101010101" pitchFamily="49" charset="-122"/>
              </a:rPr>
              <a:t> </a:t>
            </a:r>
            <a:r>
              <a:rPr kumimoji="1" lang="zh-CN" altLang="en-US" sz="1800" b="1" u="sng" kern="0">
                <a:solidFill>
                  <a:srgbClr val="3333FF"/>
                </a:solidFill>
                <a:latin typeface="楷体" panose="02010609060101010101" pitchFamily="49" charset="-122"/>
                <a:ea typeface="楷体" panose="02010609060101010101" pitchFamily="49" charset="-122"/>
              </a:rPr>
              <a:t>期</a:t>
            </a:r>
          </a:p>
        </p:txBody>
      </p:sp>
      <p:sp>
        <p:nvSpPr>
          <p:cNvPr id="3" name="标题 2"/>
          <p:cNvSpPr>
            <a:spLocks noGrp="1"/>
          </p:cNvSpPr>
          <p:nvPr>
            <p:ph type="title" idx="4294967295"/>
            <p:custDataLst>
              <p:tags r:id="rId1"/>
            </p:custDataLst>
          </p:nvPr>
        </p:nvSpPr>
        <p:spPr>
          <a:xfrm>
            <a:off x="6311265" y="375285"/>
            <a:ext cx="2357120" cy="396240"/>
          </a:xfrm>
        </p:spPr>
        <p:txBody>
          <a:bodyPr>
            <a:normAutofit fontScale="90000"/>
          </a:bodyPr>
          <a:lstStyle/>
          <a:p>
            <a:r>
              <a:rPr lang="zh-CN" altLang="en-US">
                <a:solidFill>
                  <a:srgbClr val="C00000"/>
                </a:solidFill>
              </a:rPr>
              <a:t>有丝分裂</a:t>
            </a:r>
          </a:p>
        </p:txBody>
      </p:sp>
    </p:spTree>
  </p:cSld>
  <p:clrMapOvr>
    <a:masterClrMapping/>
  </p:clrMapOvr>
  <p:transition>
    <p:checke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6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grpSp>
        <p:nvGrpSpPr>
          <p:cNvPr id="37" name="组合 36"/>
          <p:cNvGrpSpPr/>
          <p:nvPr>
            <p:custDataLst>
              <p:tags r:id="rId3"/>
            </p:custDataLst>
          </p:nvPr>
        </p:nvGrpSpPr>
        <p:grpSpPr>
          <a:xfrm>
            <a:off x="290450" y="1372139"/>
            <a:ext cx="2289067" cy="2740228"/>
            <a:chOff x="2489535" y="1821159"/>
            <a:chExt cx="2289067" cy="2740228"/>
          </a:xfrm>
        </p:grpSpPr>
        <p:grpSp>
          <p:nvGrpSpPr>
            <p:cNvPr id="38" name="组合 37"/>
            <p:cNvGrpSpPr/>
            <p:nvPr>
              <p:custDataLst>
                <p:tags r:id="rId37"/>
              </p:custDataLst>
            </p:nvPr>
          </p:nvGrpSpPr>
          <p:grpSpPr>
            <a:xfrm>
              <a:off x="2489535" y="1821159"/>
              <a:ext cx="2289067" cy="2740228"/>
              <a:chOff x="1876507" y="1937205"/>
              <a:chExt cx="2769771" cy="3315676"/>
            </a:xfrm>
          </p:grpSpPr>
          <p:sp>
            <p:nvSpPr>
              <p:cNvPr id="45" name="椭圆 44"/>
              <p:cNvSpPr/>
              <p:nvPr>
                <p:custDataLst>
                  <p:tags r:id="rId44"/>
                </p:custDataLst>
              </p:nvPr>
            </p:nvSpPr>
            <p:spPr>
              <a:xfrm>
                <a:off x="1876507" y="1937205"/>
                <a:ext cx="2769771" cy="3315676"/>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custDataLst>
                  <p:tags r:id="rId45"/>
                </p:custDataLst>
              </p:nvPr>
            </p:nvGrpSpPr>
            <p:grpSpPr>
              <a:xfrm rot="5400000" flipH="1">
                <a:off x="2716583" y="2259180"/>
                <a:ext cx="291271" cy="235429"/>
                <a:chOff x="3330025" y="445274"/>
                <a:chExt cx="291271" cy="235429"/>
              </a:xfrm>
            </p:grpSpPr>
            <p:sp>
              <p:nvSpPr>
                <p:cNvPr id="66" name="椭圆 65"/>
                <p:cNvSpPr/>
                <p:nvPr>
                  <p:custDataLst>
                    <p:tags r:id="rId65"/>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custDataLst>
                    <p:tags r:id="rId66"/>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custDataLst>
                  <p:tags r:id="rId46"/>
                </p:custDataLst>
              </p:nvPr>
            </p:nvGrpSpPr>
            <p:grpSpPr>
              <a:xfrm rot="17639260">
                <a:off x="3817781" y="2539598"/>
                <a:ext cx="291271" cy="235429"/>
                <a:chOff x="3330025" y="445274"/>
                <a:chExt cx="291271" cy="235429"/>
              </a:xfrm>
            </p:grpSpPr>
            <p:sp>
              <p:nvSpPr>
                <p:cNvPr id="64" name="椭圆 63"/>
                <p:cNvSpPr/>
                <p:nvPr>
                  <p:custDataLst>
                    <p:tags r:id="rId63"/>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custDataLst>
                    <p:tags r:id="rId64"/>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custDataLst>
                  <p:tags r:id="rId47"/>
                </p:custDataLst>
              </p:nvPr>
            </p:nvGrpSpPr>
            <p:grpSpPr>
              <a:xfrm>
                <a:off x="2259370" y="2677410"/>
                <a:ext cx="2020148" cy="2146696"/>
                <a:chOff x="2239688" y="1970157"/>
                <a:chExt cx="2020148" cy="2146696"/>
              </a:xfrm>
            </p:grpSpPr>
            <p:grpSp>
              <p:nvGrpSpPr>
                <p:cNvPr id="52" name="Group 195"/>
                <p:cNvGrpSpPr/>
                <p:nvPr>
                  <p:custDataLst>
                    <p:tags r:id="rId51"/>
                  </p:custDataLst>
                </p:nvPr>
              </p:nvGrpSpPr>
              <p:grpSpPr>
                <a:xfrm>
                  <a:off x="2239688" y="1970157"/>
                  <a:ext cx="2020148" cy="2146696"/>
                  <a:chOff x="3510" y="1162"/>
                  <a:chExt cx="319" cy="368"/>
                </a:xfrm>
              </p:grpSpPr>
              <p:sp>
                <p:nvSpPr>
                  <p:cNvPr id="57" name="Oval 6"/>
                  <p:cNvSpPr>
                    <a:spLocks noChangeArrowheads="1"/>
                  </p:cNvSpPr>
                  <p:nvPr>
                    <p:custDataLst>
                      <p:tags r:id="rId56"/>
                    </p:custDataLst>
                  </p:nvPr>
                </p:nvSpPr>
                <p:spPr bwMode="auto">
                  <a:xfrm>
                    <a:off x="3510" y="1162"/>
                    <a:ext cx="319" cy="368"/>
                  </a:xfrm>
                  <a:prstGeom prst="ellipse">
                    <a:avLst/>
                  </a:prstGeom>
                  <a:solidFill>
                    <a:srgbClr val="FDE0BC"/>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58" name="Freeform 7"/>
                  <p:cNvSpPr/>
                  <p:nvPr>
                    <p:custDataLst>
                      <p:tags r:id="rId57"/>
                    </p:custDataLst>
                  </p:nvPr>
                </p:nvSpPr>
                <p:spPr bwMode="auto">
                  <a:xfrm>
                    <a:off x="3575" y="1222"/>
                    <a:ext cx="240" cy="290"/>
                  </a:xfrm>
                  <a:custGeom>
                    <a:avLst/>
                    <a:gdLst>
                      <a:gd name="T0" fmla="*/ 879 w 119"/>
                      <a:gd name="T1" fmla="*/ 418 h 123"/>
                      <a:gd name="T2" fmla="*/ 280 w 119"/>
                      <a:gd name="T3" fmla="*/ 1150 h 123"/>
                      <a:gd name="T4" fmla="*/ 0 w 119"/>
                      <a:gd name="T5" fmla="*/ 1073 h 123"/>
                      <a:gd name="T6" fmla="*/ 163 w 119"/>
                      <a:gd name="T7" fmla="*/ 1189 h 123"/>
                      <a:gd name="T8" fmla="*/ 379 w 119"/>
                      <a:gd name="T9" fmla="*/ 1230 h 123"/>
                      <a:gd name="T10" fmla="*/ 976 w 119"/>
                      <a:gd name="T11" fmla="*/ 511 h 123"/>
                      <a:gd name="T12" fmla="*/ 805 w 119"/>
                      <a:gd name="T13" fmla="*/ 0 h 123"/>
                      <a:gd name="T14" fmla="*/ 879 w 119"/>
                      <a:gd name="T15" fmla="*/ 418 h 1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 h="123">
                        <a:moveTo>
                          <a:pt x="107" y="42"/>
                        </a:moveTo>
                        <a:cubicBezTo>
                          <a:pt x="107" y="83"/>
                          <a:pt x="74" y="115"/>
                          <a:pt x="34" y="115"/>
                        </a:cubicBezTo>
                        <a:cubicBezTo>
                          <a:pt x="21" y="115"/>
                          <a:pt x="10" y="112"/>
                          <a:pt x="0" y="107"/>
                        </a:cubicBezTo>
                        <a:cubicBezTo>
                          <a:pt x="6" y="112"/>
                          <a:pt x="13" y="116"/>
                          <a:pt x="20" y="119"/>
                        </a:cubicBezTo>
                        <a:cubicBezTo>
                          <a:pt x="28" y="122"/>
                          <a:pt x="37" y="123"/>
                          <a:pt x="46" y="123"/>
                        </a:cubicBezTo>
                        <a:cubicBezTo>
                          <a:pt x="86" y="123"/>
                          <a:pt x="119" y="91"/>
                          <a:pt x="119" y="51"/>
                        </a:cubicBezTo>
                        <a:cubicBezTo>
                          <a:pt x="119" y="31"/>
                          <a:pt x="111" y="13"/>
                          <a:pt x="98" y="0"/>
                        </a:cubicBezTo>
                        <a:cubicBezTo>
                          <a:pt x="104" y="12"/>
                          <a:pt x="107" y="20"/>
                          <a:pt x="107" y="42"/>
                        </a:cubicBezTo>
                        <a:close/>
                      </a:path>
                    </a:pathLst>
                  </a:custGeom>
                  <a:solidFill>
                    <a:srgbClr val="FCD2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Freeform 8"/>
                  <p:cNvSpPr/>
                  <p:nvPr>
                    <p:custDataLst>
                      <p:tags r:id="rId58"/>
                    </p:custDataLst>
                  </p:nvPr>
                </p:nvSpPr>
                <p:spPr bwMode="auto">
                  <a:xfrm>
                    <a:off x="3520" y="1172"/>
                    <a:ext cx="241" cy="242"/>
                  </a:xfrm>
                  <a:custGeom>
                    <a:avLst/>
                    <a:gdLst>
                      <a:gd name="T0" fmla="*/ 225 w 119"/>
                      <a:gd name="T1" fmla="*/ 354 h 112"/>
                      <a:gd name="T2" fmla="*/ 705 w 119"/>
                      <a:gd name="T3" fmla="*/ 89 h 112"/>
                      <a:gd name="T4" fmla="*/ 988 w 119"/>
                      <a:gd name="T5" fmla="*/ 173 h 112"/>
                      <a:gd name="T6" fmla="*/ 608 w 119"/>
                      <a:gd name="T7" fmla="*/ 0 h 112"/>
                      <a:gd name="T8" fmla="*/ 0 w 119"/>
                      <a:gd name="T9" fmla="*/ 737 h 112"/>
                      <a:gd name="T10" fmla="*/ 91 w 119"/>
                      <a:gd name="T11" fmla="*/ 1130 h 112"/>
                      <a:gd name="T12" fmla="*/ 225 w 119"/>
                      <a:gd name="T13" fmla="*/ 354 h 1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 h="112">
                        <a:moveTo>
                          <a:pt x="27" y="35"/>
                        </a:moveTo>
                        <a:cubicBezTo>
                          <a:pt x="40" y="18"/>
                          <a:pt x="62" y="9"/>
                          <a:pt x="85" y="9"/>
                        </a:cubicBezTo>
                        <a:cubicBezTo>
                          <a:pt x="97" y="9"/>
                          <a:pt x="109" y="12"/>
                          <a:pt x="119" y="17"/>
                        </a:cubicBezTo>
                        <a:cubicBezTo>
                          <a:pt x="106" y="7"/>
                          <a:pt x="90" y="0"/>
                          <a:pt x="73" y="0"/>
                        </a:cubicBezTo>
                        <a:cubicBezTo>
                          <a:pt x="33" y="0"/>
                          <a:pt x="0" y="33"/>
                          <a:pt x="0" y="73"/>
                        </a:cubicBezTo>
                        <a:cubicBezTo>
                          <a:pt x="0" y="87"/>
                          <a:pt x="4" y="101"/>
                          <a:pt x="11" y="112"/>
                        </a:cubicBezTo>
                        <a:cubicBezTo>
                          <a:pt x="0" y="74"/>
                          <a:pt x="17" y="47"/>
                          <a:pt x="27" y="35"/>
                        </a:cubicBezTo>
                        <a:close/>
                      </a:path>
                    </a:pathLst>
                  </a:custGeom>
                  <a:solidFill>
                    <a:srgbClr val="FFF2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0" name="Oval 9"/>
                  <p:cNvSpPr>
                    <a:spLocks noChangeArrowheads="1"/>
                  </p:cNvSpPr>
                  <p:nvPr>
                    <p:custDataLst>
                      <p:tags r:id="rId59"/>
                    </p:custDataLst>
                  </p:nvPr>
                </p:nvSpPr>
                <p:spPr bwMode="auto">
                  <a:xfrm>
                    <a:off x="3510" y="1162"/>
                    <a:ext cx="319" cy="368"/>
                  </a:xfrm>
                  <a:prstGeom prst="ellipse">
                    <a:avLst/>
                  </a:prstGeom>
                  <a:noFill/>
                  <a:ln w="7938" cap="rnd">
                    <a:solidFill>
                      <a:srgbClr val="FFFFFF"/>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61" name="Oval 10"/>
                  <p:cNvSpPr>
                    <a:spLocks noChangeArrowheads="1"/>
                  </p:cNvSpPr>
                  <p:nvPr>
                    <p:custDataLst>
                      <p:tags r:id="rId60"/>
                    </p:custDataLst>
                  </p:nvPr>
                </p:nvSpPr>
                <p:spPr bwMode="auto">
                  <a:xfrm>
                    <a:off x="3582" y="1218"/>
                    <a:ext cx="28" cy="3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62" name="Oval 11"/>
                  <p:cNvSpPr>
                    <a:spLocks noChangeArrowheads="1"/>
                  </p:cNvSpPr>
                  <p:nvPr>
                    <p:custDataLst>
                      <p:tags r:id="rId61"/>
                    </p:custDataLst>
                  </p:nvPr>
                </p:nvSpPr>
                <p:spPr bwMode="auto">
                  <a:xfrm>
                    <a:off x="3614" y="1209"/>
                    <a:ext cx="16" cy="1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63" name="Oval 12"/>
                  <p:cNvSpPr>
                    <a:spLocks noChangeArrowheads="1"/>
                  </p:cNvSpPr>
                  <p:nvPr>
                    <p:custDataLst>
                      <p:tags r:id="rId62"/>
                    </p:custDataLst>
                  </p:nvPr>
                </p:nvSpPr>
                <p:spPr bwMode="auto">
                  <a:xfrm>
                    <a:off x="3563" y="1248"/>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grpSp>
            <p:sp>
              <p:nvSpPr>
                <p:cNvPr id="53" name="Freeform 72"/>
                <p:cNvSpPr/>
                <p:nvPr>
                  <p:custDataLst>
                    <p:tags r:id="rId52"/>
                  </p:custDataLst>
                </p:nvPr>
              </p:nvSpPr>
              <p:spPr bwMode="auto">
                <a:xfrm>
                  <a:off x="3330025" y="2628091"/>
                  <a:ext cx="582542" cy="771754"/>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73"/>
                <p:cNvSpPr/>
                <p:nvPr>
                  <p:custDataLst>
                    <p:tags r:id="rId53"/>
                  </p:custDataLst>
                </p:nvPr>
              </p:nvSpPr>
              <p:spPr bwMode="auto">
                <a:xfrm>
                  <a:off x="2561310" y="2628091"/>
                  <a:ext cx="756703" cy="803910"/>
                </a:xfrm>
                <a:custGeom>
                  <a:avLst/>
                  <a:gdLst>
                    <a:gd name="T0" fmla="*/ 8 w 62"/>
                    <a:gd name="T1" fmla="*/ 817 h 81"/>
                    <a:gd name="T2" fmla="*/ 57 w 62"/>
                    <a:gd name="T3" fmla="*/ 652 h 81"/>
                    <a:gd name="T4" fmla="*/ 169 w 62"/>
                    <a:gd name="T5" fmla="*/ 676 h 81"/>
                    <a:gd name="T6" fmla="*/ 285 w 62"/>
                    <a:gd name="T7" fmla="*/ 374 h 81"/>
                    <a:gd name="T8" fmla="*/ 404 w 62"/>
                    <a:gd name="T9" fmla="*/ 607 h 81"/>
                    <a:gd name="T10" fmla="*/ 293 w 62"/>
                    <a:gd name="T11" fmla="*/ 536 h 81"/>
                    <a:gd name="T12" fmla="*/ 463 w 62"/>
                    <a:gd name="T13" fmla="*/ 382 h 81"/>
                    <a:gd name="T14" fmla="*/ 360 w 62"/>
                    <a:gd name="T15" fmla="*/ 225 h 81"/>
                    <a:gd name="T16" fmla="*/ 471 w 62"/>
                    <a:gd name="T17" fmla="*/ 443 h 81"/>
                    <a:gd name="T18" fmla="*/ 360 w 62"/>
                    <a:gd name="T19" fmla="*/ 415 h 81"/>
                    <a:gd name="T20" fmla="*/ 512 w 62"/>
                    <a:gd name="T21" fmla="*/ 164 h 81"/>
                    <a:gd name="T22" fmla="*/ 368 w 62"/>
                    <a:gd name="T23" fmla="*/ 112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 h="81">
                      <a:moveTo>
                        <a:pt x="1" y="81"/>
                      </a:moveTo>
                      <a:cubicBezTo>
                        <a:pt x="1" y="75"/>
                        <a:pt x="0" y="66"/>
                        <a:pt x="7" y="65"/>
                      </a:cubicBezTo>
                      <a:cubicBezTo>
                        <a:pt x="13" y="64"/>
                        <a:pt x="13" y="71"/>
                        <a:pt x="20" y="67"/>
                      </a:cubicBezTo>
                      <a:cubicBezTo>
                        <a:pt x="33" y="61"/>
                        <a:pt x="24" y="40"/>
                        <a:pt x="34" y="37"/>
                      </a:cubicBezTo>
                      <a:cubicBezTo>
                        <a:pt x="43" y="34"/>
                        <a:pt x="49" y="53"/>
                        <a:pt x="48" y="60"/>
                      </a:cubicBezTo>
                      <a:cubicBezTo>
                        <a:pt x="46" y="71"/>
                        <a:pt x="34" y="60"/>
                        <a:pt x="35" y="53"/>
                      </a:cubicBezTo>
                      <a:cubicBezTo>
                        <a:pt x="37" y="43"/>
                        <a:pt x="50" y="46"/>
                        <a:pt x="55" y="38"/>
                      </a:cubicBezTo>
                      <a:cubicBezTo>
                        <a:pt x="58" y="31"/>
                        <a:pt x="51" y="14"/>
                        <a:pt x="43" y="22"/>
                      </a:cubicBezTo>
                      <a:cubicBezTo>
                        <a:pt x="37" y="28"/>
                        <a:pt x="55" y="38"/>
                        <a:pt x="56" y="44"/>
                      </a:cubicBezTo>
                      <a:cubicBezTo>
                        <a:pt x="60" y="59"/>
                        <a:pt x="43" y="53"/>
                        <a:pt x="43" y="41"/>
                      </a:cubicBezTo>
                      <a:cubicBezTo>
                        <a:pt x="44" y="29"/>
                        <a:pt x="61" y="27"/>
                        <a:pt x="61" y="16"/>
                      </a:cubicBezTo>
                      <a:cubicBezTo>
                        <a:pt x="62" y="7"/>
                        <a:pt x="46" y="0"/>
                        <a:pt x="44" y="11"/>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75"/>
                <p:cNvSpPr/>
                <p:nvPr>
                  <p:custDataLst>
                    <p:tags r:id="rId54"/>
                  </p:custDataLst>
                </p:nvPr>
              </p:nvSpPr>
              <p:spPr bwMode="auto">
                <a:xfrm>
                  <a:off x="2783517" y="2527028"/>
                  <a:ext cx="1189105" cy="891192"/>
                </a:xfrm>
                <a:custGeom>
                  <a:avLst/>
                  <a:gdLst>
                    <a:gd name="T0" fmla="*/ 265 w 98"/>
                    <a:gd name="T1" fmla="*/ 60 h 90"/>
                    <a:gd name="T2" fmla="*/ 131 w 98"/>
                    <a:gd name="T3" fmla="*/ 233 h 90"/>
                    <a:gd name="T4" fmla="*/ 123 w 98"/>
                    <a:gd name="T5" fmla="*/ 422 h 90"/>
                    <a:gd name="T6" fmla="*/ 8 w 98"/>
                    <a:gd name="T7" fmla="*/ 539 h 90"/>
                    <a:gd name="T8" fmla="*/ 139 w 98"/>
                    <a:gd name="T9" fmla="*/ 608 h 90"/>
                    <a:gd name="T10" fmla="*/ 123 w 98"/>
                    <a:gd name="T11" fmla="*/ 744 h 90"/>
                    <a:gd name="T12" fmla="*/ 188 w 98"/>
                    <a:gd name="T13" fmla="*/ 892 h 90"/>
                    <a:gd name="T14" fmla="*/ 364 w 98"/>
                    <a:gd name="T15" fmla="*/ 752 h 90"/>
                    <a:gd name="T16" fmla="*/ 503 w 98"/>
                    <a:gd name="T17" fmla="*/ 683 h 90"/>
                    <a:gd name="T18" fmla="*/ 511 w 98"/>
                    <a:gd name="T19" fmla="*/ 422 h 90"/>
                    <a:gd name="T20" fmla="*/ 677 w 98"/>
                    <a:gd name="T21" fmla="*/ 668 h 90"/>
                    <a:gd name="T22" fmla="*/ 584 w 98"/>
                    <a:gd name="T23" fmla="*/ 321 h 90"/>
                    <a:gd name="T24" fmla="*/ 543 w 98"/>
                    <a:gd name="T25" fmla="*/ 60 h 90"/>
                    <a:gd name="T26" fmla="*/ 444 w 98"/>
                    <a:gd name="T27" fmla="*/ 28 h 90"/>
                    <a:gd name="T28" fmla="*/ 444 w 98"/>
                    <a:gd name="T29" fmla="*/ 181 h 90"/>
                    <a:gd name="T30" fmla="*/ 364 w 98"/>
                    <a:gd name="T31" fmla="*/ 310 h 90"/>
                    <a:gd name="T32" fmla="*/ 372 w 98"/>
                    <a:gd name="T33" fmla="*/ 519 h 90"/>
                    <a:gd name="T34" fmla="*/ 156 w 98"/>
                    <a:gd name="T35" fmla="*/ 58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8" h="90">
                      <a:moveTo>
                        <a:pt x="32" y="6"/>
                      </a:moveTo>
                      <a:cubicBezTo>
                        <a:pt x="26" y="12"/>
                        <a:pt x="12" y="11"/>
                        <a:pt x="16" y="23"/>
                      </a:cubicBezTo>
                      <a:cubicBezTo>
                        <a:pt x="19" y="35"/>
                        <a:pt x="30" y="32"/>
                        <a:pt x="15" y="42"/>
                      </a:cubicBezTo>
                      <a:cubicBezTo>
                        <a:pt x="11" y="44"/>
                        <a:pt x="1" y="47"/>
                        <a:pt x="1" y="54"/>
                      </a:cubicBezTo>
                      <a:cubicBezTo>
                        <a:pt x="0" y="65"/>
                        <a:pt x="12" y="58"/>
                        <a:pt x="17" y="61"/>
                      </a:cubicBezTo>
                      <a:cubicBezTo>
                        <a:pt x="27" y="65"/>
                        <a:pt x="18" y="68"/>
                        <a:pt x="15" y="74"/>
                      </a:cubicBezTo>
                      <a:cubicBezTo>
                        <a:pt x="12" y="81"/>
                        <a:pt x="11" y="90"/>
                        <a:pt x="23" y="89"/>
                      </a:cubicBezTo>
                      <a:cubicBezTo>
                        <a:pt x="31" y="88"/>
                        <a:pt x="37" y="78"/>
                        <a:pt x="44" y="75"/>
                      </a:cubicBezTo>
                      <a:cubicBezTo>
                        <a:pt x="49" y="72"/>
                        <a:pt x="57" y="78"/>
                        <a:pt x="61" y="68"/>
                      </a:cubicBezTo>
                      <a:cubicBezTo>
                        <a:pt x="65" y="57"/>
                        <a:pt x="47" y="36"/>
                        <a:pt x="62" y="42"/>
                      </a:cubicBezTo>
                      <a:cubicBezTo>
                        <a:pt x="72" y="45"/>
                        <a:pt x="68" y="75"/>
                        <a:pt x="82" y="67"/>
                      </a:cubicBezTo>
                      <a:cubicBezTo>
                        <a:pt x="98" y="58"/>
                        <a:pt x="74" y="38"/>
                        <a:pt x="71" y="32"/>
                      </a:cubicBezTo>
                      <a:cubicBezTo>
                        <a:pt x="67" y="22"/>
                        <a:pt x="78" y="15"/>
                        <a:pt x="66" y="6"/>
                      </a:cubicBezTo>
                      <a:cubicBezTo>
                        <a:pt x="62" y="2"/>
                        <a:pt x="58" y="0"/>
                        <a:pt x="54" y="3"/>
                      </a:cubicBezTo>
                      <a:cubicBezTo>
                        <a:pt x="46" y="8"/>
                        <a:pt x="52" y="12"/>
                        <a:pt x="54" y="18"/>
                      </a:cubicBezTo>
                      <a:cubicBezTo>
                        <a:pt x="61" y="34"/>
                        <a:pt x="56" y="27"/>
                        <a:pt x="44" y="31"/>
                      </a:cubicBezTo>
                      <a:cubicBezTo>
                        <a:pt x="27" y="38"/>
                        <a:pt x="47" y="44"/>
                        <a:pt x="45" y="52"/>
                      </a:cubicBezTo>
                      <a:cubicBezTo>
                        <a:pt x="42" y="61"/>
                        <a:pt x="25" y="48"/>
                        <a:pt x="19" y="58"/>
                      </a:cubicBezTo>
                    </a:path>
                  </a:pathLst>
                </a:custGeom>
                <a:noFill/>
                <a:ln w="28575"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76"/>
                <p:cNvSpPr/>
                <p:nvPr>
                  <p:custDataLst>
                    <p:tags r:id="rId55"/>
                  </p:custDataLst>
                </p:nvPr>
              </p:nvSpPr>
              <p:spPr bwMode="auto">
                <a:xfrm>
                  <a:off x="2687427" y="2301933"/>
                  <a:ext cx="1213128" cy="1286256"/>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28575"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 name="弧形 48"/>
              <p:cNvSpPr/>
              <p:nvPr>
                <p:custDataLst>
                  <p:tags r:id="rId48"/>
                </p:custDataLst>
              </p:nvPr>
            </p:nvSpPr>
            <p:spPr>
              <a:xfrm rot="965800" flipV="1">
                <a:off x="2966799" y="2176994"/>
                <a:ext cx="973004" cy="433494"/>
              </a:xfrm>
              <a:prstGeom prst="arc">
                <a:avLst>
                  <a:gd name="adj1" fmla="val 12017034"/>
                  <a:gd name="adj2" fmla="val 20568610"/>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弧形 49"/>
              <p:cNvSpPr/>
              <p:nvPr>
                <p:custDataLst>
                  <p:tags r:id="rId49"/>
                </p:custDataLst>
              </p:nvPr>
            </p:nvSpPr>
            <p:spPr>
              <a:xfrm rot="1012470">
                <a:off x="2920401" y="2425422"/>
                <a:ext cx="973004" cy="389601"/>
              </a:xfrm>
              <a:prstGeom prst="arc">
                <a:avLst>
                  <a:gd name="adj1" fmla="val 11833274"/>
                  <a:gd name="adj2" fmla="val 20568610"/>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1" name="直接连接符 50"/>
              <p:cNvCxnSpPr>
                <a:endCxn id="50" idx="2"/>
              </p:cNvCxnSpPr>
              <p:nvPr>
                <p:custDataLst>
                  <p:tags r:id="rId50"/>
                </p:custDataLst>
              </p:nvPr>
            </p:nvCxnSpPr>
            <p:spPr>
              <a:xfrm>
                <a:off x="3061060" y="2406109"/>
                <a:ext cx="748823" cy="21189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custDataLst>
                <p:tags r:id="rId38"/>
              </p:custDataLst>
            </p:nvPr>
          </p:nvGrpSpPr>
          <p:grpSpPr>
            <a:xfrm>
              <a:off x="2729899" y="2453362"/>
              <a:ext cx="1853395" cy="1738059"/>
              <a:chOff x="2535292" y="2270865"/>
              <a:chExt cx="2242609" cy="2103052"/>
            </a:xfrm>
          </p:grpSpPr>
          <p:sp>
            <p:nvSpPr>
              <p:cNvPr id="40" name="空心弧 39"/>
              <p:cNvSpPr/>
              <p:nvPr>
                <p:custDataLst>
                  <p:tags r:id="rId39"/>
                </p:custDataLst>
              </p:nvPr>
            </p:nvSpPr>
            <p:spPr>
              <a:xfrm>
                <a:off x="2695374" y="2270865"/>
                <a:ext cx="1868162" cy="1468707"/>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空心弧 40"/>
              <p:cNvSpPr/>
              <p:nvPr>
                <p:custDataLst>
                  <p:tags r:id="rId40"/>
                </p:custDataLst>
              </p:nvPr>
            </p:nvSpPr>
            <p:spPr>
              <a:xfrm rot="16925892">
                <a:off x="2356570" y="2560338"/>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空心弧 41"/>
              <p:cNvSpPr/>
              <p:nvPr>
                <p:custDataLst>
                  <p:tags r:id="rId41"/>
                </p:custDataLst>
              </p:nvPr>
            </p:nvSpPr>
            <p:spPr>
              <a:xfrm rot="12763670">
                <a:off x="2535292" y="2905210"/>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空心弧 42"/>
              <p:cNvSpPr/>
              <p:nvPr>
                <p:custDataLst>
                  <p:tags r:id="rId42"/>
                </p:custDataLst>
              </p:nvPr>
            </p:nvSpPr>
            <p:spPr>
              <a:xfrm rot="8497214">
                <a:off x="2909739" y="2894212"/>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空心弧 43"/>
              <p:cNvSpPr/>
              <p:nvPr>
                <p:custDataLst>
                  <p:tags r:id="rId43"/>
                </p:custDataLst>
              </p:nvPr>
            </p:nvSpPr>
            <p:spPr>
              <a:xfrm rot="4259801">
                <a:off x="3018076" y="2495183"/>
                <a:ext cx="1868162" cy="1468707"/>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68" name="TextBox 13"/>
          <p:cNvSpPr txBox="1">
            <a:spLocks noChangeArrowheads="1"/>
          </p:cNvSpPr>
          <p:nvPr>
            <p:custDataLst>
              <p:tags r:id="rId4"/>
            </p:custDataLst>
          </p:nvPr>
        </p:nvSpPr>
        <p:spPr bwMode="auto">
          <a:xfrm>
            <a:off x="416958" y="4203699"/>
            <a:ext cx="2047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400" b="1">
                <a:solidFill>
                  <a:schemeClr val="bg2">
                    <a:lumMod val="25000"/>
                  </a:schemeClr>
                </a:solidFill>
                <a:latin typeface="微软雅黑" panose="020B0503020204020204" pitchFamily="34" charset="-122"/>
                <a:ea typeface="微软雅黑" panose="020B0503020204020204" pitchFamily="34" charset="-122"/>
              </a:rPr>
              <a:t>初级精母细胞</a:t>
            </a:r>
          </a:p>
        </p:txBody>
      </p:sp>
      <p:sp>
        <p:nvSpPr>
          <p:cNvPr id="69" name="TextBox 6"/>
          <p:cNvSpPr txBox="1">
            <a:spLocks noChangeArrowheads="1"/>
          </p:cNvSpPr>
          <p:nvPr>
            <p:custDataLst>
              <p:tags r:id="rId5"/>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2.</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Ⅰ</a:t>
            </a:r>
            <a:r>
              <a:rPr lang="zh-CN" altLang="en-US" sz="2800" b="1" smtClean="0">
                <a:solidFill>
                  <a:srgbClr val="003300"/>
                </a:solidFill>
                <a:latin typeface="微软雅黑" panose="020B0503020204020204" pitchFamily="34" charset="-122"/>
                <a:ea typeface="微软雅黑" panose="020B0503020204020204" pitchFamily="34" charset="-122"/>
              </a:rPr>
              <a:t>前期</a:t>
            </a:r>
            <a:endParaRPr lang="zh-CN" altLang="en-US" sz="2800" b="1">
              <a:solidFill>
                <a:srgbClr val="003300"/>
              </a:solidFill>
              <a:latin typeface="微软雅黑" panose="020B0503020204020204" pitchFamily="34" charset="-122"/>
              <a:ea typeface="微软雅黑" panose="020B0503020204020204" pitchFamily="34" charset="-122"/>
            </a:endParaRPr>
          </a:p>
        </p:txBody>
      </p:sp>
      <p:grpSp>
        <p:nvGrpSpPr>
          <p:cNvPr id="70" name="组合 69"/>
          <p:cNvGrpSpPr/>
          <p:nvPr>
            <p:custDataLst>
              <p:tags r:id="rId6"/>
            </p:custDataLst>
          </p:nvPr>
        </p:nvGrpSpPr>
        <p:grpSpPr>
          <a:xfrm>
            <a:off x="4934251" y="813837"/>
            <a:ext cx="2463268" cy="3169295"/>
            <a:chOff x="7049999" y="1457451"/>
            <a:chExt cx="2463268" cy="3169295"/>
          </a:xfrm>
        </p:grpSpPr>
        <p:sp>
          <p:nvSpPr>
            <p:cNvPr id="71" name="椭圆 70"/>
            <p:cNvSpPr/>
            <p:nvPr>
              <p:custDataLst>
                <p:tags r:id="rId10"/>
              </p:custDataLst>
            </p:nvPr>
          </p:nvSpPr>
          <p:spPr>
            <a:xfrm>
              <a:off x="7049999" y="1457451"/>
              <a:ext cx="2463268" cy="3169295"/>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custDataLst>
                <p:tags r:id="rId11"/>
              </p:custDataLst>
            </p:nvPr>
          </p:nvGrpSpPr>
          <p:grpSpPr>
            <a:xfrm>
              <a:off x="8329650" y="2230806"/>
              <a:ext cx="367502" cy="510225"/>
              <a:chOff x="7486503" y="2010635"/>
              <a:chExt cx="489145" cy="617372"/>
            </a:xfrm>
          </p:grpSpPr>
          <p:sp>
            <p:nvSpPr>
              <p:cNvPr id="96" name="Freeform 82"/>
              <p:cNvSpPr/>
              <p:nvPr>
                <p:custDataLst>
                  <p:tags r:id="rId35"/>
                </p:custDataLst>
              </p:nvPr>
            </p:nvSpPr>
            <p:spPr bwMode="auto">
              <a:xfrm>
                <a:off x="7627216" y="2010635"/>
                <a:ext cx="134012" cy="617372"/>
              </a:xfrm>
              <a:custGeom>
                <a:avLst/>
                <a:gdLst>
                  <a:gd name="T0" fmla="*/ 32 w 10"/>
                  <a:gd name="T1" fmla="*/ 0 h 42"/>
                  <a:gd name="T2" fmla="*/ 80 w 10"/>
                  <a:gd name="T3" fmla="*/ 414 h 42"/>
                  <a:gd name="T4" fmla="*/ 0 60000 65536"/>
                  <a:gd name="T5" fmla="*/ 0 60000 65536"/>
                </a:gdLst>
                <a:ahLst/>
                <a:cxnLst>
                  <a:cxn ang="T4">
                    <a:pos x="T0" y="T1"/>
                  </a:cxn>
                  <a:cxn ang="T5">
                    <a:pos x="T2" y="T3"/>
                  </a:cxn>
                </a:cxnLst>
                <a:rect l="0" t="0" r="r" b="b"/>
                <a:pathLst>
                  <a:path w="10" h="42">
                    <a:moveTo>
                      <a:pt x="4" y="0"/>
                    </a:moveTo>
                    <a:cubicBezTo>
                      <a:pt x="0" y="13"/>
                      <a:pt x="0" y="31"/>
                      <a:pt x="10" y="42"/>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 name="Freeform 83"/>
              <p:cNvSpPr/>
              <p:nvPr>
                <p:custDataLst>
                  <p:tags r:id="rId36"/>
                </p:custDataLst>
              </p:nvPr>
            </p:nvSpPr>
            <p:spPr bwMode="auto">
              <a:xfrm>
                <a:off x="7486503" y="2086091"/>
                <a:ext cx="489145" cy="487038"/>
              </a:xfrm>
              <a:custGeom>
                <a:avLst/>
                <a:gdLst>
                  <a:gd name="T0" fmla="*/ 0 w 36"/>
                  <a:gd name="T1" fmla="*/ 0 h 33"/>
                  <a:gd name="T2" fmla="*/ 300 w 36"/>
                  <a:gd name="T3" fmla="*/ 329 h 33"/>
                  <a:gd name="T4" fmla="*/ 0 60000 65536"/>
                  <a:gd name="T5" fmla="*/ 0 60000 65536"/>
                </a:gdLst>
                <a:ahLst/>
                <a:cxnLst>
                  <a:cxn ang="T4">
                    <a:pos x="T0" y="T1"/>
                  </a:cxn>
                  <a:cxn ang="T5">
                    <a:pos x="T2" y="T3"/>
                  </a:cxn>
                </a:cxnLst>
                <a:rect l="0" t="0" r="r" b="b"/>
                <a:pathLst>
                  <a:path w="36" h="33">
                    <a:moveTo>
                      <a:pt x="0" y="0"/>
                    </a:moveTo>
                    <a:cubicBezTo>
                      <a:pt x="14" y="10"/>
                      <a:pt x="16" y="30"/>
                      <a:pt x="36" y="33"/>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3" name="组合 72"/>
            <p:cNvGrpSpPr/>
            <p:nvPr>
              <p:custDataLst>
                <p:tags r:id="rId12"/>
              </p:custDataLst>
            </p:nvPr>
          </p:nvGrpSpPr>
          <p:grpSpPr>
            <a:xfrm rot="4330861">
              <a:off x="7887301" y="3353446"/>
              <a:ext cx="688307" cy="345303"/>
              <a:chOff x="8250373" y="3087607"/>
              <a:chExt cx="609756" cy="459599"/>
            </a:xfrm>
          </p:grpSpPr>
          <p:sp>
            <p:nvSpPr>
              <p:cNvPr id="94" name="Freeform 86"/>
              <p:cNvSpPr/>
              <p:nvPr>
                <p:custDataLst>
                  <p:tags r:id="rId33"/>
                </p:custDataLst>
              </p:nvPr>
            </p:nvSpPr>
            <p:spPr bwMode="auto">
              <a:xfrm>
                <a:off x="8250373" y="3087607"/>
                <a:ext cx="556151" cy="459599"/>
              </a:xfrm>
              <a:custGeom>
                <a:avLst/>
                <a:gdLst>
                  <a:gd name="T0" fmla="*/ 340 w 41"/>
                  <a:gd name="T1" fmla="*/ 0 h 31"/>
                  <a:gd name="T2" fmla="*/ 0 w 41"/>
                  <a:gd name="T3" fmla="*/ 313 h 31"/>
                  <a:gd name="T4" fmla="*/ 0 60000 65536"/>
                  <a:gd name="T5" fmla="*/ 0 60000 65536"/>
                </a:gdLst>
                <a:ahLst/>
                <a:cxnLst>
                  <a:cxn ang="T4">
                    <a:pos x="T0" y="T1"/>
                  </a:cxn>
                  <a:cxn ang="T5">
                    <a:pos x="T2" y="T3"/>
                  </a:cxn>
                </a:cxnLst>
                <a:rect l="0" t="0" r="r" b="b"/>
                <a:pathLst>
                  <a:path w="41" h="31">
                    <a:moveTo>
                      <a:pt x="41" y="0"/>
                    </a:moveTo>
                    <a:cubicBezTo>
                      <a:pt x="36" y="19"/>
                      <a:pt x="17" y="26"/>
                      <a:pt x="0" y="31"/>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 name="Freeform 87"/>
              <p:cNvSpPr/>
              <p:nvPr>
                <p:custDataLst>
                  <p:tags r:id="rId34"/>
                </p:custDataLst>
              </p:nvPr>
            </p:nvSpPr>
            <p:spPr bwMode="auto">
              <a:xfrm>
                <a:off x="8250373" y="3313976"/>
                <a:ext cx="609756" cy="116615"/>
              </a:xfrm>
              <a:custGeom>
                <a:avLst/>
                <a:gdLst>
                  <a:gd name="T0" fmla="*/ 0 w 45"/>
                  <a:gd name="T1" fmla="*/ 28 h 8"/>
                  <a:gd name="T2" fmla="*/ 372 w 45"/>
                  <a:gd name="T3" fmla="*/ 0 h 8"/>
                  <a:gd name="T4" fmla="*/ 0 60000 65536"/>
                  <a:gd name="T5" fmla="*/ 0 60000 65536"/>
                </a:gdLst>
                <a:ahLst/>
                <a:cxnLst>
                  <a:cxn ang="T4">
                    <a:pos x="T0" y="T1"/>
                  </a:cxn>
                  <a:cxn ang="T5">
                    <a:pos x="T2" y="T3"/>
                  </a:cxn>
                </a:cxnLst>
                <a:rect l="0" t="0" r="r" b="b"/>
                <a:pathLst>
                  <a:path w="45" h="8">
                    <a:moveTo>
                      <a:pt x="0" y="3"/>
                    </a:moveTo>
                    <a:cubicBezTo>
                      <a:pt x="14" y="7"/>
                      <a:pt x="32" y="8"/>
                      <a:pt x="45" y="0"/>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4" name="组合 73"/>
            <p:cNvGrpSpPr/>
            <p:nvPr>
              <p:custDataLst>
                <p:tags r:id="rId13"/>
              </p:custDataLst>
            </p:nvPr>
          </p:nvGrpSpPr>
          <p:grpSpPr>
            <a:xfrm rot="17924396">
              <a:off x="7657975" y="3965403"/>
              <a:ext cx="240720" cy="176881"/>
              <a:chOff x="3330025" y="445274"/>
              <a:chExt cx="291271" cy="235429"/>
            </a:xfrm>
          </p:grpSpPr>
          <p:sp>
            <p:nvSpPr>
              <p:cNvPr id="92" name="椭圆 91"/>
              <p:cNvSpPr/>
              <p:nvPr>
                <p:custDataLst>
                  <p:tags r:id="rId3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custDataLst>
                  <p:tags r:id="rId3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custDataLst>
                <p:tags r:id="rId14"/>
              </p:custDataLst>
            </p:nvPr>
          </p:nvGrpSpPr>
          <p:grpSpPr>
            <a:xfrm rot="11793976" flipH="1">
              <a:off x="7507347" y="2121306"/>
              <a:ext cx="218836" cy="194569"/>
              <a:chOff x="3330025" y="445274"/>
              <a:chExt cx="291271" cy="235429"/>
            </a:xfrm>
          </p:grpSpPr>
          <p:sp>
            <p:nvSpPr>
              <p:cNvPr id="90" name="椭圆 89"/>
              <p:cNvSpPr/>
              <p:nvPr>
                <p:custDataLst>
                  <p:tags r:id="rId29"/>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custDataLst>
                  <p:tags r:id="rId30"/>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弧形 75"/>
            <p:cNvSpPr/>
            <p:nvPr>
              <p:custDataLst>
                <p:tags r:id="rId15"/>
              </p:custDataLst>
            </p:nvPr>
          </p:nvSpPr>
          <p:spPr>
            <a:xfrm rot="15932758">
              <a:off x="6784402" y="3032968"/>
              <a:ext cx="1642993" cy="292713"/>
            </a:xfrm>
            <a:prstGeom prst="arc">
              <a:avLst>
                <a:gd name="adj1" fmla="val 11095485"/>
                <a:gd name="adj2" fmla="val 21463182"/>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p:custDataLst>
                <p:tags r:id="rId16"/>
              </p:custDataLst>
            </p:nvPr>
          </p:nvSpPr>
          <p:spPr>
            <a:xfrm rot="5180685" flipH="1">
              <a:off x="6731690" y="3032968"/>
              <a:ext cx="1642993" cy="292713"/>
            </a:xfrm>
            <a:prstGeom prst="arc">
              <a:avLst>
                <a:gd name="adj1" fmla="val 11095485"/>
                <a:gd name="adj2" fmla="val 21463182"/>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8" name="直接连接符 77"/>
            <p:cNvCxnSpPr/>
            <p:nvPr>
              <p:custDataLst>
                <p:tags r:id="rId17"/>
              </p:custDataLst>
            </p:nvPr>
          </p:nvCxnSpPr>
          <p:spPr>
            <a:xfrm>
              <a:off x="7522919" y="2407129"/>
              <a:ext cx="102372" cy="1504731"/>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79" name="组合 78"/>
            <p:cNvGrpSpPr/>
            <p:nvPr>
              <p:custDataLst>
                <p:tags r:id="rId18"/>
              </p:custDataLst>
            </p:nvPr>
          </p:nvGrpSpPr>
          <p:grpSpPr>
            <a:xfrm rot="4725503">
              <a:off x="8034637" y="3285837"/>
              <a:ext cx="688307" cy="345303"/>
              <a:chOff x="8250237" y="3087607"/>
              <a:chExt cx="609756" cy="459599"/>
            </a:xfrm>
          </p:grpSpPr>
          <p:sp>
            <p:nvSpPr>
              <p:cNvPr id="88" name="Freeform 86"/>
              <p:cNvSpPr/>
              <p:nvPr>
                <p:custDataLst>
                  <p:tags r:id="rId27"/>
                </p:custDataLst>
              </p:nvPr>
            </p:nvSpPr>
            <p:spPr bwMode="auto">
              <a:xfrm>
                <a:off x="8250373" y="3087607"/>
                <a:ext cx="556151" cy="459599"/>
              </a:xfrm>
              <a:custGeom>
                <a:avLst/>
                <a:gdLst>
                  <a:gd name="T0" fmla="*/ 340 w 41"/>
                  <a:gd name="T1" fmla="*/ 0 h 31"/>
                  <a:gd name="T2" fmla="*/ 0 w 41"/>
                  <a:gd name="T3" fmla="*/ 313 h 31"/>
                  <a:gd name="T4" fmla="*/ 0 60000 65536"/>
                  <a:gd name="T5" fmla="*/ 0 60000 65536"/>
                </a:gdLst>
                <a:ahLst/>
                <a:cxnLst>
                  <a:cxn ang="T4">
                    <a:pos x="T0" y="T1"/>
                  </a:cxn>
                  <a:cxn ang="T5">
                    <a:pos x="T2" y="T3"/>
                  </a:cxn>
                </a:cxnLst>
                <a:rect l="0" t="0" r="r" b="b"/>
                <a:pathLst>
                  <a:path w="41" h="31">
                    <a:moveTo>
                      <a:pt x="41" y="0"/>
                    </a:moveTo>
                    <a:cubicBezTo>
                      <a:pt x="36" y="19"/>
                      <a:pt x="17" y="26"/>
                      <a:pt x="0" y="31"/>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Freeform 87"/>
              <p:cNvSpPr/>
              <p:nvPr>
                <p:custDataLst>
                  <p:tags r:id="rId28"/>
                </p:custDataLst>
              </p:nvPr>
            </p:nvSpPr>
            <p:spPr bwMode="auto">
              <a:xfrm>
                <a:off x="8250237" y="3314611"/>
                <a:ext cx="609756" cy="116614"/>
              </a:xfrm>
              <a:custGeom>
                <a:avLst/>
                <a:gdLst>
                  <a:gd name="T0" fmla="*/ 0 w 45"/>
                  <a:gd name="T1" fmla="*/ 28 h 8"/>
                  <a:gd name="T2" fmla="*/ 372 w 45"/>
                  <a:gd name="T3" fmla="*/ 0 h 8"/>
                  <a:gd name="T4" fmla="*/ 0 60000 65536"/>
                  <a:gd name="T5" fmla="*/ 0 60000 65536"/>
                </a:gdLst>
                <a:ahLst/>
                <a:cxnLst>
                  <a:cxn ang="T4">
                    <a:pos x="T0" y="T1"/>
                  </a:cxn>
                  <a:cxn ang="T5">
                    <a:pos x="T2" y="T3"/>
                  </a:cxn>
                </a:cxnLst>
                <a:rect l="0" t="0" r="r" b="b"/>
                <a:pathLst>
                  <a:path w="45" h="8">
                    <a:moveTo>
                      <a:pt x="0" y="3"/>
                    </a:moveTo>
                    <a:cubicBezTo>
                      <a:pt x="14" y="7"/>
                      <a:pt x="32" y="8"/>
                      <a:pt x="45" y="0"/>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0" name="组合 79"/>
            <p:cNvGrpSpPr/>
            <p:nvPr>
              <p:custDataLst>
                <p:tags r:id="rId19"/>
              </p:custDataLst>
            </p:nvPr>
          </p:nvGrpSpPr>
          <p:grpSpPr>
            <a:xfrm>
              <a:off x="8562475" y="2152016"/>
              <a:ext cx="367502" cy="510225"/>
              <a:chOff x="7486503" y="2010635"/>
              <a:chExt cx="489145" cy="617372"/>
            </a:xfrm>
          </p:grpSpPr>
          <p:sp>
            <p:nvSpPr>
              <p:cNvPr id="86" name="Freeform 82"/>
              <p:cNvSpPr/>
              <p:nvPr>
                <p:custDataLst>
                  <p:tags r:id="rId25"/>
                </p:custDataLst>
              </p:nvPr>
            </p:nvSpPr>
            <p:spPr bwMode="auto">
              <a:xfrm>
                <a:off x="7627216" y="2010635"/>
                <a:ext cx="134012" cy="617372"/>
              </a:xfrm>
              <a:custGeom>
                <a:avLst/>
                <a:gdLst>
                  <a:gd name="T0" fmla="*/ 32 w 10"/>
                  <a:gd name="T1" fmla="*/ 0 h 42"/>
                  <a:gd name="T2" fmla="*/ 80 w 10"/>
                  <a:gd name="T3" fmla="*/ 414 h 42"/>
                  <a:gd name="T4" fmla="*/ 0 60000 65536"/>
                  <a:gd name="T5" fmla="*/ 0 60000 65536"/>
                </a:gdLst>
                <a:ahLst/>
                <a:cxnLst>
                  <a:cxn ang="T4">
                    <a:pos x="T0" y="T1"/>
                  </a:cxn>
                  <a:cxn ang="T5">
                    <a:pos x="T2" y="T3"/>
                  </a:cxn>
                </a:cxnLst>
                <a:rect l="0" t="0" r="r" b="b"/>
                <a:pathLst>
                  <a:path w="10" h="42">
                    <a:moveTo>
                      <a:pt x="4" y="0"/>
                    </a:moveTo>
                    <a:cubicBezTo>
                      <a:pt x="0" y="13"/>
                      <a:pt x="0" y="31"/>
                      <a:pt x="10" y="42"/>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 name="Freeform 83"/>
              <p:cNvSpPr/>
              <p:nvPr>
                <p:custDataLst>
                  <p:tags r:id="rId26"/>
                </p:custDataLst>
              </p:nvPr>
            </p:nvSpPr>
            <p:spPr bwMode="auto">
              <a:xfrm>
                <a:off x="7486503" y="2086091"/>
                <a:ext cx="489145" cy="487038"/>
              </a:xfrm>
              <a:custGeom>
                <a:avLst/>
                <a:gdLst>
                  <a:gd name="T0" fmla="*/ 0 w 36"/>
                  <a:gd name="T1" fmla="*/ 0 h 33"/>
                  <a:gd name="T2" fmla="*/ 300 w 36"/>
                  <a:gd name="T3" fmla="*/ 329 h 33"/>
                  <a:gd name="T4" fmla="*/ 0 60000 65536"/>
                  <a:gd name="T5" fmla="*/ 0 60000 65536"/>
                </a:gdLst>
                <a:ahLst/>
                <a:cxnLst>
                  <a:cxn ang="T4">
                    <a:pos x="T0" y="T1"/>
                  </a:cxn>
                  <a:cxn ang="T5">
                    <a:pos x="T2" y="T3"/>
                  </a:cxn>
                </a:cxnLst>
                <a:rect l="0" t="0" r="r" b="b"/>
                <a:pathLst>
                  <a:path w="36" h="33">
                    <a:moveTo>
                      <a:pt x="0" y="0"/>
                    </a:moveTo>
                    <a:cubicBezTo>
                      <a:pt x="14" y="10"/>
                      <a:pt x="16" y="30"/>
                      <a:pt x="36" y="33"/>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 name="空心弧 80"/>
            <p:cNvSpPr/>
            <p:nvPr>
              <p:custDataLst>
                <p:tags r:id="rId20"/>
              </p:custDataLst>
            </p:nvPr>
          </p:nvSpPr>
          <p:spPr>
            <a:xfrm>
              <a:off x="7764477" y="1792506"/>
              <a:ext cx="1403577" cy="1213807"/>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空心弧 81"/>
            <p:cNvSpPr/>
            <p:nvPr>
              <p:custDataLst>
                <p:tags r:id="rId21"/>
              </p:custDataLst>
            </p:nvPr>
          </p:nvSpPr>
          <p:spPr>
            <a:xfrm rot="18503612">
              <a:off x="7513385" y="2007518"/>
              <a:ext cx="1543936" cy="1103461"/>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空心弧 82"/>
            <p:cNvSpPr/>
            <p:nvPr>
              <p:custDataLst>
                <p:tags r:id="rId22"/>
              </p:custDataLst>
            </p:nvPr>
          </p:nvSpPr>
          <p:spPr>
            <a:xfrm rot="13022637">
              <a:off x="7805111" y="3043234"/>
              <a:ext cx="1403577" cy="1213807"/>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空心弧 83"/>
            <p:cNvSpPr/>
            <p:nvPr>
              <p:custDataLst>
                <p:tags r:id="rId23"/>
              </p:custDataLst>
            </p:nvPr>
          </p:nvSpPr>
          <p:spPr>
            <a:xfrm rot="6883367">
              <a:off x="8003551" y="2447147"/>
              <a:ext cx="1543936" cy="1103461"/>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空心弧 84"/>
            <p:cNvSpPr/>
            <p:nvPr>
              <p:custDataLst>
                <p:tags r:id="rId24"/>
              </p:custDataLst>
            </p:nvPr>
          </p:nvSpPr>
          <p:spPr>
            <a:xfrm rot="10065082">
              <a:off x="8108795" y="2942207"/>
              <a:ext cx="1403577" cy="1123292"/>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p:cNvSpPr/>
          <p:nvPr>
            <p:custDataLst>
              <p:tags r:id="rId7"/>
            </p:custDataLst>
          </p:nvPr>
        </p:nvSpPr>
        <p:spPr>
          <a:xfrm>
            <a:off x="3119282" y="4120742"/>
            <a:ext cx="5643598" cy="954107"/>
          </a:xfrm>
          <a:prstGeom prst="rect">
            <a:avLst/>
          </a:prstGeom>
        </p:spPr>
        <p:txBody>
          <a:bodyPr wrap="square">
            <a:spAutoFit/>
          </a:bodyPr>
          <a:lstStyle/>
          <a:p>
            <a:pPr algn="ctr"/>
            <a:r>
              <a:rPr lang="zh-CN" altLang="en-US" sz="2800" b="1">
                <a:solidFill>
                  <a:srgbClr val="002060"/>
                </a:solidFill>
                <a:latin typeface="楷体" panose="02010609060101010101" pitchFamily="49" charset="-122"/>
                <a:ea typeface="楷体" panose="02010609060101010101" pitchFamily="49" charset="-122"/>
              </a:rPr>
              <a:t>同源染色体，两两配对（联会），形成四分体</a:t>
            </a:r>
          </a:p>
        </p:txBody>
      </p:sp>
      <p:sp>
        <p:nvSpPr>
          <p:cNvPr id="110" name="TextBox 13"/>
          <p:cNvSpPr txBox="1">
            <a:spLocks noChangeArrowheads="1"/>
          </p:cNvSpPr>
          <p:nvPr>
            <p:custDataLst>
              <p:tags r:id="rId8"/>
            </p:custDataLst>
          </p:nvPr>
        </p:nvSpPr>
        <p:spPr bwMode="auto">
          <a:xfrm>
            <a:off x="4738330" y="130455"/>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800" b="1" smtClean="0">
                <a:solidFill>
                  <a:schemeClr val="bg2">
                    <a:lumMod val="25000"/>
                  </a:schemeClr>
                </a:solidFill>
                <a:latin typeface="微软雅黑" panose="020B0503020204020204" pitchFamily="34" charset="-122"/>
                <a:ea typeface="微软雅黑" panose="020B0503020204020204" pitchFamily="34" charset="-122"/>
              </a:rPr>
              <a:t>初级精母细胞</a:t>
            </a:r>
            <a:endParaRPr lang="zh-CN" altLang="en-US" sz="28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11" name="右箭头 110"/>
          <p:cNvSpPr/>
          <p:nvPr>
            <p:custDataLst>
              <p:tags r:id="rId9"/>
            </p:custDataLst>
          </p:nvPr>
        </p:nvSpPr>
        <p:spPr bwMode="auto">
          <a:xfrm>
            <a:off x="2699792" y="2609151"/>
            <a:ext cx="2160240" cy="18681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文本框 2"/>
          <p:cNvSpPr txBox="1"/>
          <p:nvPr/>
        </p:nvSpPr>
        <p:spPr>
          <a:xfrm>
            <a:off x="1979295" y="-63500"/>
            <a:ext cx="2540000" cy="2509532"/>
          </a:xfrm>
          <a:prstGeom prst="cloudCallout">
            <a:avLst>
              <a:gd name="adj1" fmla="val 53550"/>
              <a:gd name="adj2" fmla="val 61590"/>
            </a:avLst>
          </a:prstGeom>
        </p:spPr>
        <p:style>
          <a:lnRef idx="2">
            <a:schemeClr val="accent6"/>
          </a:lnRef>
          <a:fillRef idx="1">
            <a:schemeClr val="lt1"/>
          </a:fillRef>
          <a:effectRef idx="0">
            <a:schemeClr val="accent6"/>
          </a:effectRef>
          <a:fontRef idx="minor">
            <a:schemeClr val="dk1"/>
          </a:fontRef>
        </p:style>
        <p:txBody>
          <a:bodyPr wrap="square" rtlCol="0" anchor="t">
            <a:spAutoFit/>
          </a:bodyPr>
          <a:lstStyle/>
          <a:p>
            <a:r>
              <a:rPr lang="zh-CN" altLang="en-US"/>
              <a:t>等位基因是指位于一对同源染色体相同位置上控制同一性状不同形态的基因。</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wipe(left)">
                                      <p:cBhvr>
                                        <p:cTn id="25" dur="500"/>
                                        <p:tgtEl>
                                          <p:spTgt spid="111"/>
                                        </p:tgtEl>
                                      </p:cBhvr>
                                    </p:animEffect>
                                  </p:childTnLst>
                                </p:cTn>
                              </p:par>
                              <p:par>
                                <p:cTn id="26" presetID="22" presetClass="entr" presetSubtype="8"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left)">
                                      <p:cBhvr>
                                        <p:cTn id="28" dur="500"/>
                                        <p:tgtEl>
                                          <p:spTgt spid="7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barn(inVertical)">
                                      <p:cBhvr>
                                        <p:cTn id="31" dur="500"/>
                                        <p:tgtEl>
                                          <p:spTgt spid="110"/>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strips(downLef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2" grpId="0"/>
      <p:bldP spid="110" grpId="0"/>
      <p:bldP spid="111"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81">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3.</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Ⅰ</a:t>
            </a:r>
            <a:r>
              <a:rPr lang="zh-CN" altLang="en-US" sz="2800" b="1" smtClean="0">
                <a:solidFill>
                  <a:srgbClr val="003300"/>
                </a:solidFill>
                <a:latin typeface="微软雅黑" panose="020B0503020204020204" pitchFamily="34" charset="-122"/>
                <a:ea typeface="微软雅黑" panose="020B0503020204020204" pitchFamily="34" charset="-122"/>
              </a:rPr>
              <a:t>中期</a:t>
            </a:r>
            <a:endParaRPr lang="zh-CN" altLang="en-US" sz="2800" b="1">
              <a:solidFill>
                <a:srgbClr val="003300"/>
              </a:solidFill>
              <a:latin typeface="微软雅黑" panose="020B0503020204020204" pitchFamily="34" charset="-122"/>
              <a:ea typeface="微软雅黑" panose="020B0503020204020204" pitchFamily="34" charset="-122"/>
            </a:endParaRPr>
          </a:p>
        </p:txBody>
      </p:sp>
      <p:grpSp>
        <p:nvGrpSpPr>
          <p:cNvPr id="70" name="组合 69"/>
          <p:cNvGrpSpPr/>
          <p:nvPr>
            <p:custDataLst>
              <p:tags r:id="rId4"/>
            </p:custDataLst>
          </p:nvPr>
        </p:nvGrpSpPr>
        <p:grpSpPr>
          <a:xfrm>
            <a:off x="1137641" y="1319834"/>
            <a:ext cx="2463268" cy="3169295"/>
            <a:chOff x="7049999" y="1457451"/>
            <a:chExt cx="2463268" cy="3169295"/>
          </a:xfrm>
        </p:grpSpPr>
        <p:sp>
          <p:nvSpPr>
            <p:cNvPr id="71" name="椭圆 70"/>
            <p:cNvSpPr/>
            <p:nvPr>
              <p:custDataLst>
                <p:tags r:id="rId53"/>
              </p:custDataLst>
            </p:nvPr>
          </p:nvSpPr>
          <p:spPr>
            <a:xfrm>
              <a:off x="7049999" y="1457451"/>
              <a:ext cx="2463268" cy="3169295"/>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custDataLst>
                <p:tags r:id="rId54"/>
              </p:custDataLst>
            </p:nvPr>
          </p:nvGrpSpPr>
          <p:grpSpPr>
            <a:xfrm>
              <a:off x="8329650" y="2230806"/>
              <a:ext cx="367502" cy="510225"/>
              <a:chOff x="7486503" y="2010635"/>
              <a:chExt cx="489145" cy="617372"/>
            </a:xfrm>
          </p:grpSpPr>
          <p:sp>
            <p:nvSpPr>
              <p:cNvPr id="96" name="Freeform 82"/>
              <p:cNvSpPr/>
              <p:nvPr>
                <p:custDataLst>
                  <p:tags r:id="rId78"/>
                </p:custDataLst>
              </p:nvPr>
            </p:nvSpPr>
            <p:spPr bwMode="auto">
              <a:xfrm>
                <a:off x="7627216" y="2010635"/>
                <a:ext cx="134012" cy="617372"/>
              </a:xfrm>
              <a:custGeom>
                <a:avLst/>
                <a:gdLst>
                  <a:gd name="T0" fmla="*/ 32 w 10"/>
                  <a:gd name="T1" fmla="*/ 0 h 42"/>
                  <a:gd name="T2" fmla="*/ 80 w 10"/>
                  <a:gd name="T3" fmla="*/ 414 h 42"/>
                  <a:gd name="T4" fmla="*/ 0 60000 65536"/>
                  <a:gd name="T5" fmla="*/ 0 60000 65536"/>
                </a:gdLst>
                <a:ahLst/>
                <a:cxnLst>
                  <a:cxn ang="T4">
                    <a:pos x="T0" y="T1"/>
                  </a:cxn>
                  <a:cxn ang="T5">
                    <a:pos x="T2" y="T3"/>
                  </a:cxn>
                </a:cxnLst>
                <a:rect l="0" t="0" r="r" b="b"/>
                <a:pathLst>
                  <a:path w="10" h="42">
                    <a:moveTo>
                      <a:pt x="4" y="0"/>
                    </a:moveTo>
                    <a:cubicBezTo>
                      <a:pt x="0" y="13"/>
                      <a:pt x="0" y="31"/>
                      <a:pt x="10" y="42"/>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 name="Freeform 83"/>
              <p:cNvSpPr/>
              <p:nvPr>
                <p:custDataLst>
                  <p:tags r:id="rId79"/>
                </p:custDataLst>
              </p:nvPr>
            </p:nvSpPr>
            <p:spPr bwMode="auto">
              <a:xfrm>
                <a:off x="7486503" y="2086091"/>
                <a:ext cx="489145" cy="487038"/>
              </a:xfrm>
              <a:custGeom>
                <a:avLst/>
                <a:gdLst>
                  <a:gd name="T0" fmla="*/ 0 w 36"/>
                  <a:gd name="T1" fmla="*/ 0 h 33"/>
                  <a:gd name="T2" fmla="*/ 300 w 36"/>
                  <a:gd name="T3" fmla="*/ 329 h 33"/>
                  <a:gd name="T4" fmla="*/ 0 60000 65536"/>
                  <a:gd name="T5" fmla="*/ 0 60000 65536"/>
                </a:gdLst>
                <a:ahLst/>
                <a:cxnLst>
                  <a:cxn ang="T4">
                    <a:pos x="T0" y="T1"/>
                  </a:cxn>
                  <a:cxn ang="T5">
                    <a:pos x="T2" y="T3"/>
                  </a:cxn>
                </a:cxnLst>
                <a:rect l="0" t="0" r="r" b="b"/>
                <a:pathLst>
                  <a:path w="36" h="33">
                    <a:moveTo>
                      <a:pt x="0" y="0"/>
                    </a:moveTo>
                    <a:cubicBezTo>
                      <a:pt x="14" y="10"/>
                      <a:pt x="16" y="30"/>
                      <a:pt x="36" y="33"/>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3" name="组合 72"/>
            <p:cNvGrpSpPr/>
            <p:nvPr>
              <p:custDataLst>
                <p:tags r:id="rId55"/>
              </p:custDataLst>
            </p:nvPr>
          </p:nvGrpSpPr>
          <p:grpSpPr>
            <a:xfrm rot="4330861">
              <a:off x="7887301" y="3353446"/>
              <a:ext cx="688307" cy="345303"/>
              <a:chOff x="8250373" y="3087607"/>
              <a:chExt cx="609756" cy="459599"/>
            </a:xfrm>
          </p:grpSpPr>
          <p:sp>
            <p:nvSpPr>
              <p:cNvPr id="94" name="Freeform 86"/>
              <p:cNvSpPr/>
              <p:nvPr>
                <p:custDataLst>
                  <p:tags r:id="rId76"/>
                </p:custDataLst>
              </p:nvPr>
            </p:nvSpPr>
            <p:spPr bwMode="auto">
              <a:xfrm>
                <a:off x="8250373" y="3087607"/>
                <a:ext cx="556151" cy="459599"/>
              </a:xfrm>
              <a:custGeom>
                <a:avLst/>
                <a:gdLst>
                  <a:gd name="T0" fmla="*/ 340 w 41"/>
                  <a:gd name="T1" fmla="*/ 0 h 31"/>
                  <a:gd name="T2" fmla="*/ 0 w 41"/>
                  <a:gd name="T3" fmla="*/ 313 h 31"/>
                  <a:gd name="T4" fmla="*/ 0 60000 65536"/>
                  <a:gd name="T5" fmla="*/ 0 60000 65536"/>
                </a:gdLst>
                <a:ahLst/>
                <a:cxnLst>
                  <a:cxn ang="T4">
                    <a:pos x="T0" y="T1"/>
                  </a:cxn>
                  <a:cxn ang="T5">
                    <a:pos x="T2" y="T3"/>
                  </a:cxn>
                </a:cxnLst>
                <a:rect l="0" t="0" r="r" b="b"/>
                <a:pathLst>
                  <a:path w="41" h="31">
                    <a:moveTo>
                      <a:pt x="41" y="0"/>
                    </a:moveTo>
                    <a:cubicBezTo>
                      <a:pt x="36" y="19"/>
                      <a:pt x="17" y="26"/>
                      <a:pt x="0" y="31"/>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 name="Freeform 87"/>
              <p:cNvSpPr/>
              <p:nvPr>
                <p:custDataLst>
                  <p:tags r:id="rId77"/>
                </p:custDataLst>
              </p:nvPr>
            </p:nvSpPr>
            <p:spPr bwMode="auto">
              <a:xfrm>
                <a:off x="8250373" y="3313976"/>
                <a:ext cx="609756" cy="116615"/>
              </a:xfrm>
              <a:custGeom>
                <a:avLst/>
                <a:gdLst>
                  <a:gd name="T0" fmla="*/ 0 w 45"/>
                  <a:gd name="T1" fmla="*/ 28 h 8"/>
                  <a:gd name="T2" fmla="*/ 372 w 45"/>
                  <a:gd name="T3" fmla="*/ 0 h 8"/>
                  <a:gd name="T4" fmla="*/ 0 60000 65536"/>
                  <a:gd name="T5" fmla="*/ 0 60000 65536"/>
                </a:gdLst>
                <a:ahLst/>
                <a:cxnLst>
                  <a:cxn ang="T4">
                    <a:pos x="T0" y="T1"/>
                  </a:cxn>
                  <a:cxn ang="T5">
                    <a:pos x="T2" y="T3"/>
                  </a:cxn>
                </a:cxnLst>
                <a:rect l="0" t="0" r="r" b="b"/>
                <a:pathLst>
                  <a:path w="45" h="8">
                    <a:moveTo>
                      <a:pt x="0" y="3"/>
                    </a:moveTo>
                    <a:cubicBezTo>
                      <a:pt x="14" y="7"/>
                      <a:pt x="32" y="8"/>
                      <a:pt x="45" y="0"/>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4" name="组合 73"/>
            <p:cNvGrpSpPr/>
            <p:nvPr>
              <p:custDataLst>
                <p:tags r:id="rId56"/>
              </p:custDataLst>
            </p:nvPr>
          </p:nvGrpSpPr>
          <p:grpSpPr>
            <a:xfrm rot="17924396">
              <a:off x="7657975" y="3965403"/>
              <a:ext cx="240720" cy="176881"/>
              <a:chOff x="3330025" y="445274"/>
              <a:chExt cx="291271" cy="235429"/>
            </a:xfrm>
          </p:grpSpPr>
          <p:sp>
            <p:nvSpPr>
              <p:cNvPr id="92" name="椭圆 91"/>
              <p:cNvSpPr/>
              <p:nvPr>
                <p:custDataLst>
                  <p:tags r:id="rId7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custDataLst>
                  <p:tags r:id="rId7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custDataLst>
                <p:tags r:id="rId57"/>
              </p:custDataLst>
            </p:nvPr>
          </p:nvGrpSpPr>
          <p:grpSpPr>
            <a:xfrm rot="11793976" flipH="1">
              <a:off x="7507347" y="2121306"/>
              <a:ext cx="218836" cy="194569"/>
              <a:chOff x="3330025" y="445274"/>
              <a:chExt cx="291271" cy="235429"/>
            </a:xfrm>
          </p:grpSpPr>
          <p:sp>
            <p:nvSpPr>
              <p:cNvPr id="90" name="椭圆 89"/>
              <p:cNvSpPr/>
              <p:nvPr>
                <p:custDataLst>
                  <p:tags r:id="rId72"/>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custDataLst>
                  <p:tags r:id="rId73"/>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弧形 75"/>
            <p:cNvSpPr/>
            <p:nvPr>
              <p:custDataLst>
                <p:tags r:id="rId58"/>
              </p:custDataLst>
            </p:nvPr>
          </p:nvSpPr>
          <p:spPr>
            <a:xfrm rot="15932758">
              <a:off x="6784402" y="3032968"/>
              <a:ext cx="1642993" cy="292713"/>
            </a:xfrm>
            <a:prstGeom prst="arc">
              <a:avLst>
                <a:gd name="adj1" fmla="val 11095485"/>
                <a:gd name="adj2" fmla="val 21463182"/>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p:custDataLst>
                <p:tags r:id="rId59"/>
              </p:custDataLst>
            </p:nvPr>
          </p:nvSpPr>
          <p:spPr>
            <a:xfrm rot="5180685" flipH="1">
              <a:off x="6731690" y="3032968"/>
              <a:ext cx="1642993" cy="292713"/>
            </a:xfrm>
            <a:prstGeom prst="arc">
              <a:avLst>
                <a:gd name="adj1" fmla="val 11095485"/>
                <a:gd name="adj2" fmla="val 21463182"/>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8" name="直接连接符 77"/>
            <p:cNvCxnSpPr/>
            <p:nvPr>
              <p:custDataLst>
                <p:tags r:id="rId60"/>
              </p:custDataLst>
            </p:nvPr>
          </p:nvCxnSpPr>
          <p:spPr>
            <a:xfrm>
              <a:off x="7522919" y="2407129"/>
              <a:ext cx="102372" cy="1504731"/>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79" name="组合 78"/>
            <p:cNvGrpSpPr/>
            <p:nvPr>
              <p:custDataLst>
                <p:tags r:id="rId61"/>
              </p:custDataLst>
            </p:nvPr>
          </p:nvGrpSpPr>
          <p:grpSpPr>
            <a:xfrm rot="4725503">
              <a:off x="8034637" y="3285837"/>
              <a:ext cx="688307" cy="345303"/>
              <a:chOff x="8250237" y="3087607"/>
              <a:chExt cx="609756" cy="459599"/>
            </a:xfrm>
          </p:grpSpPr>
          <p:sp>
            <p:nvSpPr>
              <p:cNvPr id="88" name="Freeform 86"/>
              <p:cNvSpPr/>
              <p:nvPr>
                <p:custDataLst>
                  <p:tags r:id="rId70"/>
                </p:custDataLst>
              </p:nvPr>
            </p:nvSpPr>
            <p:spPr bwMode="auto">
              <a:xfrm>
                <a:off x="8250373" y="3087607"/>
                <a:ext cx="556151" cy="459599"/>
              </a:xfrm>
              <a:custGeom>
                <a:avLst/>
                <a:gdLst>
                  <a:gd name="T0" fmla="*/ 340 w 41"/>
                  <a:gd name="T1" fmla="*/ 0 h 31"/>
                  <a:gd name="T2" fmla="*/ 0 w 41"/>
                  <a:gd name="T3" fmla="*/ 313 h 31"/>
                  <a:gd name="T4" fmla="*/ 0 60000 65536"/>
                  <a:gd name="T5" fmla="*/ 0 60000 65536"/>
                </a:gdLst>
                <a:ahLst/>
                <a:cxnLst>
                  <a:cxn ang="T4">
                    <a:pos x="T0" y="T1"/>
                  </a:cxn>
                  <a:cxn ang="T5">
                    <a:pos x="T2" y="T3"/>
                  </a:cxn>
                </a:cxnLst>
                <a:rect l="0" t="0" r="r" b="b"/>
                <a:pathLst>
                  <a:path w="41" h="31">
                    <a:moveTo>
                      <a:pt x="41" y="0"/>
                    </a:moveTo>
                    <a:cubicBezTo>
                      <a:pt x="36" y="19"/>
                      <a:pt x="17" y="26"/>
                      <a:pt x="0" y="31"/>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Freeform 87"/>
              <p:cNvSpPr/>
              <p:nvPr>
                <p:custDataLst>
                  <p:tags r:id="rId71"/>
                </p:custDataLst>
              </p:nvPr>
            </p:nvSpPr>
            <p:spPr bwMode="auto">
              <a:xfrm>
                <a:off x="8250237" y="3314611"/>
                <a:ext cx="609756" cy="116614"/>
              </a:xfrm>
              <a:custGeom>
                <a:avLst/>
                <a:gdLst>
                  <a:gd name="T0" fmla="*/ 0 w 45"/>
                  <a:gd name="T1" fmla="*/ 28 h 8"/>
                  <a:gd name="T2" fmla="*/ 372 w 45"/>
                  <a:gd name="T3" fmla="*/ 0 h 8"/>
                  <a:gd name="T4" fmla="*/ 0 60000 65536"/>
                  <a:gd name="T5" fmla="*/ 0 60000 65536"/>
                </a:gdLst>
                <a:ahLst/>
                <a:cxnLst>
                  <a:cxn ang="T4">
                    <a:pos x="T0" y="T1"/>
                  </a:cxn>
                  <a:cxn ang="T5">
                    <a:pos x="T2" y="T3"/>
                  </a:cxn>
                </a:cxnLst>
                <a:rect l="0" t="0" r="r" b="b"/>
                <a:pathLst>
                  <a:path w="45" h="8">
                    <a:moveTo>
                      <a:pt x="0" y="3"/>
                    </a:moveTo>
                    <a:cubicBezTo>
                      <a:pt x="14" y="7"/>
                      <a:pt x="32" y="8"/>
                      <a:pt x="45" y="0"/>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0" name="组合 79"/>
            <p:cNvGrpSpPr/>
            <p:nvPr>
              <p:custDataLst>
                <p:tags r:id="rId62"/>
              </p:custDataLst>
            </p:nvPr>
          </p:nvGrpSpPr>
          <p:grpSpPr>
            <a:xfrm>
              <a:off x="8562475" y="2152016"/>
              <a:ext cx="367502" cy="510225"/>
              <a:chOff x="7486503" y="2010635"/>
              <a:chExt cx="489145" cy="617372"/>
            </a:xfrm>
          </p:grpSpPr>
          <p:sp>
            <p:nvSpPr>
              <p:cNvPr id="86" name="Freeform 82"/>
              <p:cNvSpPr/>
              <p:nvPr>
                <p:custDataLst>
                  <p:tags r:id="rId68"/>
                </p:custDataLst>
              </p:nvPr>
            </p:nvSpPr>
            <p:spPr bwMode="auto">
              <a:xfrm>
                <a:off x="7627216" y="2010635"/>
                <a:ext cx="134012" cy="617372"/>
              </a:xfrm>
              <a:custGeom>
                <a:avLst/>
                <a:gdLst>
                  <a:gd name="T0" fmla="*/ 32 w 10"/>
                  <a:gd name="T1" fmla="*/ 0 h 42"/>
                  <a:gd name="T2" fmla="*/ 80 w 10"/>
                  <a:gd name="T3" fmla="*/ 414 h 42"/>
                  <a:gd name="T4" fmla="*/ 0 60000 65536"/>
                  <a:gd name="T5" fmla="*/ 0 60000 65536"/>
                </a:gdLst>
                <a:ahLst/>
                <a:cxnLst>
                  <a:cxn ang="T4">
                    <a:pos x="T0" y="T1"/>
                  </a:cxn>
                  <a:cxn ang="T5">
                    <a:pos x="T2" y="T3"/>
                  </a:cxn>
                </a:cxnLst>
                <a:rect l="0" t="0" r="r" b="b"/>
                <a:pathLst>
                  <a:path w="10" h="42">
                    <a:moveTo>
                      <a:pt x="4" y="0"/>
                    </a:moveTo>
                    <a:cubicBezTo>
                      <a:pt x="0" y="13"/>
                      <a:pt x="0" y="31"/>
                      <a:pt x="10" y="42"/>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 name="Freeform 83"/>
              <p:cNvSpPr/>
              <p:nvPr>
                <p:custDataLst>
                  <p:tags r:id="rId69"/>
                </p:custDataLst>
              </p:nvPr>
            </p:nvSpPr>
            <p:spPr bwMode="auto">
              <a:xfrm>
                <a:off x="7486503" y="2086091"/>
                <a:ext cx="489145" cy="487038"/>
              </a:xfrm>
              <a:custGeom>
                <a:avLst/>
                <a:gdLst>
                  <a:gd name="T0" fmla="*/ 0 w 36"/>
                  <a:gd name="T1" fmla="*/ 0 h 33"/>
                  <a:gd name="T2" fmla="*/ 300 w 36"/>
                  <a:gd name="T3" fmla="*/ 329 h 33"/>
                  <a:gd name="T4" fmla="*/ 0 60000 65536"/>
                  <a:gd name="T5" fmla="*/ 0 60000 65536"/>
                </a:gdLst>
                <a:ahLst/>
                <a:cxnLst>
                  <a:cxn ang="T4">
                    <a:pos x="T0" y="T1"/>
                  </a:cxn>
                  <a:cxn ang="T5">
                    <a:pos x="T2" y="T3"/>
                  </a:cxn>
                </a:cxnLst>
                <a:rect l="0" t="0" r="r" b="b"/>
                <a:pathLst>
                  <a:path w="36" h="33">
                    <a:moveTo>
                      <a:pt x="0" y="0"/>
                    </a:moveTo>
                    <a:cubicBezTo>
                      <a:pt x="14" y="10"/>
                      <a:pt x="16" y="30"/>
                      <a:pt x="36" y="33"/>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 name="空心弧 80"/>
            <p:cNvSpPr/>
            <p:nvPr>
              <p:custDataLst>
                <p:tags r:id="rId63"/>
              </p:custDataLst>
            </p:nvPr>
          </p:nvSpPr>
          <p:spPr>
            <a:xfrm>
              <a:off x="7764477" y="1792506"/>
              <a:ext cx="1403577" cy="1213807"/>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空心弧 81"/>
            <p:cNvSpPr/>
            <p:nvPr>
              <p:custDataLst>
                <p:tags r:id="rId64"/>
              </p:custDataLst>
            </p:nvPr>
          </p:nvSpPr>
          <p:spPr>
            <a:xfrm rot="18503612">
              <a:off x="7513385" y="2007518"/>
              <a:ext cx="1543936" cy="1103461"/>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空心弧 82"/>
            <p:cNvSpPr/>
            <p:nvPr>
              <p:custDataLst>
                <p:tags r:id="rId65"/>
              </p:custDataLst>
            </p:nvPr>
          </p:nvSpPr>
          <p:spPr>
            <a:xfrm rot="13022637">
              <a:off x="7805111" y="3043234"/>
              <a:ext cx="1403577" cy="1213807"/>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空心弧 83"/>
            <p:cNvSpPr/>
            <p:nvPr>
              <p:custDataLst>
                <p:tags r:id="rId66"/>
              </p:custDataLst>
            </p:nvPr>
          </p:nvSpPr>
          <p:spPr>
            <a:xfrm rot="6883367">
              <a:off x="8003551" y="2447147"/>
              <a:ext cx="1543936" cy="1103461"/>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空心弧 84"/>
            <p:cNvSpPr/>
            <p:nvPr>
              <p:custDataLst>
                <p:tags r:id="rId67"/>
              </p:custDataLst>
            </p:nvPr>
          </p:nvSpPr>
          <p:spPr>
            <a:xfrm rot="10065082">
              <a:off x="8108795" y="2942207"/>
              <a:ext cx="1403577" cy="1123292"/>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0" name="TextBox 13"/>
          <p:cNvSpPr txBox="1">
            <a:spLocks noChangeArrowheads="1"/>
          </p:cNvSpPr>
          <p:nvPr>
            <p:custDataLst>
              <p:tags r:id="rId5"/>
            </p:custDataLst>
          </p:nvPr>
        </p:nvSpPr>
        <p:spPr bwMode="auto">
          <a:xfrm>
            <a:off x="1255295" y="4587974"/>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初级精母细胞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98" name="文本框 152620"/>
          <p:cNvSpPr txBox="1"/>
          <p:nvPr>
            <p:custDataLst>
              <p:tags r:id="rId6"/>
            </p:custDataLst>
          </p:nvPr>
        </p:nvSpPr>
        <p:spPr>
          <a:xfrm>
            <a:off x="4578979" y="3990888"/>
            <a:ext cx="4032448" cy="954107"/>
          </a:xfrm>
          <a:prstGeom prst="rect">
            <a:avLst/>
          </a:prstGeom>
          <a:noFill/>
          <a:ln w="9525">
            <a:noFill/>
          </a:ln>
        </p:spPr>
        <p:txBody>
          <a:bodyPr wrap="square">
            <a:spAutoFit/>
          </a:bodyPr>
          <a:lstStyle/>
          <a:p>
            <a:pPr algn="ctr">
              <a:spcBef>
                <a:spcPct val="50000"/>
              </a:spcBef>
            </a:pPr>
            <a:r>
              <a:rPr lang="zh-CN" altLang="en-US" sz="2800" b="1">
                <a:solidFill>
                  <a:srgbClr val="FF3300"/>
                </a:solidFill>
                <a:latin typeface="楷体" panose="02010609060101010101" pitchFamily="49" charset="-122"/>
                <a:ea typeface="楷体" panose="02010609060101010101" pitchFamily="49" charset="-122"/>
              </a:rPr>
              <a:t>同源染色体排列在细胞中央的赤道板</a:t>
            </a:r>
            <a:r>
              <a:rPr lang="zh-CN" altLang="en-US" sz="2800" b="1" smtClean="0">
                <a:solidFill>
                  <a:srgbClr val="FF3300"/>
                </a:solidFill>
                <a:latin typeface="楷体" panose="02010609060101010101" pitchFamily="49" charset="-122"/>
                <a:ea typeface="楷体" panose="02010609060101010101" pitchFamily="49" charset="-122"/>
              </a:rPr>
              <a:t>两侧</a:t>
            </a:r>
            <a:endParaRPr lang="zh-CN" altLang="en-US" sz="2800" b="1">
              <a:solidFill>
                <a:srgbClr val="FF3300"/>
              </a:solidFill>
              <a:latin typeface="楷体" panose="02010609060101010101" pitchFamily="49" charset="-122"/>
              <a:ea typeface="楷体" panose="02010609060101010101" pitchFamily="49" charset="-122"/>
            </a:endParaRPr>
          </a:p>
        </p:txBody>
      </p:sp>
      <p:grpSp>
        <p:nvGrpSpPr>
          <p:cNvPr id="99" name="组合 98"/>
          <p:cNvGrpSpPr/>
          <p:nvPr>
            <p:custDataLst>
              <p:tags r:id="rId7"/>
            </p:custDataLst>
          </p:nvPr>
        </p:nvGrpSpPr>
        <p:grpSpPr>
          <a:xfrm>
            <a:off x="5426737" y="744750"/>
            <a:ext cx="2931287" cy="3319235"/>
            <a:chOff x="1635335" y="678416"/>
            <a:chExt cx="3901544" cy="4417903"/>
          </a:xfrm>
        </p:grpSpPr>
        <p:sp>
          <p:nvSpPr>
            <p:cNvPr id="112" name="椭圆 111"/>
            <p:cNvSpPr/>
            <p:nvPr>
              <p:custDataLst>
                <p:tags r:id="rId10"/>
              </p:custDataLst>
            </p:nvPr>
          </p:nvSpPr>
          <p:spPr>
            <a:xfrm>
              <a:off x="1831152" y="1092085"/>
              <a:ext cx="3705727" cy="3705727"/>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custDataLst>
                <p:tags r:id="rId11"/>
              </p:custDataLst>
            </p:nvPr>
          </p:nvSpPr>
          <p:spPr>
            <a:xfrm>
              <a:off x="2553048" y="1529390"/>
              <a:ext cx="2261936" cy="2839454"/>
            </a:xfrm>
            <a:prstGeom prst="ellipse">
              <a:avLst/>
            </a:prstGeom>
            <a:noFill/>
            <a:ln w="57150">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custDataLst>
                <p:tags r:id="rId12"/>
              </p:custDataLst>
            </p:nvPr>
          </p:nvSpPr>
          <p:spPr>
            <a:xfrm>
              <a:off x="2825764" y="1529390"/>
              <a:ext cx="1664370" cy="2839454"/>
            </a:xfrm>
            <a:prstGeom prst="ellipse">
              <a:avLst/>
            </a:prstGeom>
            <a:noFill/>
            <a:ln w="57150">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custDataLst>
                <p:tags r:id="rId13"/>
              </p:custDataLst>
            </p:nvPr>
          </p:nvSpPr>
          <p:spPr>
            <a:xfrm>
              <a:off x="3051355" y="1529390"/>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custDataLst>
                <p:tags r:id="rId14"/>
              </p:custDataLst>
            </p:nvPr>
          </p:nvSpPr>
          <p:spPr>
            <a:xfrm>
              <a:off x="3274942" y="1529389"/>
              <a:ext cx="800602"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p:cNvGrpSpPr/>
            <p:nvPr>
              <p:custDataLst>
                <p:tags r:id="rId15"/>
              </p:custDataLst>
            </p:nvPr>
          </p:nvGrpSpPr>
          <p:grpSpPr>
            <a:xfrm>
              <a:off x="1635335" y="2554323"/>
              <a:ext cx="2211803" cy="1599292"/>
              <a:chOff x="2322095" y="4993105"/>
              <a:chExt cx="2211803" cy="1599292"/>
            </a:xfrm>
          </p:grpSpPr>
          <p:sp>
            <p:nvSpPr>
              <p:cNvPr id="150" name="弧形 149"/>
              <p:cNvSpPr/>
              <p:nvPr>
                <p:custDataLst>
                  <p:tags r:id="rId48"/>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1" name="弧形 150"/>
              <p:cNvSpPr/>
              <p:nvPr>
                <p:custDataLst>
                  <p:tags r:id="rId49"/>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2" name="组合 151"/>
              <p:cNvGrpSpPr/>
              <p:nvPr>
                <p:custDataLst>
                  <p:tags r:id="rId50"/>
                </p:custDataLst>
              </p:nvPr>
            </p:nvGrpSpPr>
            <p:grpSpPr>
              <a:xfrm>
                <a:off x="3864148" y="5123298"/>
                <a:ext cx="216552" cy="179122"/>
                <a:chOff x="3864148" y="5123298"/>
                <a:chExt cx="216552" cy="179122"/>
              </a:xfrm>
            </p:grpSpPr>
            <p:sp>
              <p:nvSpPr>
                <p:cNvPr id="153" name="椭圆 152"/>
                <p:cNvSpPr/>
                <p:nvPr>
                  <p:custDataLst>
                    <p:tags r:id="rId51"/>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custDataLst>
                    <p:tags r:id="rId52"/>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8" name="组合 117"/>
            <p:cNvGrpSpPr/>
            <p:nvPr>
              <p:custDataLst>
                <p:tags r:id="rId16"/>
              </p:custDataLst>
            </p:nvPr>
          </p:nvGrpSpPr>
          <p:grpSpPr>
            <a:xfrm rot="20447720" flipH="1" flipV="1">
              <a:off x="2459290" y="1683376"/>
              <a:ext cx="2214812" cy="1562040"/>
              <a:chOff x="2322095" y="4993105"/>
              <a:chExt cx="2214812" cy="1562040"/>
            </a:xfrm>
          </p:grpSpPr>
          <p:sp>
            <p:nvSpPr>
              <p:cNvPr id="145" name="弧形 144"/>
              <p:cNvSpPr/>
              <p:nvPr>
                <p:custDataLst>
                  <p:tags r:id="rId43"/>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6" name="弧形 145"/>
              <p:cNvSpPr/>
              <p:nvPr>
                <p:custDataLst>
                  <p:tags r:id="rId44"/>
                </p:custDataLst>
              </p:nvPr>
            </p:nvSpPr>
            <p:spPr>
              <a:xfrm rot="19822920">
                <a:off x="2635918" y="5255734"/>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7" name="组合 146"/>
              <p:cNvGrpSpPr/>
              <p:nvPr>
                <p:custDataLst>
                  <p:tags r:id="rId45"/>
                </p:custDataLst>
              </p:nvPr>
            </p:nvGrpSpPr>
            <p:grpSpPr>
              <a:xfrm>
                <a:off x="3864148" y="5123298"/>
                <a:ext cx="216552" cy="179122"/>
                <a:chOff x="3864148" y="5123298"/>
                <a:chExt cx="216552" cy="179122"/>
              </a:xfrm>
            </p:grpSpPr>
            <p:sp>
              <p:nvSpPr>
                <p:cNvPr id="148" name="椭圆 147"/>
                <p:cNvSpPr/>
                <p:nvPr>
                  <p:custDataLst>
                    <p:tags r:id="rId46"/>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custDataLst>
                    <p:tags r:id="rId47"/>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p:cNvGrpSpPr/>
            <p:nvPr>
              <p:custDataLst>
                <p:tags r:id="rId17"/>
              </p:custDataLst>
            </p:nvPr>
          </p:nvGrpSpPr>
          <p:grpSpPr>
            <a:xfrm rot="2239328" flipV="1">
              <a:off x="3561865" y="2129208"/>
              <a:ext cx="1541051" cy="1021045"/>
              <a:chOff x="2480407" y="5079349"/>
              <a:chExt cx="2081152" cy="1021045"/>
            </a:xfrm>
          </p:grpSpPr>
          <p:sp>
            <p:nvSpPr>
              <p:cNvPr id="140" name="弧形 139"/>
              <p:cNvSpPr/>
              <p:nvPr>
                <p:custDataLst>
                  <p:tags r:id="rId38"/>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弧形 140"/>
              <p:cNvSpPr/>
              <p:nvPr>
                <p:custDataLst>
                  <p:tags r:id="rId39"/>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2" name="组合 141"/>
              <p:cNvGrpSpPr/>
              <p:nvPr>
                <p:custDataLst>
                  <p:tags r:id="rId40"/>
                </p:custDataLst>
              </p:nvPr>
            </p:nvGrpSpPr>
            <p:grpSpPr>
              <a:xfrm>
                <a:off x="3939553" y="5154658"/>
                <a:ext cx="233480" cy="157391"/>
                <a:chOff x="3939553" y="5154658"/>
                <a:chExt cx="233480" cy="157391"/>
              </a:xfrm>
            </p:grpSpPr>
            <p:sp>
              <p:nvSpPr>
                <p:cNvPr id="143" name="椭圆 142"/>
                <p:cNvSpPr/>
                <p:nvPr>
                  <p:custDataLst>
                    <p:tags r:id="rId41"/>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custDataLst>
                    <p:tags r:id="rId42"/>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p:cNvGrpSpPr/>
            <p:nvPr>
              <p:custDataLst>
                <p:tags r:id="rId18"/>
              </p:custDataLst>
            </p:nvPr>
          </p:nvGrpSpPr>
          <p:grpSpPr>
            <a:xfrm rot="19360672">
              <a:off x="3516417" y="2779613"/>
              <a:ext cx="1541051" cy="1021045"/>
              <a:chOff x="2480407" y="5079349"/>
              <a:chExt cx="2081152" cy="1021045"/>
            </a:xfrm>
          </p:grpSpPr>
          <p:sp>
            <p:nvSpPr>
              <p:cNvPr id="135" name="弧形 134"/>
              <p:cNvSpPr/>
              <p:nvPr>
                <p:custDataLst>
                  <p:tags r:id="rId33"/>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6" name="弧形 135"/>
              <p:cNvSpPr/>
              <p:nvPr>
                <p:custDataLst>
                  <p:tags r:id="rId34"/>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7" name="组合 136"/>
              <p:cNvGrpSpPr/>
              <p:nvPr>
                <p:custDataLst>
                  <p:tags r:id="rId35"/>
                </p:custDataLst>
              </p:nvPr>
            </p:nvGrpSpPr>
            <p:grpSpPr>
              <a:xfrm>
                <a:off x="3939553" y="5154658"/>
                <a:ext cx="233480" cy="157391"/>
                <a:chOff x="3939553" y="5154658"/>
                <a:chExt cx="233480" cy="157391"/>
              </a:xfrm>
            </p:grpSpPr>
            <p:sp>
              <p:nvSpPr>
                <p:cNvPr id="138" name="椭圆 137"/>
                <p:cNvSpPr/>
                <p:nvPr>
                  <p:custDataLst>
                    <p:tags r:id="rId36"/>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custDataLst>
                    <p:tags r:id="rId37"/>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1" name="弧形 120"/>
            <p:cNvSpPr/>
            <p:nvPr>
              <p:custDataLst>
                <p:tags r:id="rId19"/>
              </p:custDataLst>
            </p:nvPr>
          </p:nvSpPr>
          <p:spPr>
            <a:xfrm>
              <a:off x="2868084" y="134398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弧形 121"/>
            <p:cNvSpPr/>
            <p:nvPr>
              <p:custDataLst>
                <p:tags r:id="rId20"/>
              </p:custDataLst>
            </p:nvPr>
          </p:nvSpPr>
          <p:spPr>
            <a:xfrm flipV="1">
              <a:off x="3218001" y="678416"/>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弧形 122"/>
            <p:cNvSpPr/>
            <p:nvPr>
              <p:custDataLst>
                <p:tags r:id="rId21"/>
              </p:custDataLst>
            </p:nvPr>
          </p:nvSpPr>
          <p:spPr>
            <a:xfrm rot="1640464">
              <a:off x="2859913" y="1186026"/>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弧形 123"/>
            <p:cNvSpPr/>
            <p:nvPr>
              <p:custDataLst>
                <p:tags r:id="rId22"/>
              </p:custDataLst>
            </p:nvPr>
          </p:nvSpPr>
          <p:spPr>
            <a:xfrm rot="20364790" flipH="1">
              <a:off x="3657404" y="1217424"/>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弧形 124"/>
            <p:cNvSpPr/>
            <p:nvPr>
              <p:custDataLst>
                <p:tags r:id="rId23"/>
              </p:custDataLst>
            </p:nvPr>
          </p:nvSpPr>
          <p:spPr>
            <a:xfrm flipH="1" flipV="1">
              <a:off x="3642309" y="3812496"/>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弧形 125"/>
            <p:cNvSpPr/>
            <p:nvPr>
              <p:custDataLst>
                <p:tags r:id="rId24"/>
              </p:custDataLst>
            </p:nvPr>
          </p:nvSpPr>
          <p:spPr>
            <a:xfrm rot="19959536" flipH="1">
              <a:off x="3492107" y="4261432"/>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7" name="弧形 126"/>
            <p:cNvSpPr/>
            <p:nvPr>
              <p:custDataLst>
                <p:tags r:id="rId25"/>
              </p:custDataLst>
            </p:nvPr>
          </p:nvSpPr>
          <p:spPr>
            <a:xfrm rot="3144272">
              <a:off x="2844263" y="414300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8" name="弧形 127"/>
            <p:cNvSpPr/>
            <p:nvPr>
              <p:custDataLst>
                <p:tags r:id="rId26"/>
              </p:custDataLst>
            </p:nvPr>
          </p:nvSpPr>
          <p:spPr>
            <a:xfrm rot="18989204" flipH="1" flipV="1">
              <a:off x="3527497" y="3721318"/>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9" name="组合 128"/>
            <p:cNvGrpSpPr/>
            <p:nvPr>
              <p:custDataLst>
                <p:tags r:id="rId27"/>
              </p:custDataLst>
            </p:nvPr>
          </p:nvGrpSpPr>
          <p:grpSpPr>
            <a:xfrm rot="5400000" flipH="1">
              <a:off x="3479347" y="1401622"/>
              <a:ext cx="291271" cy="235429"/>
              <a:chOff x="3330025" y="445274"/>
              <a:chExt cx="291271" cy="235429"/>
            </a:xfrm>
          </p:grpSpPr>
          <p:sp>
            <p:nvSpPr>
              <p:cNvPr id="133" name="椭圆 132"/>
              <p:cNvSpPr/>
              <p:nvPr>
                <p:custDataLst>
                  <p:tags r:id="rId3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custDataLst>
                  <p:tags r:id="rId3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custDataLst>
                <p:tags r:id="rId28"/>
              </p:custDataLst>
            </p:nvPr>
          </p:nvGrpSpPr>
          <p:grpSpPr>
            <a:xfrm rot="5400000" flipH="1">
              <a:off x="3455721" y="4249497"/>
              <a:ext cx="291271" cy="235429"/>
              <a:chOff x="3330025" y="445274"/>
              <a:chExt cx="291271" cy="235429"/>
            </a:xfrm>
          </p:grpSpPr>
          <p:sp>
            <p:nvSpPr>
              <p:cNvPr id="131" name="椭圆 130"/>
              <p:cNvSpPr/>
              <p:nvPr>
                <p:custDataLst>
                  <p:tags r:id="rId29"/>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custDataLst>
                  <p:tags r:id="rId30"/>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5" name="TextBox 13"/>
          <p:cNvSpPr txBox="1">
            <a:spLocks noChangeArrowheads="1"/>
          </p:cNvSpPr>
          <p:nvPr>
            <p:custDataLst>
              <p:tags r:id="rId8"/>
            </p:custDataLst>
          </p:nvPr>
        </p:nvSpPr>
        <p:spPr bwMode="auto">
          <a:xfrm>
            <a:off x="5796642" y="383559"/>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800" b="1">
                <a:solidFill>
                  <a:schemeClr val="bg2">
                    <a:lumMod val="25000"/>
                  </a:schemeClr>
                </a:solidFill>
                <a:latin typeface="微软雅黑" panose="020B0503020204020204" pitchFamily="34" charset="-122"/>
                <a:ea typeface="微软雅黑" panose="020B0503020204020204" pitchFamily="34" charset="-122"/>
              </a:rPr>
              <a:t>初</a:t>
            </a:r>
            <a:r>
              <a:rPr lang="zh-CN" altLang="en-US" sz="2800" b="1" smtClean="0">
                <a:solidFill>
                  <a:schemeClr val="bg2">
                    <a:lumMod val="25000"/>
                  </a:schemeClr>
                </a:solidFill>
                <a:latin typeface="微软雅黑" panose="020B0503020204020204" pitchFamily="34" charset="-122"/>
                <a:ea typeface="微软雅黑" panose="020B0503020204020204" pitchFamily="34" charset="-122"/>
              </a:rPr>
              <a:t>级精母细胞</a:t>
            </a:r>
            <a:endParaRPr lang="zh-CN" altLang="en-US" sz="28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6" name="右箭头 155"/>
          <p:cNvSpPr/>
          <p:nvPr>
            <p:custDataLst>
              <p:tags r:id="rId9"/>
            </p:custDataLst>
          </p:nvPr>
        </p:nvSpPr>
        <p:spPr bwMode="auto">
          <a:xfrm>
            <a:off x="3703195" y="2844429"/>
            <a:ext cx="1870662" cy="18681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randombar(horizontal)">
                                      <p:cBhvr>
                                        <p:cTn id="18" dur="500"/>
                                        <p:tgtEl>
                                          <p:spTgt spid="9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6"/>
                                        </p:tgtEl>
                                        <p:attrNameLst>
                                          <p:attrName>style.visibility</p:attrName>
                                        </p:attrNameLst>
                                      </p:cBhvr>
                                      <p:to>
                                        <p:strVal val="visible"/>
                                      </p:to>
                                    </p:set>
                                    <p:animEffect transition="in" filter="wipe(left)">
                                      <p:cBhvr>
                                        <p:cTn id="23" dur="500"/>
                                        <p:tgtEl>
                                          <p:spTgt spid="156"/>
                                        </p:tgtEl>
                                      </p:cBhvr>
                                    </p:animEffect>
                                  </p:childTnLst>
                                </p:cTn>
                              </p:par>
                              <p:par>
                                <p:cTn id="24" presetID="22" presetClass="entr" presetSubtype="8" fill="hold" nodeType="with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wipe(left)">
                                      <p:cBhvr>
                                        <p:cTn id="26" dur="500"/>
                                        <p:tgtEl>
                                          <p:spTgt spid="9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55"/>
                                        </p:tgtEl>
                                        <p:attrNameLst>
                                          <p:attrName>style.visibility</p:attrName>
                                        </p:attrNameLst>
                                      </p:cBhvr>
                                      <p:to>
                                        <p:strVal val="visible"/>
                                      </p:to>
                                    </p:set>
                                    <p:animEffect transition="in" filter="barn(inVertical)">
                                      <p:cBhvr>
                                        <p:cTn id="29"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98" grpId="0"/>
      <p:bldP spid="155" grpId="0"/>
      <p:bldP spid="15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99">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4.</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Ⅰ</a:t>
            </a:r>
            <a:r>
              <a:rPr lang="zh-CN" altLang="en-US" sz="2800" b="1" smtClean="0">
                <a:solidFill>
                  <a:srgbClr val="003300"/>
                </a:solidFill>
                <a:latin typeface="微软雅黑" panose="020B0503020204020204" pitchFamily="34" charset="-122"/>
                <a:ea typeface="微软雅黑" panose="020B0503020204020204" pitchFamily="34" charset="-122"/>
              </a:rPr>
              <a:t>后期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107345" y="4257292"/>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初级精母细胞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99" name="组合 98"/>
          <p:cNvGrpSpPr/>
          <p:nvPr>
            <p:custDataLst>
              <p:tags r:id="rId5"/>
            </p:custDataLst>
          </p:nvPr>
        </p:nvGrpSpPr>
        <p:grpSpPr>
          <a:xfrm>
            <a:off x="79800" y="1109409"/>
            <a:ext cx="2931287" cy="3319235"/>
            <a:chOff x="1635335" y="678416"/>
            <a:chExt cx="3901544" cy="4417903"/>
          </a:xfrm>
        </p:grpSpPr>
        <p:sp>
          <p:nvSpPr>
            <p:cNvPr id="112" name="椭圆 111"/>
            <p:cNvSpPr/>
            <p:nvPr>
              <p:custDataLst>
                <p:tags r:id="rId55"/>
              </p:custDataLst>
            </p:nvPr>
          </p:nvSpPr>
          <p:spPr>
            <a:xfrm>
              <a:off x="1831152" y="1092085"/>
              <a:ext cx="3705727" cy="3705727"/>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custDataLst>
                <p:tags r:id="rId56"/>
              </p:custDataLst>
            </p:nvPr>
          </p:nvSpPr>
          <p:spPr>
            <a:xfrm>
              <a:off x="2553048" y="1529390"/>
              <a:ext cx="2261936" cy="2839454"/>
            </a:xfrm>
            <a:prstGeom prst="ellipse">
              <a:avLst/>
            </a:prstGeom>
            <a:noFill/>
            <a:ln w="57150">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custDataLst>
                <p:tags r:id="rId57"/>
              </p:custDataLst>
            </p:nvPr>
          </p:nvSpPr>
          <p:spPr>
            <a:xfrm>
              <a:off x="2825764" y="1529390"/>
              <a:ext cx="1664370" cy="2839454"/>
            </a:xfrm>
            <a:prstGeom prst="ellipse">
              <a:avLst/>
            </a:prstGeom>
            <a:noFill/>
            <a:ln w="57150">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custDataLst>
                <p:tags r:id="rId58"/>
              </p:custDataLst>
            </p:nvPr>
          </p:nvSpPr>
          <p:spPr>
            <a:xfrm>
              <a:off x="3051355" y="1529390"/>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custDataLst>
                <p:tags r:id="rId59"/>
              </p:custDataLst>
            </p:nvPr>
          </p:nvSpPr>
          <p:spPr>
            <a:xfrm>
              <a:off x="3274942" y="1529389"/>
              <a:ext cx="800602"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p:cNvGrpSpPr/>
            <p:nvPr>
              <p:custDataLst>
                <p:tags r:id="rId60"/>
              </p:custDataLst>
            </p:nvPr>
          </p:nvGrpSpPr>
          <p:grpSpPr>
            <a:xfrm>
              <a:off x="1635335" y="2554323"/>
              <a:ext cx="2211803" cy="1599292"/>
              <a:chOff x="2322095" y="4993105"/>
              <a:chExt cx="2211803" cy="1599292"/>
            </a:xfrm>
          </p:grpSpPr>
          <p:sp>
            <p:nvSpPr>
              <p:cNvPr id="150" name="弧形 149"/>
              <p:cNvSpPr/>
              <p:nvPr>
                <p:custDataLst>
                  <p:tags r:id="rId93"/>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1" name="弧形 150"/>
              <p:cNvSpPr/>
              <p:nvPr>
                <p:custDataLst>
                  <p:tags r:id="rId94"/>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2" name="组合 151"/>
              <p:cNvGrpSpPr/>
              <p:nvPr>
                <p:custDataLst>
                  <p:tags r:id="rId95"/>
                </p:custDataLst>
              </p:nvPr>
            </p:nvGrpSpPr>
            <p:grpSpPr>
              <a:xfrm>
                <a:off x="3864148" y="5123298"/>
                <a:ext cx="216552" cy="179122"/>
                <a:chOff x="3864148" y="5123298"/>
                <a:chExt cx="216552" cy="179122"/>
              </a:xfrm>
            </p:grpSpPr>
            <p:sp>
              <p:nvSpPr>
                <p:cNvPr id="153" name="椭圆 152"/>
                <p:cNvSpPr/>
                <p:nvPr>
                  <p:custDataLst>
                    <p:tags r:id="rId96"/>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custDataLst>
                    <p:tags r:id="rId97"/>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8" name="组合 117"/>
            <p:cNvGrpSpPr/>
            <p:nvPr>
              <p:custDataLst>
                <p:tags r:id="rId61"/>
              </p:custDataLst>
            </p:nvPr>
          </p:nvGrpSpPr>
          <p:grpSpPr>
            <a:xfrm rot="20447720" flipH="1" flipV="1">
              <a:off x="2459290" y="1683376"/>
              <a:ext cx="2214812" cy="1562040"/>
              <a:chOff x="2322095" y="4993105"/>
              <a:chExt cx="2214812" cy="1562040"/>
            </a:xfrm>
          </p:grpSpPr>
          <p:sp>
            <p:nvSpPr>
              <p:cNvPr id="145" name="弧形 144"/>
              <p:cNvSpPr/>
              <p:nvPr>
                <p:custDataLst>
                  <p:tags r:id="rId88"/>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6" name="弧形 145"/>
              <p:cNvSpPr/>
              <p:nvPr>
                <p:custDataLst>
                  <p:tags r:id="rId89"/>
                </p:custDataLst>
              </p:nvPr>
            </p:nvSpPr>
            <p:spPr>
              <a:xfrm rot="19822920">
                <a:off x="2635918" y="5255734"/>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7" name="组合 146"/>
              <p:cNvGrpSpPr/>
              <p:nvPr>
                <p:custDataLst>
                  <p:tags r:id="rId90"/>
                </p:custDataLst>
              </p:nvPr>
            </p:nvGrpSpPr>
            <p:grpSpPr>
              <a:xfrm>
                <a:off x="3864148" y="5123298"/>
                <a:ext cx="216552" cy="179122"/>
                <a:chOff x="3864148" y="5123298"/>
                <a:chExt cx="216552" cy="179122"/>
              </a:xfrm>
            </p:grpSpPr>
            <p:sp>
              <p:nvSpPr>
                <p:cNvPr id="148" name="椭圆 147"/>
                <p:cNvSpPr/>
                <p:nvPr>
                  <p:custDataLst>
                    <p:tags r:id="rId91"/>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custDataLst>
                    <p:tags r:id="rId92"/>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p:cNvGrpSpPr/>
            <p:nvPr>
              <p:custDataLst>
                <p:tags r:id="rId62"/>
              </p:custDataLst>
            </p:nvPr>
          </p:nvGrpSpPr>
          <p:grpSpPr>
            <a:xfrm rot="2239328" flipV="1">
              <a:off x="3561865" y="2129208"/>
              <a:ext cx="1541051" cy="1021045"/>
              <a:chOff x="2480407" y="5079349"/>
              <a:chExt cx="2081152" cy="1021045"/>
            </a:xfrm>
          </p:grpSpPr>
          <p:sp>
            <p:nvSpPr>
              <p:cNvPr id="140" name="弧形 139"/>
              <p:cNvSpPr/>
              <p:nvPr>
                <p:custDataLst>
                  <p:tags r:id="rId83"/>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弧形 140"/>
              <p:cNvSpPr/>
              <p:nvPr>
                <p:custDataLst>
                  <p:tags r:id="rId84"/>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2" name="组合 141"/>
              <p:cNvGrpSpPr/>
              <p:nvPr>
                <p:custDataLst>
                  <p:tags r:id="rId85"/>
                </p:custDataLst>
              </p:nvPr>
            </p:nvGrpSpPr>
            <p:grpSpPr>
              <a:xfrm>
                <a:off x="3939553" y="5154658"/>
                <a:ext cx="233480" cy="157391"/>
                <a:chOff x="3939553" y="5154658"/>
                <a:chExt cx="233480" cy="157391"/>
              </a:xfrm>
            </p:grpSpPr>
            <p:sp>
              <p:nvSpPr>
                <p:cNvPr id="143" name="椭圆 142"/>
                <p:cNvSpPr/>
                <p:nvPr>
                  <p:custDataLst>
                    <p:tags r:id="rId86"/>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custDataLst>
                    <p:tags r:id="rId87"/>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p:cNvGrpSpPr/>
            <p:nvPr>
              <p:custDataLst>
                <p:tags r:id="rId63"/>
              </p:custDataLst>
            </p:nvPr>
          </p:nvGrpSpPr>
          <p:grpSpPr>
            <a:xfrm rot="19360672">
              <a:off x="3516417" y="2779613"/>
              <a:ext cx="1541051" cy="1021045"/>
              <a:chOff x="2480407" y="5079349"/>
              <a:chExt cx="2081152" cy="1021045"/>
            </a:xfrm>
          </p:grpSpPr>
          <p:sp>
            <p:nvSpPr>
              <p:cNvPr id="135" name="弧形 134"/>
              <p:cNvSpPr/>
              <p:nvPr>
                <p:custDataLst>
                  <p:tags r:id="rId78"/>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6" name="弧形 135"/>
              <p:cNvSpPr/>
              <p:nvPr>
                <p:custDataLst>
                  <p:tags r:id="rId79"/>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7" name="组合 136"/>
              <p:cNvGrpSpPr/>
              <p:nvPr>
                <p:custDataLst>
                  <p:tags r:id="rId80"/>
                </p:custDataLst>
              </p:nvPr>
            </p:nvGrpSpPr>
            <p:grpSpPr>
              <a:xfrm>
                <a:off x="3939553" y="5154658"/>
                <a:ext cx="233480" cy="157391"/>
                <a:chOff x="3939553" y="5154658"/>
                <a:chExt cx="233480" cy="157391"/>
              </a:xfrm>
            </p:grpSpPr>
            <p:sp>
              <p:nvSpPr>
                <p:cNvPr id="138" name="椭圆 137"/>
                <p:cNvSpPr/>
                <p:nvPr>
                  <p:custDataLst>
                    <p:tags r:id="rId81"/>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custDataLst>
                    <p:tags r:id="rId82"/>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1" name="弧形 120"/>
            <p:cNvSpPr/>
            <p:nvPr>
              <p:custDataLst>
                <p:tags r:id="rId64"/>
              </p:custDataLst>
            </p:nvPr>
          </p:nvSpPr>
          <p:spPr>
            <a:xfrm>
              <a:off x="2868084" y="134398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弧形 121"/>
            <p:cNvSpPr/>
            <p:nvPr>
              <p:custDataLst>
                <p:tags r:id="rId65"/>
              </p:custDataLst>
            </p:nvPr>
          </p:nvSpPr>
          <p:spPr>
            <a:xfrm flipV="1">
              <a:off x="3218001" y="678416"/>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弧形 122"/>
            <p:cNvSpPr/>
            <p:nvPr>
              <p:custDataLst>
                <p:tags r:id="rId66"/>
              </p:custDataLst>
            </p:nvPr>
          </p:nvSpPr>
          <p:spPr>
            <a:xfrm rot="1640464">
              <a:off x="2859913" y="1186026"/>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弧形 123"/>
            <p:cNvSpPr/>
            <p:nvPr>
              <p:custDataLst>
                <p:tags r:id="rId67"/>
              </p:custDataLst>
            </p:nvPr>
          </p:nvSpPr>
          <p:spPr>
            <a:xfrm rot="20364790" flipH="1">
              <a:off x="3657404" y="1217424"/>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弧形 124"/>
            <p:cNvSpPr/>
            <p:nvPr>
              <p:custDataLst>
                <p:tags r:id="rId68"/>
              </p:custDataLst>
            </p:nvPr>
          </p:nvSpPr>
          <p:spPr>
            <a:xfrm flipH="1" flipV="1">
              <a:off x="3642309" y="3812496"/>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弧形 125"/>
            <p:cNvSpPr/>
            <p:nvPr>
              <p:custDataLst>
                <p:tags r:id="rId69"/>
              </p:custDataLst>
            </p:nvPr>
          </p:nvSpPr>
          <p:spPr>
            <a:xfrm rot="19959536" flipH="1">
              <a:off x="3492107" y="4261432"/>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7" name="弧形 126"/>
            <p:cNvSpPr/>
            <p:nvPr>
              <p:custDataLst>
                <p:tags r:id="rId70"/>
              </p:custDataLst>
            </p:nvPr>
          </p:nvSpPr>
          <p:spPr>
            <a:xfrm rot="3144272">
              <a:off x="2844263" y="414300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8" name="弧形 127"/>
            <p:cNvSpPr/>
            <p:nvPr>
              <p:custDataLst>
                <p:tags r:id="rId71"/>
              </p:custDataLst>
            </p:nvPr>
          </p:nvSpPr>
          <p:spPr>
            <a:xfrm rot="18989204" flipH="1" flipV="1">
              <a:off x="3527497" y="3721318"/>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9" name="组合 128"/>
            <p:cNvGrpSpPr/>
            <p:nvPr>
              <p:custDataLst>
                <p:tags r:id="rId72"/>
              </p:custDataLst>
            </p:nvPr>
          </p:nvGrpSpPr>
          <p:grpSpPr>
            <a:xfrm rot="5400000" flipH="1">
              <a:off x="3479347" y="1401622"/>
              <a:ext cx="291271" cy="235429"/>
              <a:chOff x="3330025" y="445274"/>
              <a:chExt cx="291271" cy="235429"/>
            </a:xfrm>
          </p:grpSpPr>
          <p:sp>
            <p:nvSpPr>
              <p:cNvPr id="133" name="椭圆 132"/>
              <p:cNvSpPr/>
              <p:nvPr>
                <p:custDataLst>
                  <p:tags r:id="rId76"/>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custDataLst>
                  <p:tags r:id="rId77"/>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custDataLst>
                <p:tags r:id="rId73"/>
              </p:custDataLst>
            </p:nvPr>
          </p:nvGrpSpPr>
          <p:grpSpPr>
            <a:xfrm rot="5400000" flipH="1">
              <a:off x="3455721" y="4249497"/>
              <a:ext cx="291271" cy="235429"/>
              <a:chOff x="3330025" y="445274"/>
              <a:chExt cx="291271" cy="235429"/>
            </a:xfrm>
          </p:grpSpPr>
          <p:sp>
            <p:nvSpPr>
              <p:cNvPr id="131" name="椭圆 130"/>
              <p:cNvSpPr/>
              <p:nvPr>
                <p:custDataLst>
                  <p:tags r:id="rId7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custDataLst>
                  <p:tags r:id="rId7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5" name="TextBox 13"/>
          <p:cNvSpPr txBox="1">
            <a:spLocks noChangeArrowheads="1"/>
          </p:cNvSpPr>
          <p:nvPr>
            <p:custDataLst>
              <p:tags r:id="rId6"/>
            </p:custDataLst>
          </p:nvPr>
        </p:nvSpPr>
        <p:spPr bwMode="auto">
          <a:xfrm>
            <a:off x="5796642" y="183504"/>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800" b="1" smtClean="0">
                <a:solidFill>
                  <a:schemeClr val="bg2">
                    <a:lumMod val="25000"/>
                  </a:schemeClr>
                </a:solidFill>
                <a:latin typeface="微软雅黑" panose="020B0503020204020204" pitchFamily="34" charset="-122"/>
                <a:ea typeface="微软雅黑" panose="020B0503020204020204" pitchFamily="34" charset="-122"/>
              </a:rPr>
              <a:t>初级精母细胞</a:t>
            </a:r>
            <a:endParaRPr lang="zh-CN" altLang="en-US" sz="2800" b="1">
              <a:solidFill>
                <a:schemeClr val="bg2">
                  <a:lumMod val="25000"/>
                </a:schemeClr>
              </a:solidFill>
              <a:latin typeface="微软雅黑" panose="020B0503020204020204" pitchFamily="34" charset="-122"/>
              <a:ea typeface="微软雅黑" panose="020B0503020204020204" pitchFamily="34" charset="-122"/>
            </a:endParaRPr>
          </a:p>
        </p:txBody>
      </p:sp>
      <p:sp>
        <p:nvSpPr>
          <p:cNvPr id="2" name="矩形 1"/>
          <p:cNvSpPr/>
          <p:nvPr>
            <p:custDataLst>
              <p:tags r:id="rId7"/>
            </p:custDataLst>
          </p:nvPr>
        </p:nvSpPr>
        <p:spPr>
          <a:xfrm>
            <a:off x="2054225" y="3796030"/>
            <a:ext cx="7089775" cy="1383665"/>
          </a:xfrm>
          <a:prstGeom prst="rect">
            <a:avLst/>
          </a:prstGeom>
        </p:spPr>
        <p:txBody>
          <a:bodyPr wrap="square">
            <a:spAutoFit/>
          </a:bodyPr>
          <a:lstStyle/>
          <a:p>
            <a:pPr algn="ctr"/>
            <a:r>
              <a:rPr lang="zh-CN" altLang="en-US" sz="2800" b="1">
                <a:solidFill>
                  <a:srgbClr val="6600FF"/>
                </a:solidFill>
                <a:latin typeface="楷体" panose="02010609060101010101" pitchFamily="49" charset="-122"/>
                <a:ea typeface="楷体" panose="02010609060101010101" pitchFamily="49" charset="-122"/>
              </a:rPr>
              <a:t>纺锤丝牵引下</a:t>
            </a:r>
          </a:p>
          <a:p>
            <a:pPr algn="ctr"/>
            <a:r>
              <a:rPr lang="zh-CN" altLang="en-US" sz="2800" b="1">
                <a:solidFill>
                  <a:srgbClr val="6600FF"/>
                </a:solidFill>
                <a:latin typeface="楷体" panose="02010609060101010101" pitchFamily="49" charset="-122"/>
                <a:ea typeface="楷体" panose="02010609060101010101" pitchFamily="49" charset="-122"/>
              </a:rPr>
              <a:t>①同源染色体</a:t>
            </a:r>
            <a:r>
              <a:rPr lang="zh-CN" altLang="en-US" sz="2800" b="1" smtClean="0">
                <a:solidFill>
                  <a:srgbClr val="6600FF"/>
                </a:solidFill>
                <a:latin typeface="楷体" panose="02010609060101010101" pitchFamily="49" charset="-122"/>
                <a:ea typeface="楷体" panose="02010609060101010101" pitchFamily="49" charset="-122"/>
              </a:rPr>
              <a:t>分离，分别</a:t>
            </a:r>
            <a:r>
              <a:rPr lang="zh-CN" altLang="en-US" sz="2800" b="1">
                <a:solidFill>
                  <a:srgbClr val="6600FF"/>
                </a:solidFill>
                <a:latin typeface="楷体" panose="02010609060101010101" pitchFamily="49" charset="-122"/>
                <a:ea typeface="楷体" panose="02010609060101010101" pitchFamily="49" charset="-122"/>
              </a:rPr>
              <a:t>向细胞的两极移动。</a:t>
            </a:r>
          </a:p>
          <a:p>
            <a:pPr algn="ctr"/>
            <a:r>
              <a:rPr lang="zh-CN" altLang="en-US" sz="2800" b="1">
                <a:solidFill>
                  <a:srgbClr val="6600FF"/>
                </a:solidFill>
                <a:latin typeface="楷体" panose="02010609060101010101" pitchFamily="49" charset="-122"/>
                <a:ea typeface="楷体" panose="02010609060101010101" pitchFamily="49" charset="-122"/>
              </a:rPr>
              <a:t>（②非同源染色体自由组合）</a:t>
            </a:r>
          </a:p>
        </p:txBody>
      </p:sp>
      <p:grpSp>
        <p:nvGrpSpPr>
          <p:cNvPr id="157" name="组合 156"/>
          <p:cNvGrpSpPr/>
          <p:nvPr>
            <p:custDataLst>
              <p:tags r:id="rId8"/>
            </p:custDataLst>
          </p:nvPr>
        </p:nvGrpSpPr>
        <p:grpSpPr>
          <a:xfrm>
            <a:off x="5594985" y="619760"/>
            <a:ext cx="2755900" cy="3319145"/>
            <a:chOff x="6857379" y="821851"/>
            <a:chExt cx="3667993" cy="4417903"/>
          </a:xfrm>
        </p:grpSpPr>
        <p:sp>
          <p:nvSpPr>
            <p:cNvPr id="161" name="任意多边形: 形状 129"/>
            <p:cNvSpPr/>
            <p:nvPr>
              <p:custDataLst>
                <p:tags r:id="rId12"/>
              </p:custDataLst>
            </p:nvPr>
          </p:nvSpPr>
          <p:spPr>
            <a:xfrm>
              <a:off x="7317560" y="909803"/>
              <a:ext cx="3207812" cy="4242001"/>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custDataLst>
                <p:tags r:id="rId13"/>
              </p:custDataLst>
            </p:nvPr>
          </p:nvSpPr>
          <p:spPr>
            <a:xfrm>
              <a:off x="7759683" y="1672825"/>
              <a:ext cx="2261936" cy="2839454"/>
            </a:xfrm>
            <a:prstGeom prst="ellipse">
              <a:avLst/>
            </a:prstGeom>
            <a:noFill/>
            <a:ln w="57150">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custDataLst>
                <p:tags r:id="rId14"/>
              </p:custDataLst>
            </p:nvPr>
          </p:nvSpPr>
          <p:spPr>
            <a:xfrm>
              <a:off x="8032399" y="1672825"/>
              <a:ext cx="1664370" cy="2839454"/>
            </a:xfrm>
            <a:prstGeom prst="ellipse">
              <a:avLst/>
            </a:prstGeom>
            <a:noFill/>
            <a:ln w="57150">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custDataLst>
                <p:tags r:id="rId15"/>
              </p:custDataLst>
            </p:nvPr>
          </p:nvSpPr>
          <p:spPr>
            <a:xfrm>
              <a:off x="8257990" y="16728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custDataLst>
                <p:tags r:id="rId16"/>
              </p:custDataLst>
            </p:nvPr>
          </p:nvSpPr>
          <p:spPr>
            <a:xfrm>
              <a:off x="8481577" y="1672824"/>
              <a:ext cx="800602"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6" name="组合 165"/>
            <p:cNvGrpSpPr/>
            <p:nvPr>
              <p:custDataLst>
                <p:tags r:id="rId17"/>
              </p:custDataLst>
            </p:nvPr>
          </p:nvGrpSpPr>
          <p:grpSpPr>
            <a:xfrm>
              <a:off x="6857379" y="2331207"/>
              <a:ext cx="2211803" cy="1599292"/>
              <a:chOff x="2322095" y="4993105"/>
              <a:chExt cx="2211803" cy="1599292"/>
            </a:xfrm>
          </p:grpSpPr>
          <p:sp>
            <p:nvSpPr>
              <p:cNvPr id="199" name="弧形 198"/>
              <p:cNvSpPr/>
              <p:nvPr>
                <p:custDataLst>
                  <p:tags r:id="rId50"/>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弧形 199"/>
              <p:cNvSpPr/>
              <p:nvPr>
                <p:custDataLst>
                  <p:tags r:id="rId51"/>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1" name="组合 200"/>
              <p:cNvGrpSpPr/>
              <p:nvPr>
                <p:custDataLst>
                  <p:tags r:id="rId52"/>
                </p:custDataLst>
              </p:nvPr>
            </p:nvGrpSpPr>
            <p:grpSpPr>
              <a:xfrm>
                <a:off x="3864148" y="5123298"/>
                <a:ext cx="216552" cy="179122"/>
                <a:chOff x="3864148" y="5123298"/>
                <a:chExt cx="216552" cy="179122"/>
              </a:xfrm>
            </p:grpSpPr>
            <p:sp>
              <p:nvSpPr>
                <p:cNvPr id="202" name="椭圆 201"/>
                <p:cNvSpPr/>
                <p:nvPr>
                  <p:custDataLst>
                    <p:tags r:id="rId53"/>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custDataLst>
                    <p:tags r:id="rId54"/>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7" name="组合 166"/>
            <p:cNvGrpSpPr/>
            <p:nvPr>
              <p:custDataLst>
                <p:tags r:id="rId18"/>
              </p:custDataLst>
            </p:nvPr>
          </p:nvGrpSpPr>
          <p:grpSpPr>
            <a:xfrm rot="20447720" flipH="1" flipV="1">
              <a:off x="7743043" y="2221102"/>
              <a:ext cx="2211803" cy="1599292"/>
              <a:chOff x="2322095" y="4993105"/>
              <a:chExt cx="2211803" cy="1599292"/>
            </a:xfrm>
          </p:grpSpPr>
          <p:sp>
            <p:nvSpPr>
              <p:cNvPr id="194" name="弧形 193"/>
              <p:cNvSpPr/>
              <p:nvPr>
                <p:custDataLst>
                  <p:tags r:id="rId45"/>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5" name="弧形 194"/>
              <p:cNvSpPr/>
              <p:nvPr>
                <p:custDataLst>
                  <p:tags r:id="rId46"/>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6" name="组合 195"/>
              <p:cNvGrpSpPr/>
              <p:nvPr>
                <p:custDataLst>
                  <p:tags r:id="rId47"/>
                </p:custDataLst>
              </p:nvPr>
            </p:nvGrpSpPr>
            <p:grpSpPr>
              <a:xfrm>
                <a:off x="3864148" y="5123298"/>
                <a:ext cx="216552" cy="179122"/>
                <a:chOff x="3864148" y="5123298"/>
                <a:chExt cx="216552" cy="179122"/>
              </a:xfrm>
            </p:grpSpPr>
            <p:sp>
              <p:nvSpPr>
                <p:cNvPr id="197" name="椭圆 196"/>
                <p:cNvSpPr/>
                <p:nvPr>
                  <p:custDataLst>
                    <p:tags r:id="rId48"/>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custDataLst>
                    <p:tags r:id="rId49"/>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8" name="组合 167"/>
            <p:cNvGrpSpPr/>
            <p:nvPr>
              <p:custDataLst>
                <p:tags r:id="rId19"/>
              </p:custDataLst>
            </p:nvPr>
          </p:nvGrpSpPr>
          <p:grpSpPr>
            <a:xfrm rot="2239328" flipV="1">
              <a:off x="8731783" y="2750265"/>
              <a:ext cx="1541051" cy="1021045"/>
              <a:chOff x="2480407" y="5079349"/>
              <a:chExt cx="2081152" cy="1021045"/>
            </a:xfrm>
          </p:grpSpPr>
          <p:sp>
            <p:nvSpPr>
              <p:cNvPr id="189" name="弧形 188"/>
              <p:cNvSpPr/>
              <p:nvPr>
                <p:custDataLst>
                  <p:tags r:id="rId40"/>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0" name="弧形 189"/>
              <p:cNvSpPr/>
              <p:nvPr>
                <p:custDataLst>
                  <p:tags r:id="rId41"/>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1" name="组合 190"/>
              <p:cNvGrpSpPr/>
              <p:nvPr>
                <p:custDataLst>
                  <p:tags r:id="rId42"/>
                </p:custDataLst>
              </p:nvPr>
            </p:nvGrpSpPr>
            <p:grpSpPr>
              <a:xfrm>
                <a:off x="3939553" y="5154658"/>
                <a:ext cx="233480" cy="157391"/>
                <a:chOff x="3939553" y="5154658"/>
                <a:chExt cx="233480" cy="157391"/>
              </a:xfrm>
            </p:grpSpPr>
            <p:sp>
              <p:nvSpPr>
                <p:cNvPr id="192" name="椭圆 191"/>
                <p:cNvSpPr/>
                <p:nvPr>
                  <p:custDataLst>
                    <p:tags r:id="rId43"/>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custDataLst>
                    <p:tags r:id="rId44"/>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9" name="组合 168"/>
            <p:cNvGrpSpPr/>
            <p:nvPr>
              <p:custDataLst>
                <p:tags r:id="rId20"/>
              </p:custDataLst>
            </p:nvPr>
          </p:nvGrpSpPr>
          <p:grpSpPr>
            <a:xfrm rot="19360672">
              <a:off x="8668956" y="2594193"/>
              <a:ext cx="1541051" cy="1021045"/>
              <a:chOff x="2480407" y="5079349"/>
              <a:chExt cx="2081152" cy="1021045"/>
            </a:xfrm>
          </p:grpSpPr>
          <p:sp>
            <p:nvSpPr>
              <p:cNvPr id="184" name="弧形 183"/>
              <p:cNvSpPr/>
              <p:nvPr>
                <p:custDataLst>
                  <p:tags r:id="rId35"/>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弧形 184"/>
              <p:cNvSpPr/>
              <p:nvPr>
                <p:custDataLst>
                  <p:tags r:id="rId36"/>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custDataLst>
                  <p:tags r:id="rId37"/>
                </p:custDataLst>
              </p:nvPr>
            </p:nvGrpSpPr>
            <p:grpSpPr>
              <a:xfrm>
                <a:off x="3939553" y="5154658"/>
                <a:ext cx="233480" cy="157391"/>
                <a:chOff x="3939553" y="5154658"/>
                <a:chExt cx="233480" cy="157391"/>
              </a:xfrm>
            </p:grpSpPr>
            <p:sp>
              <p:nvSpPr>
                <p:cNvPr id="187" name="椭圆 186"/>
                <p:cNvSpPr/>
                <p:nvPr>
                  <p:custDataLst>
                    <p:tags r:id="rId38"/>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custDataLst>
                    <p:tags r:id="rId39"/>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0" name="弧形 169"/>
            <p:cNvSpPr/>
            <p:nvPr>
              <p:custDataLst>
                <p:tags r:id="rId21"/>
              </p:custDataLst>
            </p:nvPr>
          </p:nvSpPr>
          <p:spPr>
            <a:xfrm>
              <a:off x="8074719" y="14874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1" name="弧形 170"/>
            <p:cNvSpPr/>
            <p:nvPr>
              <p:custDataLst>
                <p:tags r:id="rId22"/>
              </p:custDataLst>
            </p:nvPr>
          </p:nvSpPr>
          <p:spPr>
            <a:xfrm flipV="1">
              <a:off x="8424636" y="82185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2" name="弧形 171"/>
            <p:cNvSpPr/>
            <p:nvPr>
              <p:custDataLst>
                <p:tags r:id="rId23"/>
              </p:custDataLst>
            </p:nvPr>
          </p:nvSpPr>
          <p:spPr>
            <a:xfrm rot="1640464">
              <a:off x="8066548" y="13294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弧形 172"/>
            <p:cNvSpPr/>
            <p:nvPr>
              <p:custDataLst>
                <p:tags r:id="rId24"/>
              </p:custDataLst>
            </p:nvPr>
          </p:nvSpPr>
          <p:spPr>
            <a:xfrm rot="20364790" flipH="1">
              <a:off x="8864039" y="13608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4" name="弧形 173"/>
            <p:cNvSpPr/>
            <p:nvPr>
              <p:custDataLst>
                <p:tags r:id="rId25"/>
              </p:custDataLst>
            </p:nvPr>
          </p:nvSpPr>
          <p:spPr>
            <a:xfrm flipH="1" flipV="1">
              <a:off x="8848944" y="39559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5" name="弧形 174"/>
            <p:cNvSpPr/>
            <p:nvPr>
              <p:custDataLst>
                <p:tags r:id="rId26"/>
              </p:custDataLst>
            </p:nvPr>
          </p:nvSpPr>
          <p:spPr>
            <a:xfrm rot="19959536" flipH="1">
              <a:off x="8698742" y="44048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custDataLst>
                <p:tags r:id="rId27"/>
              </p:custDataLst>
            </p:nvPr>
          </p:nvSpPr>
          <p:spPr>
            <a:xfrm rot="3144272">
              <a:off x="8050898" y="42864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7" name="弧形 176"/>
            <p:cNvSpPr/>
            <p:nvPr>
              <p:custDataLst>
                <p:tags r:id="rId28"/>
              </p:custDataLst>
            </p:nvPr>
          </p:nvSpPr>
          <p:spPr>
            <a:xfrm rot="18989204" flipH="1" flipV="1">
              <a:off x="8734132" y="38647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custDataLst>
                <p:tags r:id="rId29"/>
              </p:custDataLst>
            </p:nvPr>
          </p:nvGrpSpPr>
          <p:grpSpPr>
            <a:xfrm rot="591401" flipH="1">
              <a:off x="8743291" y="4427315"/>
              <a:ext cx="291271" cy="235429"/>
              <a:chOff x="3330025" y="445274"/>
              <a:chExt cx="291271" cy="235429"/>
            </a:xfrm>
          </p:grpSpPr>
          <p:sp>
            <p:nvSpPr>
              <p:cNvPr id="182" name="椭圆 181"/>
              <p:cNvSpPr/>
              <p:nvPr>
                <p:custDataLst>
                  <p:tags r:id="rId33"/>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custDataLst>
                  <p:tags r:id="rId34"/>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组合 178"/>
            <p:cNvGrpSpPr/>
            <p:nvPr>
              <p:custDataLst>
                <p:tags r:id="rId30"/>
              </p:custDataLst>
            </p:nvPr>
          </p:nvGrpSpPr>
          <p:grpSpPr>
            <a:xfrm rot="10081858" flipH="1">
              <a:off x="8744542" y="1525088"/>
              <a:ext cx="291271" cy="235429"/>
              <a:chOff x="3330025" y="445274"/>
              <a:chExt cx="291271" cy="235429"/>
            </a:xfrm>
          </p:grpSpPr>
          <p:sp>
            <p:nvSpPr>
              <p:cNvPr id="180" name="椭圆 179"/>
              <p:cNvSpPr/>
              <p:nvPr>
                <p:custDataLst>
                  <p:tags r:id="rId3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custDataLst>
                  <p:tags r:id="rId3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矩形 2"/>
          <p:cNvSpPr/>
          <p:nvPr>
            <p:custDataLst>
              <p:tags r:id="rId9"/>
            </p:custDataLst>
          </p:nvPr>
        </p:nvSpPr>
        <p:spPr>
          <a:xfrm>
            <a:off x="3212076" y="2034934"/>
            <a:ext cx="2350323" cy="461665"/>
          </a:xfrm>
          <a:prstGeom prst="rect">
            <a:avLst/>
          </a:prstGeom>
        </p:spPr>
        <p:txBody>
          <a:bodyPr wrap="none">
            <a:spAutoFit/>
          </a:bodyPr>
          <a:lstStyle/>
          <a:p>
            <a:r>
              <a:rPr lang="zh-CN" altLang="en-US" sz="2400" b="1" smtClean="0">
                <a:solidFill>
                  <a:srgbClr val="C00000"/>
                </a:solidFill>
                <a:latin typeface="楷体" panose="02010609060101010101" pitchFamily="49" charset="-122"/>
                <a:ea typeface="楷体" panose="02010609060101010101" pitchFamily="49" charset="-122"/>
              </a:rPr>
              <a:t>着丝粒</a:t>
            </a:r>
            <a:r>
              <a:rPr lang="zh-CN" altLang="en-US" sz="2400" b="1">
                <a:solidFill>
                  <a:srgbClr val="C00000"/>
                </a:solidFill>
                <a:latin typeface="楷体" panose="02010609060101010101" pitchFamily="49" charset="-122"/>
                <a:ea typeface="楷体" panose="02010609060101010101" pitchFamily="49" charset="-122"/>
              </a:rPr>
              <a:t>没有</a:t>
            </a:r>
            <a:r>
              <a:rPr lang="zh-CN" altLang="en-US" sz="2400" b="1" smtClean="0">
                <a:solidFill>
                  <a:srgbClr val="C00000"/>
                </a:solidFill>
                <a:latin typeface="楷体" panose="02010609060101010101" pitchFamily="49" charset="-122"/>
                <a:ea typeface="楷体" panose="02010609060101010101" pitchFamily="49" charset="-122"/>
              </a:rPr>
              <a:t>分裂</a:t>
            </a:r>
            <a:endParaRPr lang="zh-CN" altLang="en-US" sz="2400">
              <a:solidFill>
                <a:srgbClr val="C00000"/>
              </a:solidFill>
            </a:endParaRPr>
          </a:p>
        </p:txBody>
      </p:sp>
      <p:sp>
        <p:nvSpPr>
          <p:cNvPr id="204" name="右箭头 203"/>
          <p:cNvSpPr/>
          <p:nvPr>
            <p:custDataLst>
              <p:tags r:id="rId10"/>
            </p:custDataLst>
          </p:nvPr>
        </p:nvSpPr>
        <p:spPr bwMode="auto">
          <a:xfrm>
            <a:off x="3131841" y="2410981"/>
            <a:ext cx="2701496" cy="170186"/>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5" name="矩形 204"/>
          <p:cNvSpPr/>
          <p:nvPr>
            <p:custDataLst>
              <p:tags r:id="rId11"/>
            </p:custDataLst>
          </p:nvPr>
        </p:nvSpPr>
        <p:spPr>
          <a:xfrm>
            <a:off x="3131841" y="772429"/>
            <a:ext cx="2367647" cy="830997"/>
          </a:xfrm>
          <a:prstGeom prst="rect">
            <a:avLst/>
          </a:prstGeom>
          <a:ln>
            <a:solidFill>
              <a:srgbClr val="C00000"/>
            </a:solidFill>
          </a:ln>
        </p:spPr>
        <p:txBody>
          <a:bodyPr wrap="square">
            <a:spAutoFit/>
          </a:bodyPr>
          <a:lstStyle/>
          <a:p>
            <a:pPr>
              <a:spcBef>
                <a:spcPct val="50000"/>
              </a:spcBef>
            </a:pPr>
            <a:r>
              <a:rPr lang="zh-CN" altLang="en-US" sz="2400" b="1">
                <a:ea typeface="华文新魏" panose="02010800040101010101" pitchFamily="2" charset="-122"/>
              </a:rPr>
              <a:t>跟</a:t>
            </a:r>
            <a:r>
              <a:rPr lang="zh-CN" altLang="en-US" sz="2400" b="1" smtClean="0">
                <a:ea typeface="华文新魏" panose="02010800040101010101" pitchFamily="2" charset="-122"/>
              </a:rPr>
              <a:t>有丝分裂后期</a:t>
            </a:r>
            <a:r>
              <a:rPr lang="zh-CN" altLang="en-US" sz="2400" b="1">
                <a:ea typeface="华文新魏" panose="02010800040101010101" pitchFamily="2" charset="-122"/>
              </a:rPr>
              <a:t>有何不同？</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4"/>
                                        </p:tgtEl>
                                        <p:attrNameLst>
                                          <p:attrName>style.visibility</p:attrName>
                                        </p:attrNameLst>
                                      </p:cBhvr>
                                      <p:to>
                                        <p:strVal val="visible"/>
                                      </p:to>
                                    </p:set>
                                    <p:animEffect transition="in" filter="wipe(left)">
                                      <p:cBhvr>
                                        <p:cTn id="23" dur="500"/>
                                        <p:tgtEl>
                                          <p:spTgt spid="20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5"/>
                                        </p:tgtEl>
                                        <p:attrNameLst>
                                          <p:attrName>style.visibility</p:attrName>
                                        </p:attrNameLst>
                                      </p:cBhvr>
                                      <p:to>
                                        <p:strVal val="visible"/>
                                      </p:to>
                                    </p:set>
                                    <p:animEffect transition="in" filter="barn(inVertical)">
                                      <p:cBhvr>
                                        <p:cTn id="26" dur="500"/>
                                        <p:tgtEl>
                                          <p:spTgt spid="15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 grpId="0"/>
      <p:bldP spid="3" grpId="0"/>
      <p:bldP spid="204" grpId="0" animBg="1"/>
      <p:bldP spid="20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8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5.</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Ⅰ</a:t>
            </a:r>
            <a:r>
              <a:rPr lang="zh-CN" altLang="en-US" sz="2800" b="1" smtClean="0">
                <a:solidFill>
                  <a:srgbClr val="003300"/>
                </a:solidFill>
                <a:latin typeface="微软雅黑" panose="020B0503020204020204" pitchFamily="34" charset="-122"/>
                <a:ea typeface="微软雅黑" panose="020B0503020204020204" pitchFamily="34" charset="-122"/>
              </a:rPr>
              <a:t>末期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262071" y="4558328"/>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初级精母细胞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3397596" y="414336"/>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800" b="1" smtClean="0">
                <a:solidFill>
                  <a:srgbClr val="800000"/>
                </a:solidFill>
                <a:latin typeface="微软雅黑" panose="020B0503020204020204" pitchFamily="34" charset="-122"/>
                <a:ea typeface="微软雅黑" panose="020B0503020204020204" pitchFamily="34" charset="-122"/>
              </a:rPr>
              <a:t>次级精母细胞</a:t>
            </a:r>
            <a:endParaRPr lang="zh-CN" altLang="en-US" sz="2800" b="1">
              <a:solidFill>
                <a:srgbClr val="800000"/>
              </a:solidFill>
              <a:latin typeface="微软雅黑" panose="020B0503020204020204" pitchFamily="34" charset="-122"/>
              <a:ea typeface="微软雅黑" panose="020B0503020204020204" pitchFamily="34" charset="-122"/>
            </a:endParaRPr>
          </a:p>
        </p:txBody>
      </p:sp>
      <p:grpSp>
        <p:nvGrpSpPr>
          <p:cNvPr id="157" name="组合 156"/>
          <p:cNvGrpSpPr/>
          <p:nvPr>
            <p:custDataLst>
              <p:tags r:id="rId6"/>
            </p:custDataLst>
          </p:nvPr>
        </p:nvGrpSpPr>
        <p:grpSpPr>
          <a:xfrm>
            <a:off x="-156210" y="1202055"/>
            <a:ext cx="2755900" cy="3319145"/>
            <a:chOff x="6857379" y="821851"/>
            <a:chExt cx="3667993" cy="4417903"/>
          </a:xfrm>
        </p:grpSpPr>
        <p:sp>
          <p:nvSpPr>
            <p:cNvPr id="161" name="任意多边形: 形状 129"/>
            <p:cNvSpPr/>
            <p:nvPr>
              <p:custDataLst>
                <p:tags r:id="rId40"/>
              </p:custDataLst>
            </p:nvPr>
          </p:nvSpPr>
          <p:spPr>
            <a:xfrm>
              <a:off x="7317560" y="909803"/>
              <a:ext cx="3207812" cy="4242001"/>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custDataLst>
                <p:tags r:id="rId41"/>
              </p:custDataLst>
            </p:nvPr>
          </p:nvSpPr>
          <p:spPr>
            <a:xfrm>
              <a:off x="7759683" y="1672825"/>
              <a:ext cx="2261936" cy="2839454"/>
            </a:xfrm>
            <a:prstGeom prst="ellipse">
              <a:avLst/>
            </a:prstGeom>
            <a:noFill/>
            <a:ln w="57150">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custDataLst>
                <p:tags r:id="rId42"/>
              </p:custDataLst>
            </p:nvPr>
          </p:nvSpPr>
          <p:spPr>
            <a:xfrm>
              <a:off x="8032399" y="1672825"/>
              <a:ext cx="1664370" cy="2839454"/>
            </a:xfrm>
            <a:prstGeom prst="ellipse">
              <a:avLst/>
            </a:prstGeom>
            <a:noFill/>
            <a:ln w="57150">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custDataLst>
                <p:tags r:id="rId43"/>
              </p:custDataLst>
            </p:nvPr>
          </p:nvSpPr>
          <p:spPr>
            <a:xfrm>
              <a:off x="8257990" y="16728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custDataLst>
                <p:tags r:id="rId44"/>
              </p:custDataLst>
            </p:nvPr>
          </p:nvSpPr>
          <p:spPr>
            <a:xfrm>
              <a:off x="8481577" y="1672824"/>
              <a:ext cx="800602"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6" name="组合 165"/>
            <p:cNvGrpSpPr/>
            <p:nvPr>
              <p:custDataLst>
                <p:tags r:id="rId45"/>
              </p:custDataLst>
            </p:nvPr>
          </p:nvGrpSpPr>
          <p:grpSpPr>
            <a:xfrm>
              <a:off x="6857379" y="2331207"/>
              <a:ext cx="2211803" cy="1599292"/>
              <a:chOff x="2322095" y="4993105"/>
              <a:chExt cx="2211803" cy="1599292"/>
            </a:xfrm>
          </p:grpSpPr>
          <p:sp>
            <p:nvSpPr>
              <p:cNvPr id="199" name="弧形 198"/>
              <p:cNvSpPr/>
              <p:nvPr>
                <p:custDataLst>
                  <p:tags r:id="rId78"/>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弧形 199"/>
              <p:cNvSpPr/>
              <p:nvPr>
                <p:custDataLst>
                  <p:tags r:id="rId79"/>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1" name="组合 200"/>
              <p:cNvGrpSpPr/>
              <p:nvPr>
                <p:custDataLst>
                  <p:tags r:id="rId80"/>
                </p:custDataLst>
              </p:nvPr>
            </p:nvGrpSpPr>
            <p:grpSpPr>
              <a:xfrm>
                <a:off x="3864148" y="5123298"/>
                <a:ext cx="216552" cy="179122"/>
                <a:chOff x="3864148" y="5123298"/>
                <a:chExt cx="216552" cy="179122"/>
              </a:xfrm>
            </p:grpSpPr>
            <p:sp>
              <p:nvSpPr>
                <p:cNvPr id="202" name="椭圆 201"/>
                <p:cNvSpPr/>
                <p:nvPr>
                  <p:custDataLst>
                    <p:tags r:id="rId81"/>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custDataLst>
                    <p:tags r:id="rId82"/>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7" name="组合 166"/>
            <p:cNvGrpSpPr/>
            <p:nvPr>
              <p:custDataLst>
                <p:tags r:id="rId46"/>
              </p:custDataLst>
            </p:nvPr>
          </p:nvGrpSpPr>
          <p:grpSpPr>
            <a:xfrm rot="20447720" flipH="1" flipV="1">
              <a:off x="7743043" y="2221102"/>
              <a:ext cx="2211803" cy="1599292"/>
              <a:chOff x="2322095" y="4993105"/>
              <a:chExt cx="2211803" cy="1599292"/>
            </a:xfrm>
          </p:grpSpPr>
          <p:sp>
            <p:nvSpPr>
              <p:cNvPr id="194" name="弧形 193"/>
              <p:cNvSpPr/>
              <p:nvPr>
                <p:custDataLst>
                  <p:tags r:id="rId73"/>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5" name="弧形 194"/>
              <p:cNvSpPr/>
              <p:nvPr>
                <p:custDataLst>
                  <p:tags r:id="rId74"/>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6" name="组合 195"/>
              <p:cNvGrpSpPr/>
              <p:nvPr>
                <p:custDataLst>
                  <p:tags r:id="rId75"/>
                </p:custDataLst>
              </p:nvPr>
            </p:nvGrpSpPr>
            <p:grpSpPr>
              <a:xfrm>
                <a:off x="3864148" y="5123298"/>
                <a:ext cx="216552" cy="179122"/>
                <a:chOff x="3864148" y="5123298"/>
                <a:chExt cx="216552" cy="179122"/>
              </a:xfrm>
            </p:grpSpPr>
            <p:sp>
              <p:nvSpPr>
                <p:cNvPr id="197" name="椭圆 196"/>
                <p:cNvSpPr/>
                <p:nvPr>
                  <p:custDataLst>
                    <p:tags r:id="rId76"/>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custDataLst>
                    <p:tags r:id="rId77"/>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8" name="组合 167"/>
            <p:cNvGrpSpPr/>
            <p:nvPr>
              <p:custDataLst>
                <p:tags r:id="rId47"/>
              </p:custDataLst>
            </p:nvPr>
          </p:nvGrpSpPr>
          <p:grpSpPr>
            <a:xfrm rot="2239328" flipV="1">
              <a:off x="8731783" y="2750265"/>
              <a:ext cx="1541051" cy="1021045"/>
              <a:chOff x="2480407" y="5079349"/>
              <a:chExt cx="2081152" cy="1021045"/>
            </a:xfrm>
          </p:grpSpPr>
          <p:sp>
            <p:nvSpPr>
              <p:cNvPr id="189" name="弧形 188"/>
              <p:cNvSpPr/>
              <p:nvPr>
                <p:custDataLst>
                  <p:tags r:id="rId68"/>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0" name="弧形 189"/>
              <p:cNvSpPr/>
              <p:nvPr>
                <p:custDataLst>
                  <p:tags r:id="rId69"/>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1" name="组合 190"/>
              <p:cNvGrpSpPr/>
              <p:nvPr>
                <p:custDataLst>
                  <p:tags r:id="rId70"/>
                </p:custDataLst>
              </p:nvPr>
            </p:nvGrpSpPr>
            <p:grpSpPr>
              <a:xfrm>
                <a:off x="3939553" y="5154658"/>
                <a:ext cx="233480" cy="157391"/>
                <a:chOff x="3939553" y="5154658"/>
                <a:chExt cx="233480" cy="157391"/>
              </a:xfrm>
            </p:grpSpPr>
            <p:sp>
              <p:nvSpPr>
                <p:cNvPr id="192" name="椭圆 191"/>
                <p:cNvSpPr/>
                <p:nvPr>
                  <p:custDataLst>
                    <p:tags r:id="rId71"/>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custDataLst>
                    <p:tags r:id="rId72"/>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9" name="组合 168"/>
            <p:cNvGrpSpPr/>
            <p:nvPr>
              <p:custDataLst>
                <p:tags r:id="rId48"/>
              </p:custDataLst>
            </p:nvPr>
          </p:nvGrpSpPr>
          <p:grpSpPr>
            <a:xfrm rot="19360672">
              <a:off x="8668956" y="2594193"/>
              <a:ext cx="1541051" cy="1021045"/>
              <a:chOff x="2480407" y="5079349"/>
              <a:chExt cx="2081152" cy="1021045"/>
            </a:xfrm>
          </p:grpSpPr>
          <p:sp>
            <p:nvSpPr>
              <p:cNvPr id="184" name="弧形 183"/>
              <p:cNvSpPr/>
              <p:nvPr>
                <p:custDataLst>
                  <p:tags r:id="rId63"/>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弧形 184"/>
              <p:cNvSpPr/>
              <p:nvPr>
                <p:custDataLst>
                  <p:tags r:id="rId64"/>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custDataLst>
                  <p:tags r:id="rId65"/>
                </p:custDataLst>
              </p:nvPr>
            </p:nvGrpSpPr>
            <p:grpSpPr>
              <a:xfrm>
                <a:off x="3939553" y="5154658"/>
                <a:ext cx="233480" cy="157391"/>
                <a:chOff x="3939553" y="5154658"/>
                <a:chExt cx="233480" cy="157391"/>
              </a:xfrm>
            </p:grpSpPr>
            <p:sp>
              <p:nvSpPr>
                <p:cNvPr id="187" name="椭圆 186"/>
                <p:cNvSpPr/>
                <p:nvPr>
                  <p:custDataLst>
                    <p:tags r:id="rId66"/>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custDataLst>
                    <p:tags r:id="rId67"/>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0" name="弧形 169"/>
            <p:cNvSpPr/>
            <p:nvPr>
              <p:custDataLst>
                <p:tags r:id="rId49"/>
              </p:custDataLst>
            </p:nvPr>
          </p:nvSpPr>
          <p:spPr>
            <a:xfrm>
              <a:off x="8074719" y="14874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1" name="弧形 170"/>
            <p:cNvSpPr/>
            <p:nvPr>
              <p:custDataLst>
                <p:tags r:id="rId50"/>
              </p:custDataLst>
            </p:nvPr>
          </p:nvSpPr>
          <p:spPr>
            <a:xfrm flipV="1">
              <a:off x="8424636" y="82185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2" name="弧形 171"/>
            <p:cNvSpPr/>
            <p:nvPr>
              <p:custDataLst>
                <p:tags r:id="rId51"/>
              </p:custDataLst>
            </p:nvPr>
          </p:nvSpPr>
          <p:spPr>
            <a:xfrm rot="1640464">
              <a:off x="8066548" y="13294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弧形 172"/>
            <p:cNvSpPr/>
            <p:nvPr>
              <p:custDataLst>
                <p:tags r:id="rId52"/>
              </p:custDataLst>
            </p:nvPr>
          </p:nvSpPr>
          <p:spPr>
            <a:xfrm rot="20364790" flipH="1">
              <a:off x="8864039" y="13608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4" name="弧形 173"/>
            <p:cNvSpPr/>
            <p:nvPr>
              <p:custDataLst>
                <p:tags r:id="rId53"/>
              </p:custDataLst>
            </p:nvPr>
          </p:nvSpPr>
          <p:spPr>
            <a:xfrm flipH="1" flipV="1">
              <a:off x="8848944" y="39559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5" name="弧形 174"/>
            <p:cNvSpPr/>
            <p:nvPr>
              <p:custDataLst>
                <p:tags r:id="rId54"/>
              </p:custDataLst>
            </p:nvPr>
          </p:nvSpPr>
          <p:spPr>
            <a:xfrm rot="19959536" flipH="1">
              <a:off x="8698742" y="44048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custDataLst>
                <p:tags r:id="rId55"/>
              </p:custDataLst>
            </p:nvPr>
          </p:nvSpPr>
          <p:spPr>
            <a:xfrm rot="3144272">
              <a:off x="8050898" y="42864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7" name="弧形 176"/>
            <p:cNvSpPr/>
            <p:nvPr>
              <p:custDataLst>
                <p:tags r:id="rId56"/>
              </p:custDataLst>
            </p:nvPr>
          </p:nvSpPr>
          <p:spPr>
            <a:xfrm rot="18989204" flipH="1" flipV="1">
              <a:off x="8734132" y="38647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custDataLst>
                <p:tags r:id="rId57"/>
              </p:custDataLst>
            </p:nvPr>
          </p:nvGrpSpPr>
          <p:grpSpPr>
            <a:xfrm rot="591401" flipH="1">
              <a:off x="8743291" y="4427315"/>
              <a:ext cx="291271" cy="235429"/>
              <a:chOff x="3330025" y="445274"/>
              <a:chExt cx="291271" cy="235429"/>
            </a:xfrm>
          </p:grpSpPr>
          <p:sp>
            <p:nvSpPr>
              <p:cNvPr id="182" name="椭圆 181"/>
              <p:cNvSpPr/>
              <p:nvPr>
                <p:custDataLst>
                  <p:tags r:id="rId6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custDataLst>
                  <p:tags r:id="rId6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组合 178"/>
            <p:cNvGrpSpPr/>
            <p:nvPr>
              <p:custDataLst>
                <p:tags r:id="rId58"/>
              </p:custDataLst>
            </p:nvPr>
          </p:nvGrpSpPr>
          <p:grpSpPr>
            <a:xfrm rot="10081858" flipH="1">
              <a:off x="8744542" y="1525088"/>
              <a:ext cx="291271" cy="235429"/>
              <a:chOff x="3330025" y="445274"/>
              <a:chExt cx="291271" cy="235429"/>
            </a:xfrm>
          </p:grpSpPr>
          <p:sp>
            <p:nvSpPr>
              <p:cNvPr id="180" name="椭圆 179"/>
              <p:cNvSpPr/>
              <p:nvPr>
                <p:custDataLst>
                  <p:tags r:id="rId59"/>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custDataLst>
                  <p:tags r:id="rId60"/>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04" name="右箭头 203"/>
          <p:cNvSpPr/>
          <p:nvPr>
            <p:custDataLst>
              <p:tags r:id="rId7"/>
            </p:custDataLst>
          </p:nvPr>
        </p:nvSpPr>
        <p:spPr bwMode="auto">
          <a:xfrm>
            <a:off x="2628280" y="2785941"/>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04" name="组合 103"/>
          <p:cNvGrpSpPr/>
          <p:nvPr>
            <p:custDataLst>
              <p:tags r:id="rId8"/>
            </p:custDataLst>
          </p:nvPr>
        </p:nvGrpSpPr>
        <p:grpSpPr>
          <a:xfrm>
            <a:off x="2994660" y="1090295"/>
            <a:ext cx="2813685" cy="1741170"/>
            <a:chOff x="1784447" y="839324"/>
            <a:chExt cx="3404480" cy="2317531"/>
          </a:xfrm>
        </p:grpSpPr>
        <p:sp>
          <p:nvSpPr>
            <p:cNvPr id="106" name="椭圆 105"/>
            <p:cNvSpPr/>
            <p:nvPr>
              <p:custDataLst>
                <p:tags r:id="rId27"/>
              </p:custDataLst>
            </p:nvPr>
          </p:nvSpPr>
          <p:spPr>
            <a:xfrm>
              <a:off x="2537843" y="83932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custDataLst>
                <p:tags r:id="rId28"/>
              </p:custDataLst>
            </p:nvPr>
          </p:nvGrpSpPr>
          <p:grpSpPr>
            <a:xfrm>
              <a:off x="1784447" y="1557563"/>
              <a:ext cx="2211803" cy="1599292"/>
              <a:chOff x="2322095" y="4993105"/>
              <a:chExt cx="2211803" cy="1599292"/>
            </a:xfrm>
          </p:grpSpPr>
          <p:sp>
            <p:nvSpPr>
              <p:cNvPr id="209" name="弧形 208"/>
              <p:cNvSpPr/>
              <p:nvPr>
                <p:custDataLst>
                  <p:tags r:id="rId35"/>
                </p:custDataLst>
              </p:nvPr>
            </p:nvSpPr>
            <p:spPr>
              <a:xfrm>
                <a:off x="2322095" y="4993105"/>
                <a:ext cx="1900989" cy="1299411"/>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custDataLst>
                  <p:tags r:id="rId36"/>
                </p:custDataLst>
              </p:nvPr>
            </p:nvSpPr>
            <p:spPr>
              <a:xfrm rot="19822920">
                <a:off x="2632909" y="5292986"/>
                <a:ext cx="1900989" cy="1299411"/>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1" name="组合 210"/>
              <p:cNvGrpSpPr/>
              <p:nvPr>
                <p:custDataLst>
                  <p:tags r:id="rId37"/>
                </p:custDataLst>
              </p:nvPr>
            </p:nvGrpSpPr>
            <p:grpSpPr>
              <a:xfrm>
                <a:off x="3864148" y="5123298"/>
                <a:ext cx="216552" cy="179122"/>
                <a:chOff x="3864148" y="5123298"/>
                <a:chExt cx="216552" cy="179122"/>
              </a:xfrm>
            </p:grpSpPr>
            <p:sp>
              <p:nvSpPr>
                <p:cNvPr id="212" name="椭圆 211"/>
                <p:cNvSpPr/>
                <p:nvPr>
                  <p:custDataLst>
                    <p:tags r:id="rId38"/>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custDataLst>
                    <p:tags r:id="rId39"/>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8" name="组合 107"/>
            <p:cNvGrpSpPr/>
            <p:nvPr>
              <p:custDataLst>
                <p:tags r:id="rId29"/>
              </p:custDataLst>
            </p:nvPr>
          </p:nvGrpSpPr>
          <p:grpSpPr>
            <a:xfrm rot="19360672">
              <a:off x="3596024" y="1820549"/>
              <a:ext cx="1541051" cy="1021045"/>
              <a:chOff x="2480407" y="5079349"/>
              <a:chExt cx="2081152" cy="1021045"/>
            </a:xfrm>
          </p:grpSpPr>
          <p:sp>
            <p:nvSpPr>
              <p:cNvPr id="109" name="弧形 108"/>
              <p:cNvSpPr/>
              <p:nvPr>
                <p:custDataLst>
                  <p:tags r:id="rId30"/>
                </p:custDataLst>
              </p:nvPr>
            </p:nvSpPr>
            <p:spPr>
              <a:xfrm>
                <a:off x="2480407" y="5079349"/>
                <a:ext cx="1814499" cy="860073"/>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6" name="弧形 155"/>
              <p:cNvSpPr/>
              <p:nvPr>
                <p:custDataLst>
                  <p:tags r:id="rId31"/>
                </p:custDataLst>
              </p:nvPr>
            </p:nvSpPr>
            <p:spPr>
              <a:xfrm rot="19822920">
                <a:off x="2820612" y="5287215"/>
                <a:ext cx="1740947" cy="813179"/>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6" name="组合 205"/>
              <p:cNvGrpSpPr/>
              <p:nvPr>
                <p:custDataLst>
                  <p:tags r:id="rId32"/>
                </p:custDataLst>
              </p:nvPr>
            </p:nvGrpSpPr>
            <p:grpSpPr>
              <a:xfrm>
                <a:off x="3939553" y="5154658"/>
                <a:ext cx="233480" cy="157391"/>
                <a:chOff x="3939553" y="5154658"/>
                <a:chExt cx="233480" cy="157391"/>
              </a:xfrm>
            </p:grpSpPr>
            <p:sp>
              <p:nvSpPr>
                <p:cNvPr id="207" name="椭圆 206"/>
                <p:cNvSpPr/>
                <p:nvPr>
                  <p:custDataLst>
                    <p:tags r:id="rId33"/>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custDataLst>
                    <p:tags r:id="rId34"/>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15" name="组合 214"/>
          <p:cNvGrpSpPr/>
          <p:nvPr>
            <p:custDataLst>
              <p:tags r:id="rId9"/>
            </p:custDataLst>
          </p:nvPr>
        </p:nvGrpSpPr>
        <p:grpSpPr>
          <a:xfrm>
            <a:off x="3748405" y="2532380"/>
            <a:ext cx="2190750" cy="2029460"/>
            <a:chOff x="2443745" y="2699002"/>
            <a:chExt cx="2651084" cy="2701080"/>
          </a:xfrm>
        </p:grpSpPr>
        <p:grpSp>
          <p:nvGrpSpPr>
            <p:cNvPr id="217" name="组合 216"/>
            <p:cNvGrpSpPr/>
            <p:nvPr>
              <p:custDataLst>
                <p:tags r:id="rId13"/>
              </p:custDataLst>
            </p:nvPr>
          </p:nvGrpSpPr>
          <p:grpSpPr>
            <a:xfrm>
              <a:off x="2443745" y="3313203"/>
              <a:ext cx="2651084" cy="2086879"/>
              <a:chOff x="2443745" y="3313203"/>
              <a:chExt cx="2651084" cy="2086879"/>
            </a:xfrm>
          </p:grpSpPr>
          <p:sp>
            <p:nvSpPr>
              <p:cNvPr id="224" name="椭圆 223"/>
              <p:cNvSpPr/>
              <p:nvPr>
                <p:custDataLst>
                  <p:tags r:id="rId20"/>
                </p:custDataLst>
              </p:nvPr>
            </p:nvSpPr>
            <p:spPr>
              <a:xfrm>
                <a:off x="2443745" y="3313203"/>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5" name="组合 224"/>
              <p:cNvGrpSpPr/>
              <p:nvPr>
                <p:custDataLst>
                  <p:tags r:id="rId21"/>
                </p:custDataLst>
              </p:nvPr>
            </p:nvGrpSpPr>
            <p:grpSpPr>
              <a:xfrm rot="2239328" flipV="1">
                <a:off x="3132629" y="3818021"/>
                <a:ext cx="1541051" cy="1021045"/>
                <a:chOff x="2480407" y="5079349"/>
                <a:chExt cx="2081152" cy="1021045"/>
              </a:xfrm>
            </p:grpSpPr>
            <p:sp>
              <p:nvSpPr>
                <p:cNvPr id="226" name="弧形 225"/>
                <p:cNvSpPr/>
                <p:nvPr>
                  <p:custDataLst>
                    <p:tags r:id="rId22"/>
                  </p:custDataLst>
                </p:nvPr>
              </p:nvSpPr>
              <p:spPr>
                <a:xfrm>
                  <a:off x="2480407" y="5079349"/>
                  <a:ext cx="1814499" cy="860073"/>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custDataLst>
                    <p:tags r:id="rId23"/>
                  </p:custDataLst>
                </p:nvPr>
              </p:nvSpPr>
              <p:spPr>
                <a:xfrm rot="19822920">
                  <a:off x="2820612" y="5287215"/>
                  <a:ext cx="1740947" cy="813179"/>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8" name="组合 227"/>
                <p:cNvGrpSpPr/>
                <p:nvPr>
                  <p:custDataLst>
                    <p:tags r:id="rId24"/>
                  </p:custDataLst>
                </p:nvPr>
              </p:nvGrpSpPr>
              <p:grpSpPr>
                <a:xfrm>
                  <a:off x="3939553" y="5154658"/>
                  <a:ext cx="233480" cy="157391"/>
                  <a:chOff x="3939553" y="5154658"/>
                  <a:chExt cx="233480" cy="157391"/>
                </a:xfrm>
              </p:grpSpPr>
              <p:sp>
                <p:nvSpPr>
                  <p:cNvPr id="229" name="椭圆 228"/>
                  <p:cNvSpPr/>
                  <p:nvPr>
                    <p:custDataLst>
                      <p:tags r:id="rId25"/>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custDataLst>
                      <p:tags r:id="rId26"/>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18" name="组合 217"/>
            <p:cNvGrpSpPr/>
            <p:nvPr>
              <p:custDataLst>
                <p:tags r:id="rId14"/>
              </p:custDataLst>
            </p:nvPr>
          </p:nvGrpSpPr>
          <p:grpSpPr>
            <a:xfrm rot="20447720" flipH="1" flipV="1">
              <a:off x="2625119" y="2699002"/>
              <a:ext cx="2211803" cy="1599292"/>
              <a:chOff x="2322095" y="4993105"/>
              <a:chExt cx="2211803" cy="1599292"/>
            </a:xfrm>
          </p:grpSpPr>
          <p:sp>
            <p:nvSpPr>
              <p:cNvPr id="219" name="弧形 218"/>
              <p:cNvSpPr/>
              <p:nvPr>
                <p:custDataLst>
                  <p:tags r:id="rId15"/>
                </p:custDataLst>
              </p:nvPr>
            </p:nvSpPr>
            <p:spPr>
              <a:xfrm>
                <a:off x="2322095" y="4993105"/>
                <a:ext cx="1900989" cy="1299411"/>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弧形 219"/>
              <p:cNvSpPr/>
              <p:nvPr>
                <p:custDataLst>
                  <p:tags r:id="rId16"/>
                </p:custDataLst>
              </p:nvPr>
            </p:nvSpPr>
            <p:spPr>
              <a:xfrm rot="19822920">
                <a:off x="2632909" y="5292986"/>
                <a:ext cx="1900989" cy="1299411"/>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1" name="组合 220"/>
              <p:cNvGrpSpPr/>
              <p:nvPr>
                <p:custDataLst>
                  <p:tags r:id="rId17"/>
                </p:custDataLst>
              </p:nvPr>
            </p:nvGrpSpPr>
            <p:grpSpPr>
              <a:xfrm>
                <a:off x="3864148" y="5123298"/>
                <a:ext cx="216552" cy="179122"/>
                <a:chOff x="3864148" y="5123298"/>
                <a:chExt cx="216552" cy="179122"/>
              </a:xfrm>
            </p:grpSpPr>
            <p:sp>
              <p:nvSpPr>
                <p:cNvPr id="222" name="椭圆 221"/>
                <p:cNvSpPr/>
                <p:nvPr>
                  <p:custDataLst>
                    <p:tags r:id="rId18"/>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p:nvPr>
                  <p:custDataLst>
                    <p:tags r:id="rId19"/>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31" name="文本框 190481"/>
          <p:cNvSpPr txBox="1"/>
          <p:nvPr>
            <p:custDataLst>
              <p:tags r:id="rId10"/>
            </p:custDataLst>
          </p:nvPr>
        </p:nvSpPr>
        <p:spPr>
          <a:xfrm>
            <a:off x="5938320" y="2806379"/>
            <a:ext cx="3098176" cy="953135"/>
          </a:xfrm>
          <a:prstGeom prst="rect">
            <a:avLst/>
          </a:prstGeom>
          <a:noFill/>
          <a:ln w="9525">
            <a:noFill/>
          </a:ln>
        </p:spPr>
        <p:txBody>
          <a:bodyPr wrap="square">
            <a:spAutoFit/>
          </a:bodyPr>
          <a:lstStyle/>
          <a:p>
            <a:r>
              <a:rPr lang="zh-CN" altLang="en-US" sz="2800" b="1">
                <a:solidFill>
                  <a:schemeClr val="bg2">
                    <a:lumMod val="10000"/>
                  </a:schemeClr>
                </a:solidFill>
                <a:latin typeface="楷体" panose="02010609060101010101" pitchFamily="49" charset="-122"/>
                <a:ea typeface="楷体" panose="02010609060101010101" pitchFamily="49" charset="-122"/>
              </a:rPr>
              <a:t>②细胞分裂为两个</a:t>
            </a:r>
            <a:r>
              <a:rPr lang="en-US" altLang="zh-CN" sz="2800" b="1">
                <a:solidFill>
                  <a:schemeClr val="bg2">
                    <a:lumMod val="10000"/>
                  </a:schemeClr>
                </a:solidFill>
                <a:latin typeface="楷体" panose="02010609060101010101" pitchFamily="49" charset="-122"/>
                <a:ea typeface="楷体" panose="02010609060101010101" pitchFamily="49" charset="-122"/>
              </a:rPr>
              <a:t>         </a:t>
            </a:r>
          </a:p>
          <a:p>
            <a:r>
              <a:rPr lang="en-US" altLang="zh-CN" sz="2800" b="1">
                <a:solidFill>
                  <a:schemeClr val="bg2">
                    <a:lumMod val="10000"/>
                  </a:schemeClr>
                </a:solidFill>
                <a:latin typeface="楷体" panose="02010609060101010101" pitchFamily="49" charset="-122"/>
                <a:ea typeface="楷体" panose="02010609060101010101" pitchFamily="49" charset="-122"/>
              </a:rPr>
              <a:t>  </a:t>
            </a:r>
            <a:r>
              <a:rPr lang="zh-CN" altLang="en-US" sz="2800" b="1">
                <a:solidFill>
                  <a:schemeClr val="bg2">
                    <a:lumMod val="10000"/>
                  </a:schemeClr>
                </a:solidFill>
                <a:latin typeface="楷体" panose="02010609060101010101" pitchFamily="49" charset="-122"/>
                <a:ea typeface="楷体" panose="02010609060101010101" pitchFamily="49" charset="-122"/>
              </a:rPr>
              <a:t>次级精母细胞。</a:t>
            </a:r>
          </a:p>
        </p:txBody>
      </p:sp>
      <p:sp>
        <p:nvSpPr>
          <p:cNvPr id="4" name="矩形 3"/>
          <p:cNvSpPr/>
          <p:nvPr>
            <p:custDataLst>
              <p:tags r:id="rId11"/>
            </p:custDataLst>
          </p:nvPr>
        </p:nvSpPr>
        <p:spPr>
          <a:xfrm>
            <a:off x="6156176" y="624990"/>
            <a:ext cx="2448272" cy="954107"/>
          </a:xfrm>
          <a:prstGeom prst="rect">
            <a:avLst/>
          </a:prstGeom>
        </p:spPr>
        <p:txBody>
          <a:bodyPr wrap="square">
            <a:spAutoFit/>
          </a:bodyPr>
          <a:lstStyle/>
          <a:p>
            <a:r>
              <a:rPr lang="zh-CN" altLang="en-US" sz="2800" b="1">
                <a:solidFill>
                  <a:schemeClr val="bg2">
                    <a:lumMod val="10000"/>
                  </a:schemeClr>
                </a:solidFill>
                <a:latin typeface="楷体" panose="02010609060101010101" pitchFamily="49" charset="-122"/>
                <a:ea typeface="楷体" panose="02010609060101010101" pitchFamily="49" charset="-122"/>
              </a:rPr>
              <a:t>①染色体</a:t>
            </a:r>
            <a:r>
              <a:rPr lang="zh-CN" altLang="en-US" sz="2800" b="1" smtClean="0">
                <a:solidFill>
                  <a:schemeClr val="bg2">
                    <a:lumMod val="10000"/>
                  </a:schemeClr>
                </a:solidFill>
                <a:latin typeface="楷体" panose="02010609060101010101" pitchFamily="49" charset="-122"/>
                <a:ea typeface="楷体" panose="02010609060101010101" pitchFamily="49" charset="-122"/>
              </a:rPr>
              <a:t>分别</a:t>
            </a:r>
            <a:endParaRPr lang="en-US" altLang="zh-CN" sz="2800" b="1" smtClean="0">
              <a:solidFill>
                <a:schemeClr val="bg2">
                  <a:lumMod val="10000"/>
                </a:schemeClr>
              </a:solidFill>
              <a:latin typeface="楷体" panose="02010609060101010101" pitchFamily="49" charset="-122"/>
              <a:ea typeface="楷体" panose="02010609060101010101" pitchFamily="49" charset="-122"/>
            </a:endParaRPr>
          </a:p>
          <a:p>
            <a:r>
              <a:rPr lang="en-US" altLang="zh-CN" sz="2800" b="1">
                <a:solidFill>
                  <a:schemeClr val="bg2">
                    <a:lumMod val="10000"/>
                  </a:schemeClr>
                </a:solidFill>
                <a:latin typeface="楷体" panose="02010609060101010101" pitchFamily="49" charset="-122"/>
                <a:ea typeface="楷体" panose="02010609060101010101" pitchFamily="49" charset="-122"/>
              </a:rPr>
              <a:t> </a:t>
            </a:r>
            <a:r>
              <a:rPr lang="en-US" altLang="zh-CN" sz="2800" b="1" smtClean="0">
                <a:solidFill>
                  <a:schemeClr val="bg2">
                    <a:lumMod val="10000"/>
                  </a:schemeClr>
                </a:solidFill>
                <a:latin typeface="楷体" panose="02010609060101010101" pitchFamily="49" charset="-122"/>
                <a:ea typeface="楷体" panose="02010609060101010101" pitchFamily="49" charset="-122"/>
              </a:rPr>
              <a:t> </a:t>
            </a:r>
            <a:r>
              <a:rPr lang="zh-CN" altLang="en-US" sz="2800" b="1" smtClean="0">
                <a:solidFill>
                  <a:schemeClr val="bg2">
                    <a:lumMod val="10000"/>
                  </a:schemeClr>
                </a:solidFill>
                <a:latin typeface="楷体" panose="02010609060101010101" pitchFamily="49" charset="-122"/>
                <a:ea typeface="楷体" panose="02010609060101010101" pitchFamily="49" charset="-122"/>
              </a:rPr>
              <a:t>到达</a:t>
            </a:r>
            <a:r>
              <a:rPr lang="zh-CN" altLang="en-US" sz="2800" b="1">
                <a:solidFill>
                  <a:schemeClr val="bg2">
                    <a:lumMod val="10000"/>
                  </a:schemeClr>
                </a:solidFill>
                <a:latin typeface="楷体" panose="02010609060101010101" pitchFamily="49" charset="-122"/>
                <a:ea typeface="楷体" panose="02010609060101010101" pitchFamily="49" charset="-122"/>
              </a:rPr>
              <a:t>两极</a:t>
            </a:r>
            <a:r>
              <a:rPr lang="zh-CN" altLang="en-US" sz="2800" b="1" smtClean="0">
                <a:solidFill>
                  <a:schemeClr val="bg2">
                    <a:lumMod val="10000"/>
                  </a:schemeClr>
                </a:solidFill>
                <a:latin typeface="楷体" panose="02010609060101010101" pitchFamily="49" charset="-122"/>
                <a:ea typeface="楷体" panose="02010609060101010101" pitchFamily="49" charset="-122"/>
              </a:rPr>
              <a:t>。</a:t>
            </a:r>
            <a:endParaRPr lang="zh-CN" altLang="en-US" sz="2800">
              <a:solidFill>
                <a:schemeClr val="bg2">
                  <a:lumMod val="10000"/>
                </a:schemeClr>
              </a:solidFill>
            </a:endParaRPr>
          </a:p>
        </p:txBody>
      </p:sp>
      <p:sp>
        <p:nvSpPr>
          <p:cNvPr id="6" name="矩形 5"/>
          <p:cNvSpPr/>
          <p:nvPr>
            <p:custDataLst>
              <p:tags r:id="rId12"/>
            </p:custDataLst>
          </p:nvPr>
        </p:nvSpPr>
        <p:spPr>
          <a:xfrm>
            <a:off x="6132710" y="3987197"/>
            <a:ext cx="2709396" cy="523220"/>
          </a:xfrm>
          <a:prstGeom prst="rect">
            <a:avLst/>
          </a:prstGeom>
        </p:spPr>
        <p:txBody>
          <a:bodyPr wrap="none">
            <a:spAutoFit/>
          </a:bodyPr>
          <a:lstStyle/>
          <a:p>
            <a:r>
              <a:rPr lang="zh-CN" altLang="en-US" sz="2800" b="1">
                <a:solidFill>
                  <a:srgbClr val="800000"/>
                </a:solidFill>
                <a:latin typeface="楷体" panose="02010609060101010101" pitchFamily="49" charset="-122"/>
                <a:ea typeface="楷体" panose="02010609060101010101" pitchFamily="49" charset="-122"/>
              </a:rPr>
              <a:t>染色体数目</a:t>
            </a:r>
            <a:r>
              <a:rPr lang="zh-CN" altLang="en-US" sz="2800" b="1" smtClean="0">
                <a:solidFill>
                  <a:srgbClr val="800000"/>
                </a:solidFill>
                <a:latin typeface="楷体" panose="02010609060101010101" pitchFamily="49" charset="-122"/>
                <a:ea typeface="楷体" panose="02010609060101010101" pitchFamily="49" charset="-122"/>
              </a:rPr>
              <a:t>减半</a:t>
            </a:r>
            <a:endParaRPr lang="zh-CN" altLang="en-US" sz="2800">
              <a:solidFill>
                <a:srgbClr val="800000"/>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wipe(left)">
                                      <p:cBhvr>
                                        <p:cTn id="15" dur="500"/>
                                        <p:tgtEl>
                                          <p:spTgt spid="20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barn(inVertical)">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31"/>
                                        </p:tgtEl>
                                        <p:attrNameLst>
                                          <p:attrName>style.visibility</p:attrName>
                                        </p:attrNameLst>
                                      </p:cBhvr>
                                      <p:to>
                                        <p:strVal val="visible"/>
                                      </p:to>
                                    </p:set>
                                    <p:animEffect transition="in" filter="fade">
                                      <p:cBhvr>
                                        <p:cTn id="30" dur="1000"/>
                                        <p:tgtEl>
                                          <p:spTgt spid="231"/>
                                        </p:tgtEl>
                                      </p:cBhvr>
                                    </p:animEffect>
                                    <p:anim calcmode="lin" valueType="num">
                                      <p:cBhvr>
                                        <p:cTn id="31" dur="1000" fill="hold"/>
                                        <p:tgtEl>
                                          <p:spTgt spid="231"/>
                                        </p:tgtEl>
                                        <p:attrNameLst>
                                          <p:attrName>ppt_x</p:attrName>
                                        </p:attrNameLst>
                                      </p:cBhvr>
                                      <p:tavLst>
                                        <p:tav tm="0">
                                          <p:val>
                                            <p:strVal val="#ppt_x"/>
                                          </p:val>
                                        </p:tav>
                                        <p:tav tm="100000">
                                          <p:val>
                                            <p:strVal val="#ppt_x"/>
                                          </p:val>
                                        </p:tav>
                                      </p:tavLst>
                                    </p:anim>
                                    <p:anim calcmode="lin" valueType="num">
                                      <p:cBhvr>
                                        <p:cTn id="32" dur="1000" fill="hold"/>
                                        <p:tgtEl>
                                          <p:spTgt spid="23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231" grpId="0"/>
      <p:bldP spid="4"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1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6.</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Ⅱ</a:t>
            </a:r>
            <a:r>
              <a:rPr lang="zh-CN" altLang="en-US" sz="2800" b="1" smtClean="0">
                <a:solidFill>
                  <a:srgbClr val="003300"/>
                </a:solidFill>
                <a:latin typeface="微软雅黑" panose="020B0503020204020204" pitchFamily="34" charset="-122"/>
                <a:ea typeface="微软雅黑" panose="020B0503020204020204" pitchFamily="34" charset="-122"/>
              </a:rPr>
              <a:t>前期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295544" y="4681835"/>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次级精母细胞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3283065" y="450762"/>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800" b="1" smtClean="0">
                <a:solidFill>
                  <a:srgbClr val="800000"/>
                </a:solidFill>
                <a:latin typeface="微软雅黑" panose="020B0503020204020204" pitchFamily="34" charset="-122"/>
                <a:ea typeface="微软雅黑" panose="020B0503020204020204" pitchFamily="34" charset="-122"/>
              </a:rPr>
              <a:t>次级精母细胞</a:t>
            </a:r>
            <a:endParaRPr lang="zh-CN" altLang="en-US" sz="2800" b="1">
              <a:solidFill>
                <a:srgbClr val="800000"/>
              </a:solidFill>
              <a:latin typeface="微软雅黑" panose="020B0503020204020204" pitchFamily="34" charset="-122"/>
              <a:ea typeface="微软雅黑" panose="020B0503020204020204" pitchFamily="34" charset="-122"/>
            </a:endParaRPr>
          </a:p>
        </p:txBody>
      </p:sp>
      <p:sp>
        <p:nvSpPr>
          <p:cNvPr id="204" name="右箭头 203"/>
          <p:cNvSpPr/>
          <p:nvPr>
            <p:custDataLst>
              <p:tags r:id="rId6"/>
            </p:custDataLst>
          </p:nvPr>
        </p:nvSpPr>
        <p:spPr bwMode="auto">
          <a:xfrm>
            <a:off x="2067122" y="2915506"/>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04" name="组合 103"/>
          <p:cNvGrpSpPr/>
          <p:nvPr>
            <p:custDataLst>
              <p:tags r:id="rId7"/>
            </p:custDataLst>
          </p:nvPr>
        </p:nvGrpSpPr>
        <p:grpSpPr>
          <a:xfrm>
            <a:off x="-396240" y="1322070"/>
            <a:ext cx="2813685" cy="1741170"/>
            <a:chOff x="1784447" y="839324"/>
            <a:chExt cx="3404480" cy="2317531"/>
          </a:xfrm>
        </p:grpSpPr>
        <p:sp>
          <p:nvSpPr>
            <p:cNvPr id="106" name="椭圆 105"/>
            <p:cNvSpPr/>
            <p:nvPr>
              <p:custDataLst>
                <p:tags r:id="rId104"/>
              </p:custDataLst>
            </p:nvPr>
          </p:nvSpPr>
          <p:spPr>
            <a:xfrm>
              <a:off x="2537843" y="83932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custDataLst>
                <p:tags r:id="rId105"/>
              </p:custDataLst>
            </p:nvPr>
          </p:nvGrpSpPr>
          <p:grpSpPr>
            <a:xfrm>
              <a:off x="1784447" y="1557563"/>
              <a:ext cx="2211803" cy="1599292"/>
              <a:chOff x="2322095" y="4993105"/>
              <a:chExt cx="2211803" cy="1599292"/>
            </a:xfrm>
          </p:grpSpPr>
          <p:sp>
            <p:nvSpPr>
              <p:cNvPr id="209" name="弧形 208"/>
              <p:cNvSpPr/>
              <p:nvPr>
                <p:custDataLst>
                  <p:tags r:id="rId112"/>
                </p:custDataLst>
              </p:nvPr>
            </p:nvSpPr>
            <p:spPr>
              <a:xfrm>
                <a:off x="2322095" y="4993105"/>
                <a:ext cx="1900989" cy="1299411"/>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custDataLst>
                  <p:tags r:id="rId113"/>
                </p:custDataLst>
              </p:nvPr>
            </p:nvSpPr>
            <p:spPr>
              <a:xfrm rot="19822920">
                <a:off x="2632909" y="5292986"/>
                <a:ext cx="1900989" cy="1299411"/>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1" name="组合 210"/>
              <p:cNvGrpSpPr/>
              <p:nvPr>
                <p:custDataLst>
                  <p:tags r:id="rId114"/>
                </p:custDataLst>
              </p:nvPr>
            </p:nvGrpSpPr>
            <p:grpSpPr>
              <a:xfrm>
                <a:off x="3864148" y="5123298"/>
                <a:ext cx="216552" cy="179122"/>
                <a:chOff x="3864148" y="5123298"/>
                <a:chExt cx="216552" cy="179122"/>
              </a:xfrm>
            </p:grpSpPr>
            <p:sp>
              <p:nvSpPr>
                <p:cNvPr id="212" name="椭圆 211"/>
                <p:cNvSpPr/>
                <p:nvPr>
                  <p:custDataLst>
                    <p:tags r:id="rId115"/>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custDataLst>
                    <p:tags r:id="rId116"/>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8" name="组合 107"/>
            <p:cNvGrpSpPr/>
            <p:nvPr>
              <p:custDataLst>
                <p:tags r:id="rId106"/>
              </p:custDataLst>
            </p:nvPr>
          </p:nvGrpSpPr>
          <p:grpSpPr>
            <a:xfrm rot="19360672">
              <a:off x="3596024" y="1820549"/>
              <a:ext cx="1541051" cy="1021045"/>
              <a:chOff x="2480407" y="5079349"/>
              <a:chExt cx="2081152" cy="1021045"/>
            </a:xfrm>
          </p:grpSpPr>
          <p:sp>
            <p:nvSpPr>
              <p:cNvPr id="109" name="弧形 108"/>
              <p:cNvSpPr/>
              <p:nvPr>
                <p:custDataLst>
                  <p:tags r:id="rId107"/>
                </p:custDataLst>
              </p:nvPr>
            </p:nvSpPr>
            <p:spPr>
              <a:xfrm>
                <a:off x="2480407" y="5079349"/>
                <a:ext cx="1814499" cy="860073"/>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6" name="弧形 155"/>
              <p:cNvSpPr/>
              <p:nvPr>
                <p:custDataLst>
                  <p:tags r:id="rId108"/>
                </p:custDataLst>
              </p:nvPr>
            </p:nvSpPr>
            <p:spPr>
              <a:xfrm rot="19822920">
                <a:off x="2820612" y="5287215"/>
                <a:ext cx="1740947" cy="813179"/>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6" name="组合 205"/>
              <p:cNvGrpSpPr/>
              <p:nvPr>
                <p:custDataLst>
                  <p:tags r:id="rId109"/>
                </p:custDataLst>
              </p:nvPr>
            </p:nvGrpSpPr>
            <p:grpSpPr>
              <a:xfrm>
                <a:off x="3939553" y="5154658"/>
                <a:ext cx="233480" cy="157391"/>
                <a:chOff x="3939553" y="5154658"/>
                <a:chExt cx="233480" cy="157391"/>
              </a:xfrm>
            </p:grpSpPr>
            <p:sp>
              <p:nvSpPr>
                <p:cNvPr id="207" name="椭圆 206"/>
                <p:cNvSpPr/>
                <p:nvPr>
                  <p:custDataLst>
                    <p:tags r:id="rId110"/>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custDataLst>
                    <p:tags r:id="rId111"/>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15" name="组合 214"/>
          <p:cNvGrpSpPr/>
          <p:nvPr>
            <p:custDataLst>
              <p:tags r:id="rId8"/>
            </p:custDataLst>
          </p:nvPr>
        </p:nvGrpSpPr>
        <p:grpSpPr>
          <a:xfrm>
            <a:off x="201930" y="2603500"/>
            <a:ext cx="2190750" cy="2029460"/>
            <a:chOff x="2443745" y="2699002"/>
            <a:chExt cx="2651084" cy="2701080"/>
          </a:xfrm>
        </p:grpSpPr>
        <p:grpSp>
          <p:nvGrpSpPr>
            <p:cNvPr id="217" name="组合 216"/>
            <p:cNvGrpSpPr/>
            <p:nvPr>
              <p:custDataLst>
                <p:tags r:id="rId90"/>
              </p:custDataLst>
            </p:nvPr>
          </p:nvGrpSpPr>
          <p:grpSpPr>
            <a:xfrm>
              <a:off x="2443745" y="3313203"/>
              <a:ext cx="2651084" cy="2086879"/>
              <a:chOff x="2443745" y="3313203"/>
              <a:chExt cx="2651084" cy="2086879"/>
            </a:xfrm>
          </p:grpSpPr>
          <p:sp>
            <p:nvSpPr>
              <p:cNvPr id="224" name="椭圆 223"/>
              <p:cNvSpPr/>
              <p:nvPr>
                <p:custDataLst>
                  <p:tags r:id="rId97"/>
                </p:custDataLst>
              </p:nvPr>
            </p:nvSpPr>
            <p:spPr>
              <a:xfrm>
                <a:off x="2443745" y="3313203"/>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5" name="组合 224"/>
              <p:cNvGrpSpPr/>
              <p:nvPr>
                <p:custDataLst>
                  <p:tags r:id="rId98"/>
                </p:custDataLst>
              </p:nvPr>
            </p:nvGrpSpPr>
            <p:grpSpPr>
              <a:xfrm rot="2239328" flipV="1">
                <a:off x="3132629" y="3818021"/>
                <a:ext cx="1541051" cy="1021045"/>
                <a:chOff x="2480407" y="5079349"/>
                <a:chExt cx="2081152" cy="1021045"/>
              </a:xfrm>
            </p:grpSpPr>
            <p:sp>
              <p:nvSpPr>
                <p:cNvPr id="226" name="弧形 225"/>
                <p:cNvSpPr/>
                <p:nvPr>
                  <p:custDataLst>
                    <p:tags r:id="rId99"/>
                  </p:custDataLst>
                </p:nvPr>
              </p:nvSpPr>
              <p:spPr>
                <a:xfrm>
                  <a:off x="2480407" y="5079349"/>
                  <a:ext cx="1814499" cy="860073"/>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custDataLst>
                    <p:tags r:id="rId100"/>
                  </p:custDataLst>
                </p:nvPr>
              </p:nvSpPr>
              <p:spPr>
                <a:xfrm rot="19822920">
                  <a:off x="2820612" y="5287215"/>
                  <a:ext cx="1740947" cy="813179"/>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8" name="组合 227"/>
                <p:cNvGrpSpPr/>
                <p:nvPr>
                  <p:custDataLst>
                    <p:tags r:id="rId101"/>
                  </p:custDataLst>
                </p:nvPr>
              </p:nvGrpSpPr>
              <p:grpSpPr>
                <a:xfrm>
                  <a:off x="3939553" y="5154658"/>
                  <a:ext cx="233480" cy="157391"/>
                  <a:chOff x="3939553" y="5154658"/>
                  <a:chExt cx="233480" cy="157391"/>
                </a:xfrm>
              </p:grpSpPr>
              <p:sp>
                <p:nvSpPr>
                  <p:cNvPr id="229" name="椭圆 228"/>
                  <p:cNvSpPr/>
                  <p:nvPr>
                    <p:custDataLst>
                      <p:tags r:id="rId102"/>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custDataLst>
                      <p:tags r:id="rId103"/>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18" name="组合 217"/>
            <p:cNvGrpSpPr/>
            <p:nvPr>
              <p:custDataLst>
                <p:tags r:id="rId91"/>
              </p:custDataLst>
            </p:nvPr>
          </p:nvGrpSpPr>
          <p:grpSpPr>
            <a:xfrm rot="20447720" flipH="1" flipV="1">
              <a:off x="2625119" y="2699002"/>
              <a:ext cx="2211803" cy="1599292"/>
              <a:chOff x="2322095" y="4993105"/>
              <a:chExt cx="2211803" cy="1599292"/>
            </a:xfrm>
          </p:grpSpPr>
          <p:sp>
            <p:nvSpPr>
              <p:cNvPr id="219" name="弧形 218"/>
              <p:cNvSpPr/>
              <p:nvPr>
                <p:custDataLst>
                  <p:tags r:id="rId92"/>
                </p:custDataLst>
              </p:nvPr>
            </p:nvSpPr>
            <p:spPr>
              <a:xfrm>
                <a:off x="2322095" y="4993105"/>
                <a:ext cx="1900989" cy="1299411"/>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弧形 219"/>
              <p:cNvSpPr/>
              <p:nvPr>
                <p:custDataLst>
                  <p:tags r:id="rId93"/>
                </p:custDataLst>
              </p:nvPr>
            </p:nvSpPr>
            <p:spPr>
              <a:xfrm rot="19822920">
                <a:off x="2632909" y="5292986"/>
                <a:ext cx="1900989" cy="1299411"/>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1" name="组合 220"/>
              <p:cNvGrpSpPr/>
              <p:nvPr>
                <p:custDataLst>
                  <p:tags r:id="rId94"/>
                </p:custDataLst>
              </p:nvPr>
            </p:nvGrpSpPr>
            <p:grpSpPr>
              <a:xfrm>
                <a:off x="3864148" y="5123298"/>
                <a:ext cx="216552" cy="179122"/>
                <a:chOff x="3864148" y="5123298"/>
                <a:chExt cx="216552" cy="179122"/>
              </a:xfrm>
            </p:grpSpPr>
            <p:sp>
              <p:nvSpPr>
                <p:cNvPr id="222" name="椭圆 221"/>
                <p:cNvSpPr/>
                <p:nvPr>
                  <p:custDataLst>
                    <p:tags r:id="rId95"/>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p:nvPr>
                  <p:custDataLst>
                    <p:tags r:id="rId96"/>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94" name="组合 93"/>
          <p:cNvGrpSpPr/>
          <p:nvPr>
            <p:custDataLst>
              <p:tags r:id="rId9"/>
            </p:custDataLst>
          </p:nvPr>
        </p:nvGrpSpPr>
        <p:grpSpPr>
          <a:xfrm>
            <a:off x="3333115" y="2535555"/>
            <a:ext cx="2190750" cy="2045970"/>
            <a:chOff x="5861996" y="3140208"/>
            <a:chExt cx="2651084" cy="2722917"/>
          </a:xfrm>
        </p:grpSpPr>
        <p:grpSp>
          <p:nvGrpSpPr>
            <p:cNvPr id="96" name="组合 95"/>
            <p:cNvGrpSpPr/>
            <p:nvPr>
              <p:custDataLst>
                <p:tags r:id="rId51"/>
              </p:custDataLst>
            </p:nvPr>
          </p:nvGrpSpPr>
          <p:grpSpPr>
            <a:xfrm>
              <a:off x="5861996" y="3386331"/>
              <a:ext cx="2651084" cy="2476794"/>
              <a:chOff x="6119638" y="581096"/>
              <a:chExt cx="2651084" cy="2476794"/>
            </a:xfrm>
          </p:grpSpPr>
          <p:grpSp>
            <p:nvGrpSpPr>
              <p:cNvPr id="118" name="组合 117"/>
              <p:cNvGrpSpPr/>
              <p:nvPr>
                <p:custDataLst>
                  <p:tags r:id="rId64"/>
                </p:custDataLst>
              </p:nvPr>
            </p:nvGrpSpPr>
            <p:grpSpPr>
              <a:xfrm>
                <a:off x="6119638" y="791634"/>
                <a:ext cx="2651084" cy="2266256"/>
                <a:chOff x="6119638" y="791634"/>
                <a:chExt cx="2651084" cy="2266256"/>
              </a:xfrm>
            </p:grpSpPr>
            <p:sp>
              <p:nvSpPr>
                <p:cNvPr id="128" name="椭圆 127"/>
                <p:cNvSpPr/>
                <p:nvPr>
                  <p:custDataLst>
                    <p:tags r:id="rId74"/>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p:cNvGrpSpPr/>
                <p:nvPr>
                  <p:custDataLst>
                    <p:tags r:id="rId75"/>
                  </p:custDataLst>
                </p:nvPr>
              </p:nvGrpSpPr>
              <p:grpSpPr>
                <a:xfrm>
                  <a:off x="6801679" y="1133113"/>
                  <a:ext cx="1276804" cy="1457089"/>
                  <a:chOff x="6489055" y="839324"/>
                  <a:chExt cx="2261936" cy="2839455"/>
                </a:xfrm>
              </p:grpSpPr>
              <p:sp>
                <p:nvSpPr>
                  <p:cNvPr id="140" name="椭圆 139"/>
                  <p:cNvSpPr/>
                  <p:nvPr>
                    <p:custDataLst>
                      <p:tags r:id="rId86"/>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custDataLst>
                      <p:tags r:id="rId87"/>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custDataLst>
                      <p:tags r:id="rId88"/>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custDataLst>
                      <p:tags r:id="rId89"/>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custDataLst>
                    <p:tags r:id="rId76"/>
                  </p:custDataLst>
                </p:nvPr>
              </p:nvGrpSpPr>
              <p:grpSpPr>
                <a:xfrm>
                  <a:off x="6919003" y="2113869"/>
                  <a:ext cx="1012725" cy="944021"/>
                  <a:chOff x="6818866" y="3031253"/>
                  <a:chExt cx="1482731" cy="1382140"/>
                </a:xfrm>
              </p:grpSpPr>
              <p:sp>
                <p:nvSpPr>
                  <p:cNvPr id="131" name="弧形 130"/>
                  <p:cNvSpPr/>
                  <p:nvPr>
                    <p:custDataLst>
                      <p:tags r:id="rId77"/>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2" name="组合 131"/>
                  <p:cNvGrpSpPr/>
                  <p:nvPr>
                    <p:custDataLst>
                      <p:tags r:id="rId78"/>
                    </p:custDataLst>
                  </p:nvPr>
                </p:nvGrpSpPr>
                <p:grpSpPr>
                  <a:xfrm>
                    <a:off x="6818866" y="3129570"/>
                    <a:ext cx="1482731" cy="1283823"/>
                    <a:chOff x="6780270" y="3122431"/>
                    <a:chExt cx="1482731" cy="1283823"/>
                  </a:xfrm>
                </p:grpSpPr>
                <p:sp>
                  <p:nvSpPr>
                    <p:cNvPr id="133" name="弧形 132"/>
                    <p:cNvSpPr/>
                    <p:nvPr>
                      <p:custDataLst>
                        <p:tags r:id="rId79"/>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4" name="弧形 133"/>
                    <p:cNvSpPr/>
                    <p:nvPr>
                      <p:custDataLst>
                        <p:tags r:id="rId80"/>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5" name="组合 134"/>
                    <p:cNvGrpSpPr/>
                    <p:nvPr>
                      <p:custDataLst>
                        <p:tags r:id="rId81"/>
                      </p:custDataLst>
                    </p:nvPr>
                  </p:nvGrpSpPr>
                  <p:grpSpPr>
                    <a:xfrm>
                      <a:off x="7419649" y="3531511"/>
                      <a:ext cx="843352" cy="874743"/>
                      <a:chOff x="7419649" y="3531511"/>
                      <a:chExt cx="843352" cy="874743"/>
                    </a:xfrm>
                  </p:grpSpPr>
                  <p:sp>
                    <p:nvSpPr>
                      <p:cNvPr id="136" name="弧形 135"/>
                      <p:cNvSpPr/>
                      <p:nvPr>
                        <p:custDataLst>
                          <p:tags r:id="rId82"/>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7" name="组合 136"/>
                      <p:cNvGrpSpPr/>
                      <p:nvPr>
                        <p:custDataLst>
                          <p:tags r:id="rId83"/>
                        </p:custDataLst>
                      </p:nvPr>
                    </p:nvGrpSpPr>
                    <p:grpSpPr>
                      <a:xfrm rot="5400000" flipH="1">
                        <a:off x="7391728" y="3559432"/>
                        <a:ext cx="291271" cy="235429"/>
                        <a:chOff x="3330025" y="445274"/>
                        <a:chExt cx="291271" cy="235429"/>
                      </a:xfrm>
                    </p:grpSpPr>
                    <p:sp>
                      <p:nvSpPr>
                        <p:cNvPr id="138" name="椭圆 137"/>
                        <p:cNvSpPr/>
                        <p:nvPr>
                          <p:custDataLst>
                            <p:tags r:id="rId8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custDataLst>
                            <p:tags r:id="rId8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19" name="组合 118"/>
              <p:cNvGrpSpPr/>
              <p:nvPr>
                <p:custDataLst>
                  <p:tags r:id="rId65"/>
                </p:custDataLst>
              </p:nvPr>
            </p:nvGrpSpPr>
            <p:grpSpPr>
              <a:xfrm>
                <a:off x="6928339" y="581096"/>
                <a:ext cx="1013578" cy="1024831"/>
                <a:chOff x="6795920" y="-11649"/>
                <a:chExt cx="1632378" cy="1500454"/>
              </a:xfrm>
            </p:grpSpPr>
            <p:sp>
              <p:nvSpPr>
                <p:cNvPr id="120" name="弧形 119"/>
                <p:cNvSpPr/>
                <p:nvPr>
                  <p:custDataLst>
                    <p:tags r:id="rId66"/>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弧形 120"/>
                <p:cNvSpPr/>
                <p:nvPr>
                  <p:custDataLst>
                    <p:tags r:id="rId67"/>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弧形 121"/>
                <p:cNvSpPr/>
                <p:nvPr>
                  <p:custDataLst>
                    <p:tags r:id="rId68"/>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3" name="组合 122"/>
                <p:cNvGrpSpPr/>
                <p:nvPr>
                  <p:custDataLst>
                    <p:tags r:id="rId69"/>
                  </p:custDataLst>
                </p:nvPr>
              </p:nvGrpSpPr>
              <p:grpSpPr>
                <a:xfrm>
                  <a:off x="7154008" y="-11649"/>
                  <a:ext cx="834887" cy="986556"/>
                  <a:chOff x="7154008" y="-11649"/>
                  <a:chExt cx="834887" cy="986556"/>
                </a:xfrm>
              </p:grpSpPr>
              <p:sp>
                <p:nvSpPr>
                  <p:cNvPr id="124" name="弧形 123"/>
                  <p:cNvSpPr/>
                  <p:nvPr>
                    <p:custDataLst>
                      <p:tags r:id="rId70"/>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5" name="组合 124"/>
                  <p:cNvGrpSpPr/>
                  <p:nvPr>
                    <p:custDataLst>
                      <p:tags r:id="rId71"/>
                    </p:custDataLst>
                  </p:nvPr>
                </p:nvGrpSpPr>
                <p:grpSpPr>
                  <a:xfrm rot="5400000" flipH="1">
                    <a:off x="7415354" y="711557"/>
                    <a:ext cx="291271" cy="235429"/>
                    <a:chOff x="3330025" y="445274"/>
                    <a:chExt cx="291271" cy="235429"/>
                  </a:xfrm>
                </p:grpSpPr>
                <p:sp>
                  <p:nvSpPr>
                    <p:cNvPr id="126" name="椭圆 125"/>
                    <p:cNvSpPr/>
                    <p:nvPr>
                      <p:custDataLst>
                        <p:tags r:id="rId72"/>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custDataLst>
                        <p:tags r:id="rId73"/>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97" name="组合 96"/>
            <p:cNvGrpSpPr/>
            <p:nvPr>
              <p:custDataLst>
                <p:tags r:id="rId52"/>
              </p:custDataLst>
            </p:nvPr>
          </p:nvGrpSpPr>
          <p:grpSpPr>
            <a:xfrm rot="20447720" flipH="1" flipV="1">
              <a:off x="5998361" y="3140208"/>
              <a:ext cx="2211803" cy="1599292"/>
              <a:chOff x="2322095" y="4993105"/>
              <a:chExt cx="2211803" cy="1599292"/>
            </a:xfrm>
          </p:grpSpPr>
          <p:sp>
            <p:nvSpPr>
              <p:cNvPr id="113" name="弧形 112"/>
              <p:cNvSpPr/>
              <p:nvPr>
                <p:custDataLst>
                  <p:tags r:id="rId59"/>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弧形 113"/>
              <p:cNvSpPr/>
              <p:nvPr>
                <p:custDataLst>
                  <p:tags r:id="rId60"/>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15" name="组合 114"/>
              <p:cNvGrpSpPr/>
              <p:nvPr>
                <p:custDataLst>
                  <p:tags r:id="rId61"/>
                </p:custDataLst>
              </p:nvPr>
            </p:nvGrpSpPr>
            <p:grpSpPr>
              <a:xfrm>
                <a:off x="3864148" y="5123298"/>
                <a:ext cx="216552" cy="179122"/>
                <a:chOff x="3864148" y="5123298"/>
                <a:chExt cx="216552" cy="179122"/>
              </a:xfrm>
            </p:grpSpPr>
            <p:sp>
              <p:nvSpPr>
                <p:cNvPr id="116" name="椭圆 115"/>
                <p:cNvSpPr/>
                <p:nvPr>
                  <p:custDataLst>
                    <p:tags r:id="rId62"/>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custDataLst>
                    <p:tags r:id="rId63"/>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8" name="组合 97"/>
            <p:cNvGrpSpPr/>
            <p:nvPr>
              <p:custDataLst>
                <p:tags r:id="rId53"/>
              </p:custDataLst>
            </p:nvPr>
          </p:nvGrpSpPr>
          <p:grpSpPr>
            <a:xfrm rot="2239328" flipV="1">
              <a:off x="6842828" y="3646920"/>
              <a:ext cx="1541051" cy="1021045"/>
              <a:chOff x="2480407" y="5079349"/>
              <a:chExt cx="2081152" cy="1021045"/>
            </a:xfrm>
          </p:grpSpPr>
          <p:sp>
            <p:nvSpPr>
              <p:cNvPr id="99" name="弧形 98"/>
              <p:cNvSpPr/>
              <p:nvPr>
                <p:custDataLst>
                  <p:tags r:id="rId54"/>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p:cNvSpPr/>
              <p:nvPr>
                <p:custDataLst>
                  <p:tags r:id="rId55"/>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1" name="组合 100"/>
              <p:cNvGrpSpPr/>
              <p:nvPr>
                <p:custDataLst>
                  <p:tags r:id="rId56"/>
                </p:custDataLst>
              </p:nvPr>
            </p:nvGrpSpPr>
            <p:grpSpPr>
              <a:xfrm>
                <a:off x="3939553" y="5154658"/>
                <a:ext cx="233480" cy="157391"/>
                <a:chOff x="3939553" y="5154658"/>
                <a:chExt cx="233480" cy="157391"/>
              </a:xfrm>
            </p:grpSpPr>
            <p:sp>
              <p:nvSpPr>
                <p:cNvPr id="102" name="椭圆 101"/>
                <p:cNvSpPr/>
                <p:nvPr>
                  <p:custDataLst>
                    <p:tags r:id="rId57"/>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custDataLst>
                    <p:tags r:id="rId58"/>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5" name="组合 144"/>
          <p:cNvGrpSpPr/>
          <p:nvPr>
            <p:custDataLst>
              <p:tags r:id="rId10"/>
            </p:custDataLst>
          </p:nvPr>
        </p:nvGrpSpPr>
        <p:grpSpPr>
          <a:xfrm>
            <a:off x="2638425" y="974090"/>
            <a:ext cx="2750185" cy="2175510"/>
            <a:chOff x="5443379" y="581096"/>
            <a:chExt cx="3327343" cy="2895297"/>
          </a:xfrm>
        </p:grpSpPr>
        <p:grpSp>
          <p:nvGrpSpPr>
            <p:cNvPr id="147" name="组合 146"/>
            <p:cNvGrpSpPr/>
            <p:nvPr>
              <p:custDataLst>
                <p:tags r:id="rId13"/>
              </p:custDataLst>
            </p:nvPr>
          </p:nvGrpSpPr>
          <p:grpSpPr>
            <a:xfrm>
              <a:off x="6119638" y="791634"/>
              <a:ext cx="2651084" cy="2266256"/>
              <a:chOff x="6119638" y="791634"/>
              <a:chExt cx="2651084" cy="2266256"/>
            </a:xfrm>
          </p:grpSpPr>
          <p:sp>
            <p:nvSpPr>
              <p:cNvPr id="245" name="椭圆 244"/>
              <p:cNvSpPr/>
              <p:nvPr>
                <p:custDataLst>
                  <p:tags r:id="rId35"/>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6" name="组合 245"/>
              <p:cNvGrpSpPr/>
              <p:nvPr>
                <p:custDataLst>
                  <p:tags r:id="rId36"/>
                </p:custDataLst>
              </p:nvPr>
            </p:nvGrpSpPr>
            <p:grpSpPr>
              <a:xfrm>
                <a:off x="6801679" y="1133113"/>
                <a:ext cx="1276804" cy="1457089"/>
                <a:chOff x="6489055" y="839324"/>
                <a:chExt cx="2261936" cy="2839455"/>
              </a:xfrm>
            </p:grpSpPr>
            <p:sp>
              <p:nvSpPr>
                <p:cNvPr id="257" name="椭圆 256"/>
                <p:cNvSpPr/>
                <p:nvPr>
                  <p:custDataLst>
                    <p:tags r:id="rId47"/>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p:nvPr>
                  <p:custDataLst>
                    <p:tags r:id="rId48"/>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p:nvPr>
                  <p:custDataLst>
                    <p:tags r:id="rId49"/>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p:nvPr>
                  <p:custDataLst>
                    <p:tags r:id="rId50"/>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7" name="组合 246"/>
              <p:cNvGrpSpPr/>
              <p:nvPr>
                <p:custDataLst>
                  <p:tags r:id="rId37"/>
                </p:custDataLst>
              </p:nvPr>
            </p:nvGrpSpPr>
            <p:grpSpPr>
              <a:xfrm>
                <a:off x="6919003" y="2113869"/>
                <a:ext cx="1012725" cy="944021"/>
                <a:chOff x="6818866" y="3031253"/>
                <a:chExt cx="1482731" cy="1382140"/>
              </a:xfrm>
            </p:grpSpPr>
            <p:sp>
              <p:nvSpPr>
                <p:cNvPr id="248" name="弧形 247"/>
                <p:cNvSpPr/>
                <p:nvPr>
                  <p:custDataLst>
                    <p:tags r:id="rId38"/>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9" name="组合 248"/>
                <p:cNvGrpSpPr/>
                <p:nvPr>
                  <p:custDataLst>
                    <p:tags r:id="rId39"/>
                  </p:custDataLst>
                </p:nvPr>
              </p:nvGrpSpPr>
              <p:grpSpPr>
                <a:xfrm>
                  <a:off x="6818866" y="3129570"/>
                  <a:ext cx="1482731" cy="1283823"/>
                  <a:chOff x="6780270" y="3122431"/>
                  <a:chExt cx="1482731" cy="1283823"/>
                </a:xfrm>
              </p:grpSpPr>
              <p:sp>
                <p:nvSpPr>
                  <p:cNvPr id="250" name="弧形 249"/>
                  <p:cNvSpPr/>
                  <p:nvPr>
                    <p:custDataLst>
                      <p:tags r:id="rId40"/>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1" name="弧形 250"/>
                  <p:cNvSpPr/>
                  <p:nvPr>
                    <p:custDataLst>
                      <p:tags r:id="rId41"/>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52" name="组合 251"/>
                  <p:cNvGrpSpPr/>
                  <p:nvPr>
                    <p:custDataLst>
                      <p:tags r:id="rId42"/>
                    </p:custDataLst>
                  </p:nvPr>
                </p:nvGrpSpPr>
                <p:grpSpPr>
                  <a:xfrm>
                    <a:off x="7419649" y="3531511"/>
                    <a:ext cx="843352" cy="874743"/>
                    <a:chOff x="7419649" y="3531511"/>
                    <a:chExt cx="843352" cy="874743"/>
                  </a:xfrm>
                </p:grpSpPr>
                <p:sp>
                  <p:nvSpPr>
                    <p:cNvPr id="253" name="弧形 252"/>
                    <p:cNvSpPr/>
                    <p:nvPr>
                      <p:custDataLst>
                        <p:tags r:id="rId43"/>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54" name="组合 253"/>
                    <p:cNvGrpSpPr/>
                    <p:nvPr>
                      <p:custDataLst>
                        <p:tags r:id="rId44"/>
                      </p:custDataLst>
                    </p:nvPr>
                  </p:nvGrpSpPr>
                  <p:grpSpPr>
                    <a:xfrm rot="5400000" flipH="1">
                      <a:off x="7391728" y="3559432"/>
                      <a:ext cx="291271" cy="235429"/>
                      <a:chOff x="3330025" y="445274"/>
                      <a:chExt cx="291271" cy="235429"/>
                    </a:xfrm>
                  </p:grpSpPr>
                  <p:sp>
                    <p:nvSpPr>
                      <p:cNvPr id="255" name="椭圆 254"/>
                      <p:cNvSpPr/>
                      <p:nvPr>
                        <p:custDataLst>
                          <p:tags r:id="rId45"/>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p:nvPr>
                        <p:custDataLst>
                          <p:tags r:id="rId46"/>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48" name="组合 147"/>
            <p:cNvGrpSpPr/>
            <p:nvPr>
              <p:custDataLst>
                <p:tags r:id="rId14"/>
              </p:custDataLst>
            </p:nvPr>
          </p:nvGrpSpPr>
          <p:grpSpPr>
            <a:xfrm>
              <a:off x="6928339" y="581096"/>
              <a:ext cx="1013578" cy="1024831"/>
              <a:chOff x="6795920" y="-11649"/>
              <a:chExt cx="1632378" cy="1500454"/>
            </a:xfrm>
          </p:grpSpPr>
          <p:sp>
            <p:nvSpPr>
              <p:cNvPr id="237" name="弧形 236"/>
              <p:cNvSpPr/>
              <p:nvPr>
                <p:custDataLst>
                  <p:tags r:id="rId27"/>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弧形 237"/>
              <p:cNvSpPr/>
              <p:nvPr>
                <p:custDataLst>
                  <p:tags r:id="rId28"/>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9" name="弧形 238"/>
              <p:cNvSpPr/>
              <p:nvPr>
                <p:custDataLst>
                  <p:tags r:id="rId29"/>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0" name="组合 239"/>
              <p:cNvGrpSpPr/>
              <p:nvPr>
                <p:custDataLst>
                  <p:tags r:id="rId30"/>
                </p:custDataLst>
              </p:nvPr>
            </p:nvGrpSpPr>
            <p:grpSpPr>
              <a:xfrm>
                <a:off x="7154008" y="-11649"/>
                <a:ext cx="834887" cy="986556"/>
                <a:chOff x="7154008" y="-11649"/>
                <a:chExt cx="834887" cy="986556"/>
              </a:xfrm>
            </p:grpSpPr>
            <p:sp>
              <p:nvSpPr>
                <p:cNvPr id="241" name="弧形 240"/>
                <p:cNvSpPr/>
                <p:nvPr>
                  <p:custDataLst>
                    <p:tags r:id="rId31"/>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2" name="组合 241"/>
                <p:cNvGrpSpPr/>
                <p:nvPr>
                  <p:custDataLst>
                    <p:tags r:id="rId32"/>
                  </p:custDataLst>
                </p:nvPr>
              </p:nvGrpSpPr>
              <p:grpSpPr>
                <a:xfrm rot="5400000" flipH="1">
                  <a:off x="7415354" y="711557"/>
                  <a:ext cx="291271" cy="235429"/>
                  <a:chOff x="3330025" y="445274"/>
                  <a:chExt cx="291271" cy="235429"/>
                </a:xfrm>
              </p:grpSpPr>
              <p:sp>
                <p:nvSpPr>
                  <p:cNvPr id="243" name="椭圆 242"/>
                  <p:cNvSpPr/>
                  <p:nvPr>
                    <p:custDataLst>
                      <p:tags r:id="rId33"/>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custDataLst>
                      <p:tags r:id="rId34"/>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9" name="组合 148"/>
            <p:cNvGrpSpPr/>
            <p:nvPr>
              <p:custDataLst>
                <p:tags r:id="rId15"/>
              </p:custDataLst>
            </p:nvPr>
          </p:nvGrpSpPr>
          <p:grpSpPr>
            <a:xfrm>
              <a:off x="5443379" y="1370512"/>
              <a:ext cx="2078442" cy="2105881"/>
              <a:chOff x="2306937" y="4789238"/>
              <a:chExt cx="2078442" cy="2105881"/>
            </a:xfrm>
          </p:grpSpPr>
          <p:sp>
            <p:nvSpPr>
              <p:cNvPr id="232" name="弧形 231"/>
              <p:cNvSpPr/>
              <p:nvPr>
                <p:custDataLst>
                  <p:tags r:id="rId22"/>
                </p:custDataLst>
              </p:nvPr>
            </p:nvSpPr>
            <p:spPr>
              <a:xfrm>
                <a:off x="2306937" y="4789238"/>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弧形 232"/>
              <p:cNvSpPr/>
              <p:nvPr>
                <p:custDataLst>
                  <p:tags r:id="rId23"/>
                </p:custDataLst>
              </p:nvPr>
            </p:nvSpPr>
            <p:spPr>
              <a:xfrm rot="18544088">
                <a:off x="2749194" y="5258934"/>
                <a:ext cx="2091087" cy="1181283"/>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34" name="组合 233"/>
              <p:cNvGrpSpPr/>
              <p:nvPr>
                <p:custDataLst>
                  <p:tags r:id="rId24"/>
                </p:custDataLst>
              </p:nvPr>
            </p:nvGrpSpPr>
            <p:grpSpPr>
              <a:xfrm>
                <a:off x="3864148" y="4889249"/>
                <a:ext cx="145628" cy="163520"/>
                <a:chOff x="3864148" y="4889249"/>
                <a:chExt cx="145628" cy="163520"/>
              </a:xfrm>
            </p:grpSpPr>
            <p:sp>
              <p:nvSpPr>
                <p:cNvPr id="235" name="椭圆 234"/>
                <p:cNvSpPr/>
                <p:nvPr>
                  <p:custDataLst>
                    <p:tags r:id="rId25"/>
                  </p:custDataLst>
                </p:nvPr>
              </p:nvSpPr>
              <p:spPr>
                <a:xfrm>
                  <a:off x="3864148" y="4889249"/>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custDataLst>
                    <p:tags r:id="rId26"/>
                  </p:custDataLst>
                </p:nvPr>
              </p:nvSpPr>
              <p:spPr>
                <a:xfrm>
                  <a:off x="3865408" y="491717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0" name="组合 149"/>
            <p:cNvGrpSpPr/>
            <p:nvPr>
              <p:custDataLst>
                <p:tags r:id="rId16"/>
              </p:custDataLst>
            </p:nvPr>
          </p:nvGrpSpPr>
          <p:grpSpPr>
            <a:xfrm rot="19360672">
              <a:off x="7005143" y="1806476"/>
              <a:ext cx="1541049" cy="1021045"/>
              <a:chOff x="2480409" y="5079349"/>
              <a:chExt cx="2081150" cy="1021045"/>
            </a:xfrm>
          </p:grpSpPr>
          <p:sp>
            <p:nvSpPr>
              <p:cNvPr id="151" name="弧形 150"/>
              <p:cNvSpPr/>
              <p:nvPr>
                <p:custDataLst>
                  <p:tags r:id="rId17"/>
                </p:custDataLst>
              </p:nvPr>
            </p:nvSpPr>
            <p:spPr>
              <a:xfrm>
                <a:off x="2480409" y="5079349"/>
                <a:ext cx="1814499" cy="860072"/>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弧形 151"/>
              <p:cNvSpPr/>
              <p:nvPr>
                <p:custDataLst>
                  <p:tags r:id="rId18"/>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custDataLst>
                  <p:tags r:id="rId19"/>
                </p:custDataLst>
              </p:nvPr>
            </p:nvGrpSpPr>
            <p:grpSpPr>
              <a:xfrm>
                <a:off x="3939553" y="5154658"/>
                <a:ext cx="233480" cy="157391"/>
                <a:chOff x="3939553" y="5154658"/>
                <a:chExt cx="233480" cy="157391"/>
              </a:xfrm>
            </p:grpSpPr>
            <p:sp>
              <p:nvSpPr>
                <p:cNvPr id="154" name="椭圆 153"/>
                <p:cNvSpPr/>
                <p:nvPr>
                  <p:custDataLst>
                    <p:tags r:id="rId20"/>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custDataLst>
                    <p:tags r:id="rId21"/>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61" name="文本框 155667"/>
          <p:cNvSpPr txBox="1"/>
          <p:nvPr>
            <p:custDataLst>
              <p:tags r:id="rId11"/>
            </p:custDataLst>
          </p:nvPr>
        </p:nvSpPr>
        <p:spPr>
          <a:xfrm>
            <a:off x="5961551" y="2043389"/>
            <a:ext cx="3035300" cy="2030095"/>
          </a:xfrm>
          <a:prstGeom prst="rect">
            <a:avLst/>
          </a:prstGeom>
          <a:noFill/>
          <a:ln w="9525">
            <a:noFill/>
          </a:ln>
        </p:spPr>
        <p:txBody>
          <a:bodyPr>
            <a:spAutoFit/>
          </a:bodyPr>
          <a:lstStyle/>
          <a:p>
            <a:pPr>
              <a:spcBef>
                <a:spcPct val="50000"/>
              </a:spcBef>
            </a:pPr>
            <a:r>
              <a:rPr lang="zh-CN" altLang="en-US" sz="2800" b="1" smtClean="0">
                <a:latin typeface="楷体" panose="02010609060101010101" pitchFamily="49" charset="-122"/>
                <a:ea typeface="楷体" panose="02010609060101010101" pitchFamily="49" charset="-122"/>
              </a:rPr>
              <a:t>   </a:t>
            </a:r>
            <a:r>
              <a:rPr lang="zh-CN" altLang="en-US" sz="2800" b="1">
                <a:latin typeface="楷体" panose="02010609060101010101" pitchFamily="49" charset="-122"/>
                <a:ea typeface="楷体" panose="02010609060101010101" pitchFamily="49" charset="-122"/>
              </a:rPr>
              <a:t>每条染色体分别以</a:t>
            </a:r>
            <a:r>
              <a:rPr lang="zh-CN" altLang="en-US" sz="2800" b="1">
                <a:solidFill>
                  <a:srgbClr val="003300"/>
                </a:solidFill>
                <a:latin typeface="楷体" panose="02010609060101010101" pitchFamily="49" charset="-122"/>
                <a:ea typeface="楷体" panose="02010609060101010101" pitchFamily="49" charset="-122"/>
              </a:rPr>
              <a:t>着丝粒</a:t>
            </a:r>
            <a:r>
              <a:rPr lang="zh-CN" altLang="en-US" sz="2800" b="1">
                <a:latin typeface="楷体" panose="02010609060101010101" pitchFamily="49" charset="-122"/>
                <a:ea typeface="楷体" panose="02010609060101010101" pitchFamily="49" charset="-122"/>
              </a:rPr>
              <a:t>附着在一条纺锤丝上</a:t>
            </a:r>
            <a:r>
              <a:rPr lang="zh-CN" altLang="en-US" sz="2800" b="1" smtClean="0">
                <a:latin typeface="楷体" panose="02010609060101010101" pitchFamily="49" charset="-122"/>
                <a:ea typeface="楷体" panose="02010609060101010101" pitchFamily="49" charset="-122"/>
              </a:rPr>
              <a:t>。</a:t>
            </a:r>
          </a:p>
          <a:p>
            <a:pPr>
              <a:spcBef>
                <a:spcPct val="50000"/>
              </a:spcBef>
            </a:pPr>
            <a:r>
              <a:rPr lang="zh-CN" altLang="en-US" sz="2800">
                <a:latin typeface="楷体" panose="02010609060101010101" pitchFamily="49" charset="-122"/>
                <a:ea typeface="楷体" panose="02010609060101010101" pitchFamily="49" charset="-122"/>
              </a:rPr>
              <a:t>（不用记）</a:t>
            </a:r>
          </a:p>
        </p:txBody>
      </p:sp>
      <p:sp>
        <p:nvSpPr>
          <p:cNvPr id="2" name="矩形 1"/>
          <p:cNvSpPr/>
          <p:nvPr>
            <p:custDataLst>
              <p:tags r:id="rId12"/>
            </p:custDataLst>
          </p:nvPr>
        </p:nvSpPr>
        <p:spPr>
          <a:xfrm>
            <a:off x="5724128" y="346810"/>
            <a:ext cx="3096344" cy="829945"/>
          </a:xfrm>
          <a:prstGeom prst="rect">
            <a:avLst/>
          </a:prstGeom>
          <a:ln>
            <a:solidFill>
              <a:schemeClr val="accent6">
                <a:lumMod val="50000"/>
              </a:schemeClr>
            </a:solidFill>
          </a:ln>
        </p:spPr>
        <p:txBody>
          <a:bodyPr wrap="square">
            <a:spAutoFit/>
          </a:bodyPr>
          <a:lstStyle/>
          <a:p>
            <a:pPr>
              <a:spcBef>
                <a:spcPct val="50000"/>
              </a:spcBef>
            </a:pPr>
            <a:r>
              <a:rPr lang="zh-CN" altLang="en-US" sz="2400" b="1" smtClean="0">
                <a:latin typeface="楷体" panose="02010609060101010101" pitchFamily="49" charset="-122"/>
                <a:ea typeface="楷体" panose="02010609060101010101" pitchFamily="49" charset="-122"/>
              </a:rPr>
              <a:t>  【</a:t>
            </a:r>
            <a:r>
              <a:rPr lang="zh-CN" altLang="en-US" sz="2400" b="1" smtClean="0">
                <a:latin typeface="楷体" panose="02010609060101010101" pitchFamily="49" charset="-122"/>
                <a:ea typeface="楷体" panose="02010609060101010101" pitchFamily="49" charset="-122"/>
                <a:sym typeface="+mn-ea"/>
              </a:rPr>
              <a:t>注</a:t>
            </a:r>
            <a:r>
              <a:rPr lang="zh-CN" altLang="en-US" sz="2400" b="1" smtClean="0">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此时</a:t>
            </a:r>
            <a:r>
              <a:rPr lang="zh-CN" altLang="en-US" sz="2400" b="1">
                <a:solidFill>
                  <a:srgbClr val="FF0000"/>
                </a:solidFill>
                <a:latin typeface="楷体" panose="02010609060101010101" pitchFamily="49" charset="-122"/>
                <a:ea typeface="楷体" panose="02010609060101010101" pitchFamily="49" charset="-122"/>
              </a:rPr>
              <a:t>细胞内已没有同源染色体</a:t>
            </a:r>
            <a:endParaRPr lang="zh-CN" altLang="en-US" sz="2400">
              <a:latin typeface="楷体" panose="02010609060101010101" pitchFamily="49" charset="-122"/>
              <a:ea typeface="楷体" panose="02010609060101010101" pitchFamily="49"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wipe(left)">
                                      <p:cBhvr>
                                        <p:cTn id="15" dur="500"/>
                                        <p:tgtEl>
                                          <p:spTgt spid="20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barn(inVertical)">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61"/>
                                        </p:tgtEl>
                                        <p:attrNameLst>
                                          <p:attrName>style.visibility</p:attrName>
                                        </p:attrNameLst>
                                      </p:cBhvr>
                                      <p:to>
                                        <p:strVal val="visible"/>
                                      </p:to>
                                    </p:set>
                                    <p:animEffect transition="in" filter="checkerboard(across)">
                                      <p:cBhvr>
                                        <p:cTn id="23" dur="500"/>
                                        <p:tgtEl>
                                          <p:spTgt spid="26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261" grpId="0"/>
      <p:bldP spid="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6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7.</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Ⅱ</a:t>
            </a:r>
            <a:r>
              <a:rPr lang="zh-CN" altLang="en-US" sz="2800" b="1" smtClean="0">
                <a:solidFill>
                  <a:srgbClr val="003300"/>
                </a:solidFill>
                <a:latin typeface="微软雅黑" panose="020B0503020204020204" pitchFamily="34" charset="-122"/>
                <a:ea typeface="微软雅黑" panose="020B0503020204020204" pitchFamily="34" charset="-122"/>
              </a:rPr>
              <a:t>中期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645587" y="4681835"/>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次级精母细胞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3335937" y="498411"/>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800" b="1" smtClean="0">
                <a:solidFill>
                  <a:srgbClr val="800000"/>
                </a:solidFill>
                <a:latin typeface="微软雅黑" panose="020B0503020204020204" pitchFamily="34" charset="-122"/>
                <a:ea typeface="微软雅黑" panose="020B0503020204020204" pitchFamily="34" charset="-122"/>
              </a:rPr>
              <a:t>次级精母细胞</a:t>
            </a:r>
            <a:endParaRPr lang="zh-CN" altLang="en-US" sz="2800" b="1">
              <a:solidFill>
                <a:srgbClr val="800000"/>
              </a:solidFill>
              <a:latin typeface="微软雅黑" panose="020B0503020204020204" pitchFamily="34" charset="-122"/>
              <a:ea typeface="微软雅黑" panose="020B0503020204020204" pitchFamily="34" charset="-122"/>
            </a:endParaRPr>
          </a:p>
        </p:txBody>
      </p:sp>
      <p:sp>
        <p:nvSpPr>
          <p:cNvPr id="204" name="右箭头 203"/>
          <p:cNvSpPr/>
          <p:nvPr>
            <p:custDataLst>
              <p:tags r:id="rId6"/>
            </p:custDataLst>
          </p:nvPr>
        </p:nvSpPr>
        <p:spPr bwMode="auto">
          <a:xfrm>
            <a:off x="2417165" y="2915506"/>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94" name="组合 93"/>
          <p:cNvGrpSpPr/>
          <p:nvPr>
            <p:custDataLst>
              <p:tags r:id="rId7"/>
            </p:custDataLst>
          </p:nvPr>
        </p:nvGrpSpPr>
        <p:grpSpPr>
          <a:xfrm>
            <a:off x="508000" y="2708275"/>
            <a:ext cx="2190750" cy="2045970"/>
            <a:chOff x="5861996" y="3140208"/>
            <a:chExt cx="2651084" cy="2722917"/>
          </a:xfrm>
        </p:grpSpPr>
        <p:grpSp>
          <p:nvGrpSpPr>
            <p:cNvPr id="96" name="组合 95"/>
            <p:cNvGrpSpPr/>
            <p:nvPr>
              <p:custDataLst>
                <p:tags r:id="rId127"/>
              </p:custDataLst>
            </p:nvPr>
          </p:nvGrpSpPr>
          <p:grpSpPr>
            <a:xfrm>
              <a:off x="5861996" y="3386331"/>
              <a:ext cx="2651084" cy="2476794"/>
              <a:chOff x="6119638" y="581096"/>
              <a:chExt cx="2651084" cy="2476794"/>
            </a:xfrm>
          </p:grpSpPr>
          <p:grpSp>
            <p:nvGrpSpPr>
              <p:cNvPr id="118" name="组合 117"/>
              <p:cNvGrpSpPr/>
              <p:nvPr>
                <p:custDataLst>
                  <p:tags r:id="rId140"/>
                </p:custDataLst>
              </p:nvPr>
            </p:nvGrpSpPr>
            <p:grpSpPr>
              <a:xfrm>
                <a:off x="6119638" y="791634"/>
                <a:ext cx="2651084" cy="2266256"/>
                <a:chOff x="6119638" y="791634"/>
                <a:chExt cx="2651084" cy="2266256"/>
              </a:xfrm>
            </p:grpSpPr>
            <p:sp>
              <p:nvSpPr>
                <p:cNvPr id="128" name="椭圆 127"/>
                <p:cNvSpPr/>
                <p:nvPr>
                  <p:custDataLst>
                    <p:tags r:id="rId150"/>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p:cNvGrpSpPr/>
                <p:nvPr>
                  <p:custDataLst>
                    <p:tags r:id="rId151"/>
                  </p:custDataLst>
                </p:nvPr>
              </p:nvGrpSpPr>
              <p:grpSpPr>
                <a:xfrm>
                  <a:off x="6801679" y="1133113"/>
                  <a:ext cx="1276804" cy="1457089"/>
                  <a:chOff x="6489055" y="839324"/>
                  <a:chExt cx="2261936" cy="2839455"/>
                </a:xfrm>
              </p:grpSpPr>
              <p:sp>
                <p:nvSpPr>
                  <p:cNvPr id="140" name="椭圆 139"/>
                  <p:cNvSpPr/>
                  <p:nvPr>
                    <p:custDataLst>
                      <p:tags r:id="rId162"/>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custDataLst>
                      <p:tags r:id="rId163"/>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custDataLst>
                      <p:tags r:id="rId164"/>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custDataLst>
                      <p:tags r:id="rId165"/>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custDataLst>
                    <p:tags r:id="rId152"/>
                  </p:custDataLst>
                </p:nvPr>
              </p:nvGrpSpPr>
              <p:grpSpPr>
                <a:xfrm>
                  <a:off x="6919003" y="2113869"/>
                  <a:ext cx="1012725" cy="944021"/>
                  <a:chOff x="6818866" y="3031253"/>
                  <a:chExt cx="1482731" cy="1382140"/>
                </a:xfrm>
              </p:grpSpPr>
              <p:sp>
                <p:nvSpPr>
                  <p:cNvPr id="131" name="弧形 130"/>
                  <p:cNvSpPr/>
                  <p:nvPr>
                    <p:custDataLst>
                      <p:tags r:id="rId153"/>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2" name="组合 131"/>
                  <p:cNvGrpSpPr/>
                  <p:nvPr>
                    <p:custDataLst>
                      <p:tags r:id="rId154"/>
                    </p:custDataLst>
                  </p:nvPr>
                </p:nvGrpSpPr>
                <p:grpSpPr>
                  <a:xfrm>
                    <a:off x="6818866" y="3129570"/>
                    <a:ext cx="1482731" cy="1283823"/>
                    <a:chOff x="6780270" y="3122431"/>
                    <a:chExt cx="1482731" cy="1283823"/>
                  </a:xfrm>
                </p:grpSpPr>
                <p:sp>
                  <p:nvSpPr>
                    <p:cNvPr id="133" name="弧形 132"/>
                    <p:cNvSpPr/>
                    <p:nvPr>
                      <p:custDataLst>
                        <p:tags r:id="rId155"/>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4" name="弧形 133"/>
                    <p:cNvSpPr/>
                    <p:nvPr>
                      <p:custDataLst>
                        <p:tags r:id="rId156"/>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5" name="组合 134"/>
                    <p:cNvGrpSpPr/>
                    <p:nvPr>
                      <p:custDataLst>
                        <p:tags r:id="rId157"/>
                      </p:custDataLst>
                    </p:nvPr>
                  </p:nvGrpSpPr>
                  <p:grpSpPr>
                    <a:xfrm>
                      <a:off x="7419649" y="3531511"/>
                      <a:ext cx="843352" cy="874743"/>
                      <a:chOff x="7419649" y="3531511"/>
                      <a:chExt cx="843352" cy="874743"/>
                    </a:xfrm>
                  </p:grpSpPr>
                  <p:sp>
                    <p:nvSpPr>
                      <p:cNvPr id="136" name="弧形 135"/>
                      <p:cNvSpPr/>
                      <p:nvPr>
                        <p:custDataLst>
                          <p:tags r:id="rId158"/>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7" name="组合 136"/>
                      <p:cNvGrpSpPr/>
                      <p:nvPr>
                        <p:custDataLst>
                          <p:tags r:id="rId159"/>
                        </p:custDataLst>
                      </p:nvPr>
                    </p:nvGrpSpPr>
                    <p:grpSpPr>
                      <a:xfrm rot="5400000" flipH="1">
                        <a:off x="7391728" y="3559432"/>
                        <a:ext cx="291271" cy="235429"/>
                        <a:chOff x="3330025" y="445274"/>
                        <a:chExt cx="291271" cy="235429"/>
                      </a:xfrm>
                    </p:grpSpPr>
                    <p:sp>
                      <p:nvSpPr>
                        <p:cNvPr id="138" name="椭圆 137"/>
                        <p:cNvSpPr/>
                        <p:nvPr>
                          <p:custDataLst>
                            <p:tags r:id="rId160"/>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custDataLst>
                            <p:tags r:id="rId161"/>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19" name="组合 118"/>
              <p:cNvGrpSpPr/>
              <p:nvPr>
                <p:custDataLst>
                  <p:tags r:id="rId141"/>
                </p:custDataLst>
              </p:nvPr>
            </p:nvGrpSpPr>
            <p:grpSpPr>
              <a:xfrm>
                <a:off x="6928339" y="581096"/>
                <a:ext cx="1013578" cy="1024831"/>
                <a:chOff x="6795920" y="-11649"/>
                <a:chExt cx="1632378" cy="1500454"/>
              </a:xfrm>
            </p:grpSpPr>
            <p:sp>
              <p:nvSpPr>
                <p:cNvPr id="120" name="弧形 119"/>
                <p:cNvSpPr/>
                <p:nvPr>
                  <p:custDataLst>
                    <p:tags r:id="rId142"/>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弧形 120"/>
                <p:cNvSpPr/>
                <p:nvPr>
                  <p:custDataLst>
                    <p:tags r:id="rId143"/>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弧形 121"/>
                <p:cNvSpPr/>
                <p:nvPr>
                  <p:custDataLst>
                    <p:tags r:id="rId144"/>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3" name="组合 122"/>
                <p:cNvGrpSpPr/>
                <p:nvPr>
                  <p:custDataLst>
                    <p:tags r:id="rId145"/>
                  </p:custDataLst>
                </p:nvPr>
              </p:nvGrpSpPr>
              <p:grpSpPr>
                <a:xfrm>
                  <a:off x="7154008" y="-11649"/>
                  <a:ext cx="834887" cy="986556"/>
                  <a:chOff x="7154008" y="-11649"/>
                  <a:chExt cx="834887" cy="986556"/>
                </a:xfrm>
              </p:grpSpPr>
              <p:sp>
                <p:nvSpPr>
                  <p:cNvPr id="124" name="弧形 123"/>
                  <p:cNvSpPr/>
                  <p:nvPr>
                    <p:custDataLst>
                      <p:tags r:id="rId146"/>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5" name="组合 124"/>
                  <p:cNvGrpSpPr/>
                  <p:nvPr>
                    <p:custDataLst>
                      <p:tags r:id="rId147"/>
                    </p:custDataLst>
                  </p:nvPr>
                </p:nvGrpSpPr>
                <p:grpSpPr>
                  <a:xfrm rot="5400000" flipH="1">
                    <a:off x="7415354" y="711557"/>
                    <a:ext cx="291271" cy="235429"/>
                    <a:chOff x="3330025" y="445274"/>
                    <a:chExt cx="291271" cy="235429"/>
                  </a:xfrm>
                </p:grpSpPr>
                <p:sp>
                  <p:nvSpPr>
                    <p:cNvPr id="126" name="椭圆 125"/>
                    <p:cNvSpPr/>
                    <p:nvPr>
                      <p:custDataLst>
                        <p:tags r:id="rId148"/>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custDataLst>
                        <p:tags r:id="rId149"/>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97" name="组合 96"/>
            <p:cNvGrpSpPr/>
            <p:nvPr>
              <p:custDataLst>
                <p:tags r:id="rId128"/>
              </p:custDataLst>
            </p:nvPr>
          </p:nvGrpSpPr>
          <p:grpSpPr>
            <a:xfrm rot="20447720" flipH="1" flipV="1">
              <a:off x="5998361" y="3140208"/>
              <a:ext cx="2211803" cy="1599292"/>
              <a:chOff x="2322095" y="4993105"/>
              <a:chExt cx="2211803" cy="1599292"/>
            </a:xfrm>
          </p:grpSpPr>
          <p:sp>
            <p:nvSpPr>
              <p:cNvPr id="113" name="弧形 112"/>
              <p:cNvSpPr/>
              <p:nvPr>
                <p:custDataLst>
                  <p:tags r:id="rId135"/>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弧形 113"/>
              <p:cNvSpPr/>
              <p:nvPr>
                <p:custDataLst>
                  <p:tags r:id="rId136"/>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15" name="组合 114"/>
              <p:cNvGrpSpPr/>
              <p:nvPr>
                <p:custDataLst>
                  <p:tags r:id="rId137"/>
                </p:custDataLst>
              </p:nvPr>
            </p:nvGrpSpPr>
            <p:grpSpPr>
              <a:xfrm>
                <a:off x="3864148" y="5123298"/>
                <a:ext cx="216552" cy="179122"/>
                <a:chOff x="3864148" y="5123298"/>
                <a:chExt cx="216552" cy="179122"/>
              </a:xfrm>
            </p:grpSpPr>
            <p:sp>
              <p:nvSpPr>
                <p:cNvPr id="116" name="椭圆 115"/>
                <p:cNvSpPr/>
                <p:nvPr>
                  <p:custDataLst>
                    <p:tags r:id="rId138"/>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custDataLst>
                    <p:tags r:id="rId139"/>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8" name="组合 97"/>
            <p:cNvGrpSpPr/>
            <p:nvPr>
              <p:custDataLst>
                <p:tags r:id="rId129"/>
              </p:custDataLst>
            </p:nvPr>
          </p:nvGrpSpPr>
          <p:grpSpPr>
            <a:xfrm rot="2239328" flipV="1">
              <a:off x="6842828" y="3646920"/>
              <a:ext cx="1541051" cy="1021045"/>
              <a:chOff x="2480407" y="5079349"/>
              <a:chExt cx="2081152" cy="1021045"/>
            </a:xfrm>
          </p:grpSpPr>
          <p:sp>
            <p:nvSpPr>
              <p:cNvPr id="99" name="弧形 98"/>
              <p:cNvSpPr/>
              <p:nvPr>
                <p:custDataLst>
                  <p:tags r:id="rId130"/>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p:cNvSpPr/>
              <p:nvPr>
                <p:custDataLst>
                  <p:tags r:id="rId131"/>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1" name="组合 100"/>
              <p:cNvGrpSpPr/>
              <p:nvPr>
                <p:custDataLst>
                  <p:tags r:id="rId132"/>
                </p:custDataLst>
              </p:nvPr>
            </p:nvGrpSpPr>
            <p:grpSpPr>
              <a:xfrm>
                <a:off x="3939553" y="5154658"/>
                <a:ext cx="233480" cy="157391"/>
                <a:chOff x="3939553" y="5154658"/>
                <a:chExt cx="233480" cy="157391"/>
              </a:xfrm>
            </p:grpSpPr>
            <p:sp>
              <p:nvSpPr>
                <p:cNvPr id="102" name="椭圆 101"/>
                <p:cNvSpPr/>
                <p:nvPr>
                  <p:custDataLst>
                    <p:tags r:id="rId133"/>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custDataLst>
                    <p:tags r:id="rId134"/>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5" name="组合 144"/>
          <p:cNvGrpSpPr/>
          <p:nvPr>
            <p:custDataLst>
              <p:tags r:id="rId8"/>
            </p:custDataLst>
          </p:nvPr>
        </p:nvGrpSpPr>
        <p:grpSpPr>
          <a:xfrm>
            <a:off x="-46355" y="1146810"/>
            <a:ext cx="2750185" cy="2175510"/>
            <a:chOff x="5443379" y="581096"/>
            <a:chExt cx="3327343" cy="2895297"/>
          </a:xfrm>
        </p:grpSpPr>
        <p:grpSp>
          <p:nvGrpSpPr>
            <p:cNvPr id="147" name="组合 146"/>
            <p:cNvGrpSpPr/>
            <p:nvPr>
              <p:custDataLst>
                <p:tags r:id="rId89"/>
              </p:custDataLst>
            </p:nvPr>
          </p:nvGrpSpPr>
          <p:grpSpPr>
            <a:xfrm>
              <a:off x="6119638" y="791634"/>
              <a:ext cx="2651084" cy="2266256"/>
              <a:chOff x="6119638" y="791634"/>
              <a:chExt cx="2651084" cy="2266256"/>
            </a:xfrm>
          </p:grpSpPr>
          <p:sp>
            <p:nvSpPr>
              <p:cNvPr id="245" name="椭圆 244"/>
              <p:cNvSpPr/>
              <p:nvPr>
                <p:custDataLst>
                  <p:tags r:id="rId111"/>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6" name="组合 245"/>
              <p:cNvGrpSpPr/>
              <p:nvPr>
                <p:custDataLst>
                  <p:tags r:id="rId112"/>
                </p:custDataLst>
              </p:nvPr>
            </p:nvGrpSpPr>
            <p:grpSpPr>
              <a:xfrm>
                <a:off x="6801679" y="1133113"/>
                <a:ext cx="1276804" cy="1457089"/>
                <a:chOff x="6489055" y="839324"/>
                <a:chExt cx="2261936" cy="2839455"/>
              </a:xfrm>
            </p:grpSpPr>
            <p:sp>
              <p:nvSpPr>
                <p:cNvPr id="257" name="椭圆 256"/>
                <p:cNvSpPr/>
                <p:nvPr>
                  <p:custDataLst>
                    <p:tags r:id="rId123"/>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p:nvPr>
                  <p:custDataLst>
                    <p:tags r:id="rId124"/>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p:nvPr>
                  <p:custDataLst>
                    <p:tags r:id="rId125"/>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p:nvPr>
                  <p:custDataLst>
                    <p:tags r:id="rId126"/>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7" name="组合 246"/>
              <p:cNvGrpSpPr/>
              <p:nvPr>
                <p:custDataLst>
                  <p:tags r:id="rId113"/>
                </p:custDataLst>
              </p:nvPr>
            </p:nvGrpSpPr>
            <p:grpSpPr>
              <a:xfrm>
                <a:off x="6919003" y="2113869"/>
                <a:ext cx="1012725" cy="944021"/>
                <a:chOff x="6818866" y="3031253"/>
                <a:chExt cx="1482731" cy="1382140"/>
              </a:xfrm>
            </p:grpSpPr>
            <p:sp>
              <p:nvSpPr>
                <p:cNvPr id="248" name="弧形 247"/>
                <p:cNvSpPr/>
                <p:nvPr>
                  <p:custDataLst>
                    <p:tags r:id="rId114"/>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9" name="组合 248"/>
                <p:cNvGrpSpPr/>
                <p:nvPr>
                  <p:custDataLst>
                    <p:tags r:id="rId115"/>
                  </p:custDataLst>
                </p:nvPr>
              </p:nvGrpSpPr>
              <p:grpSpPr>
                <a:xfrm>
                  <a:off x="6818866" y="3129570"/>
                  <a:ext cx="1482731" cy="1283823"/>
                  <a:chOff x="6780270" y="3122431"/>
                  <a:chExt cx="1482731" cy="1283823"/>
                </a:xfrm>
              </p:grpSpPr>
              <p:sp>
                <p:nvSpPr>
                  <p:cNvPr id="250" name="弧形 249"/>
                  <p:cNvSpPr/>
                  <p:nvPr>
                    <p:custDataLst>
                      <p:tags r:id="rId116"/>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1" name="弧形 250"/>
                  <p:cNvSpPr/>
                  <p:nvPr>
                    <p:custDataLst>
                      <p:tags r:id="rId117"/>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52" name="组合 251"/>
                  <p:cNvGrpSpPr/>
                  <p:nvPr>
                    <p:custDataLst>
                      <p:tags r:id="rId118"/>
                    </p:custDataLst>
                  </p:nvPr>
                </p:nvGrpSpPr>
                <p:grpSpPr>
                  <a:xfrm>
                    <a:off x="7419649" y="3531511"/>
                    <a:ext cx="843352" cy="874743"/>
                    <a:chOff x="7419649" y="3531511"/>
                    <a:chExt cx="843352" cy="874743"/>
                  </a:xfrm>
                </p:grpSpPr>
                <p:sp>
                  <p:nvSpPr>
                    <p:cNvPr id="253" name="弧形 252"/>
                    <p:cNvSpPr/>
                    <p:nvPr>
                      <p:custDataLst>
                        <p:tags r:id="rId119"/>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54" name="组合 253"/>
                    <p:cNvGrpSpPr/>
                    <p:nvPr>
                      <p:custDataLst>
                        <p:tags r:id="rId120"/>
                      </p:custDataLst>
                    </p:nvPr>
                  </p:nvGrpSpPr>
                  <p:grpSpPr>
                    <a:xfrm rot="5400000" flipH="1">
                      <a:off x="7391728" y="3559432"/>
                      <a:ext cx="291271" cy="235429"/>
                      <a:chOff x="3330025" y="445274"/>
                      <a:chExt cx="291271" cy="235429"/>
                    </a:xfrm>
                  </p:grpSpPr>
                  <p:sp>
                    <p:nvSpPr>
                      <p:cNvPr id="255" name="椭圆 254"/>
                      <p:cNvSpPr/>
                      <p:nvPr>
                        <p:custDataLst>
                          <p:tags r:id="rId12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p:nvPr>
                        <p:custDataLst>
                          <p:tags r:id="rId12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48" name="组合 147"/>
            <p:cNvGrpSpPr/>
            <p:nvPr>
              <p:custDataLst>
                <p:tags r:id="rId90"/>
              </p:custDataLst>
            </p:nvPr>
          </p:nvGrpSpPr>
          <p:grpSpPr>
            <a:xfrm>
              <a:off x="6928339" y="581096"/>
              <a:ext cx="1013578" cy="1024831"/>
              <a:chOff x="6795920" y="-11649"/>
              <a:chExt cx="1632378" cy="1500454"/>
            </a:xfrm>
          </p:grpSpPr>
          <p:sp>
            <p:nvSpPr>
              <p:cNvPr id="237" name="弧形 236"/>
              <p:cNvSpPr/>
              <p:nvPr>
                <p:custDataLst>
                  <p:tags r:id="rId103"/>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弧形 237"/>
              <p:cNvSpPr/>
              <p:nvPr>
                <p:custDataLst>
                  <p:tags r:id="rId104"/>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9" name="弧形 238"/>
              <p:cNvSpPr/>
              <p:nvPr>
                <p:custDataLst>
                  <p:tags r:id="rId105"/>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0" name="组合 239"/>
              <p:cNvGrpSpPr/>
              <p:nvPr>
                <p:custDataLst>
                  <p:tags r:id="rId106"/>
                </p:custDataLst>
              </p:nvPr>
            </p:nvGrpSpPr>
            <p:grpSpPr>
              <a:xfrm>
                <a:off x="7154008" y="-11649"/>
                <a:ext cx="834887" cy="986556"/>
                <a:chOff x="7154008" y="-11649"/>
                <a:chExt cx="834887" cy="986556"/>
              </a:xfrm>
            </p:grpSpPr>
            <p:sp>
              <p:nvSpPr>
                <p:cNvPr id="241" name="弧形 240"/>
                <p:cNvSpPr/>
                <p:nvPr>
                  <p:custDataLst>
                    <p:tags r:id="rId107"/>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2" name="组合 241"/>
                <p:cNvGrpSpPr/>
                <p:nvPr>
                  <p:custDataLst>
                    <p:tags r:id="rId108"/>
                  </p:custDataLst>
                </p:nvPr>
              </p:nvGrpSpPr>
              <p:grpSpPr>
                <a:xfrm rot="5400000" flipH="1">
                  <a:off x="7415354" y="711557"/>
                  <a:ext cx="291271" cy="235429"/>
                  <a:chOff x="3330025" y="445274"/>
                  <a:chExt cx="291271" cy="235429"/>
                </a:xfrm>
              </p:grpSpPr>
              <p:sp>
                <p:nvSpPr>
                  <p:cNvPr id="243" name="椭圆 242"/>
                  <p:cNvSpPr/>
                  <p:nvPr>
                    <p:custDataLst>
                      <p:tags r:id="rId109"/>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custDataLst>
                      <p:tags r:id="rId110"/>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9" name="组合 148"/>
            <p:cNvGrpSpPr/>
            <p:nvPr>
              <p:custDataLst>
                <p:tags r:id="rId91"/>
              </p:custDataLst>
            </p:nvPr>
          </p:nvGrpSpPr>
          <p:grpSpPr>
            <a:xfrm>
              <a:off x="5443379" y="1370512"/>
              <a:ext cx="2078442" cy="2105881"/>
              <a:chOff x="2306937" y="4789238"/>
              <a:chExt cx="2078442" cy="2105881"/>
            </a:xfrm>
          </p:grpSpPr>
          <p:sp>
            <p:nvSpPr>
              <p:cNvPr id="232" name="弧形 231"/>
              <p:cNvSpPr/>
              <p:nvPr>
                <p:custDataLst>
                  <p:tags r:id="rId98"/>
                </p:custDataLst>
              </p:nvPr>
            </p:nvSpPr>
            <p:spPr>
              <a:xfrm>
                <a:off x="2306937" y="4789238"/>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弧形 232"/>
              <p:cNvSpPr/>
              <p:nvPr>
                <p:custDataLst>
                  <p:tags r:id="rId99"/>
                </p:custDataLst>
              </p:nvPr>
            </p:nvSpPr>
            <p:spPr>
              <a:xfrm rot="18544088">
                <a:off x="2749194" y="5258934"/>
                <a:ext cx="2091087" cy="1181283"/>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34" name="组合 233"/>
              <p:cNvGrpSpPr/>
              <p:nvPr>
                <p:custDataLst>
                  <p:tags r:id="rId100"/>
                </p:custDataLst>
              </p:nvPr>
            </p:nvGrpSpPr>
            <p:grpSpPr>
              <a:xfrm>
                <a:off x="3864148" y="4889249"/>
                <a:ext cx="145628" cy="163520"/>
                <a:chOff x="3864148" y="4889249"/>
                <a:chExt cx="145628" cy="163520"/>
              </a:xfrm>
            </p:grpSpPr>
            <p:sp>
              <p:nvSpPr>
                <p:cNvPr id="235" name="椭圆 234"/>
                <p:cNvSpPr/>
                <p:nvPr>
                  <p:custDataLst>
                    <p:tags r:id="rId101"/>
                  </p:custDataLst>
                </p:nvPr>
              </p:nvSpPr>
              <p:spPr>
                <a:xfrm>
                  <a:off x="3864148" y="4889249"/>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custDataLst>
                    <p:tags r:id="rId102"/>
                  </p:custDataLst>
                </p:nvPr>
              </p:nvSpPr>
              <p:spPr>
                <a:xfrm>
                  <a:off x="3865408" y="491717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0" name="组合 149"/>
            <p:cNvGrpSpPr/>
            <p:nvPr>
              <p:custDataLst>
                <p:tags r:id="rId92"/>
              </p:custDataLst>
            </p:nvPr>
          </p:nvGrpSpPr>
          <p:grpSpPr>
            <a:xfrm rot="19360672">
              <a:off x="7005143" y="1806476"/>
              <a:ext cx="1541049" cy="1021045"/>
              <a:chOff x="2480409" y="5079349"/>
              <a:chExt cx="2081150" cy="1021045"/>
            </a:xfrm>
          </p:grpSpPr>
          <p:sp>
            <p:nvSpPr>
              <p:cNvPr id="151" name="弧形 150"/>
              <p:cNvSpPr/>
              <p:nvPr>
                <p:custDataLst>
                  <p:tags r:id="rId93"/>
                </p:custDataLst>
              </p:nvPr>
            </p:nvSpPr>
            <p:spPr>
              <a:xfrm>
                <a:off x="2480409" y="5079349"/>
                <a:ext cx="1814499" cy="860072"/>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弧形 151"/>
              <p:cNvSpPr/>
              <p:nvPr>
                <p:custDataLst>
                  <p:tags r:id="rId94"/>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custDataLst>
                  <p:tags r:id="rId95"/>
                </p:custDataLst>
              </p:nvPr>
            </p:nvGrpSpPr>
            <p:grpSpPr>
              <a:xfrm>
                <a:off x="3939553" y="5154658"/>
                <a:ext cx="233480" cy="157391"/>
                <a:chOff x="3939553" y="5154658"/>
                <a:chExt cx="233480" cy="157391"/>
              </a:xfrm>
            </p:grpSpPr>
            <p:sp>
              <p:nvSpPr>
                <p:cNvPr id="154" name="椭圆 153"/>
                <p:cNvSpPr/>
                <p:nvPr>
                  <p:custDataLst>
                    <p:tags r:id="rId96"/>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custDataLst>
                    <p:tags r:id="rId97"/>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57" name="文本框 156739"/>
          <p:cNvSpPr txBox="1"/>
          <p:nvPr>
            <p:custDataLst>
              <p:tags r:id="rId9"/>
            </p:custDataLst>
          </p:nvPr>
        </p:nvSpPr>
        <p:spPr>
          <a:xfrm>
            <a:off x="5976247" y="2330082"/>
            <a:ext cx="3050252" cy="954107"/>
          </a:xfrm>
          <a:prstGeom prst="rect">
            <a:avLst/>
          </a:prstGeom>
          <a:noFill/>
          <a:ln w="9525">
            <a:noFill/>
          </a:ln>
        </p:spPr>
        <p:txBody>
          <a:bodyPr wrap="square">
            <a:spAutoFit/>
          </a:bodyPr>
          <a:lstStyle/>
          <a:p>
            <a:pPr algn="ctr">
              <a:spcBef>
                <a:spcPct val="50000"/>
              </a:spcBef>
            </a:pPr>
            <a:r>
              <a:rPr lang="zh-CN" altLang="en-US" sz="2800" b="1">
                <a:latin typeface="楷体" panose="02010609060101010101" pitchFamily="49" charset="-122"/>
                <a:ea typeface="楷体" panose="02010609060101010101" pitchFamily="49" charset="-122"/>
              </a:rPr>
              <a:t>染色体</a:t>
            </a:r>
            <a:r>
              <a:rPr lang="zh-CN" altLang="en-US" sz="2800" b="1">
                <a:latin typeface="楷体" panose="02010609060101010101" pitchFamily="49" charset="-122"/>
                <a:ea typeface="楷体" panose="02010609060101010101" pitchFamily="49" charset="-122"/>
                <a:sym typeface="+mn-ea"/>
              </a:rPr>
              <a:t>整齐排列</a:t>
            </a:r>
            <a:r>
              <a:rPr lang="zh-CN" altLang="en-US" sz="2800" b="1">
                <a:latin typeface="楷体" panose="02010609060101010101" pitchFamily="49" charset="-122"/>
                <a:ea typeface="楷体" panose="02010609060101010101" pitchFamily="49" charset="-122"/>
              </a:rPr>
              <a:t>在赤道板</a:t>
            </a:r>
            <a:r>
              <a:rPr lang="zh-CN" altLang="en-US" sz="2800" b="1" smtClean="0">
                <a:latin typeface="楷体" panose="02010609060101010101" pitchFamily="49" charset="-122"/>
                <a:ea typeface="楷体" panose="02010609060101010101" pitchFamily="49" charset="-122"/>
              </a:rPr>
              <a:t>上</a:t>
            </a:r>
            <a:endParaRPr lang="zh-CN" altLang="en-US" sz="2800" b="1">
              <a:latin typeface="楷体" panose="02010609060101010101" pitchFamily="49" charset="-122"/>
              <a:ea typeface="楷体" panose="02010609060101010101" pitchFamily="49" charset="-122"/>
            </a:endParaRPr>
          </a:p>
        </p:txBody>
      </p:sp>
      <p:grpSp>
        <p:nvGrpSpPr>
          <p:cNvPr id="159" name="组合 158"/>
          <p:cNvGrpSpPr/>
          <p:nvPr>
            <p:custDataLst>
              <p:tags r:id="rId10"/>
            </p:custDataLst>
          </p:nvPr>
        </p:nvGrpSpPr>
        <p:grpSpPr>
          <a:xfrm>
            <a:off x="2960370" y="975995"/>
            <a:ext cx="2737485" cy="1947545"/>
            <a:chOff x="5458537" y="581096"/>
            <a:chExt cx="3312185" cy="2592575"/>
          </a:xfrm>
        </p:grpSpPr>
        <p:grpSp>
          <p:nvGrpSpPr>
            <p:cNvPr id="161" name="组合 160"/>
            <p:cNvGrpSpPr/>
            <p:nvPr>
              <p:custDataLst>
                <p:tags r:id="rId51"/>
              </p:custDataLst>
            </p:nvPr>
          </p:nvGrpSpPr>
          <p:grpSpPr>
            <a:xfrm>
              <a:off x="6119638" y="791634"/>
              <a:ext cx="2651084" cy="2266256"/>
              <a:chOff x="6119638" y="791634"/>
              <a:chExt cx="2651084" cy="2266256"/>
            </a:xfrm>
          </p:grpSpPr>
          <p:sp>
            <p:nvSpPr>
              <p:cNvPr id="183" name="椭圆 182"/>
              <p:cNvSpPr/>
              <p:nvPr>
                <p:custDataLst>
                  <p:tags r:id="rId73"/>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组合 183"/>
              <p:cNvGrpSpPr/>
              <p:nvPr>
                <p:custDataLst>
                  <p:tags r:id="rId74"/>
                </p:custDataLst>
              </p:nvPr>
            </p:nvGrpSpPr>
            <p:grpSpPr>
              <a:xfrm>
                <a:off x="6801679" y="1133113"/>
                <a:ext cx="1276804" cy="1457089"/>
                <a:chOff x="6489055" y="839324"/>
                <a:chExt cx="2261936" cy="2839455"/>
              </a:xfrm>
            </p:grpSpPr>
            <p:sp>
              <p:nvSpPr>
                <p:cNvPr id="195" name="椭圆 194"/>
                <p:cNvSpPr/>
                <p:nvPr>
                  <p:custDataLst>
                    <p:tags r:id="rId85"/>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custDataLst>
                    <p:tags r:id="rId86"/>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custDataLst>
                    <p:tags r:id="rId87"/>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custDataLst>
                    <p:tags r:id="rId88"/>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184"/>
              <p:cNvGrpSpPr/>
              <p:nvPr>
                <p:custDataLst>
                  <p:tags r:id="rId75"/>
                </p:custDataLst>
              </p:nvPr>
            </p:nvGrpSpPr>
            <p:grpSpPr>
              <a:xfrm>
                <a:off x="6919003" y="2113869"/>
                <a:ext cx="1012725" cy="944021"/>
                <a:chOff x="6818866" y="3031253"/>
                <a:chExt cx="1482731" cy="1382140"/>
              </a:xfrm>
            </p:grpSpPr>
            <p:sp>
              <p:nvSpPr>
                <p:cNvPr id="186" name="弧形 185"/>
                <p:cNvSpPr/>
                <p:nvPr>
                  <p:custDataLst>
                    <p:tags r:id="rId76"/>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custDataLst>
                    <p:tags r:id="rId77"/>
                  </p:custDataLst>
                </p:nvPr>
              </p:nvGrpSpPr>
              <p:grpSpPr>
                <a:xfrm>
                  <a:off x="6818866" y="3129570"/>
                  <a:ext cx="1482731" cy="1283823"/>
                  <a:chOff x="6780270" y="3122431"/>
                  <a:chExt cx="1482731" cy="1283823"/>
                </a:xfrm>
              </p:grpSpPr>
              <p:sp>
                <p:nvSpPr>
                  <p:cNvPr id="188" name="弧形 187"/>
                  <p:cNvSpPr/>
                  <p:nvPr>
                    <p:custDataLst>
                      <p:tags r:id="rId78"/>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9" name="弧形 188"/>
                  <p:cNvSpPr/>
                  <p:nvPr>
                    <p:custDataLst>
                      <p:tags r:id="rId79"/>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0" name="组合 189"/>
                  <p:cNvGrpSpPr/>
                  <p:nvPr>
                    <p:custDataLst>
                      <p:tags r:id="rId80"/>
                    </p:custDataLst>
                  </p:nvPr>
                </p:nvGrpSpPr>
                <p:grpSpPr>
                  <a:xfrm>
                    <a:off x="7419649" y="3531511"/>
                    <a:ext cx="843352" cy="874743"/>
                    <a:chOff x="7419649" y="3531511"/>
                    <a:chExt cx="843352" cy="874743"/>
                  </a:xfrm>
                </p:grpSpPr>
                <p:sp>
                  <p:nvSpPr>
                    <p:cNvPr id="191" name="弧形 190"/>
                    <p:cNvSpPr/>
                    <p:nvPr>
                      <p:custDataLst>
                        <p:tags r:id="rId81"/>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2" name="组合 191"/>
                    <p:cNvGrpSpPr/>
                    <p:nvPr>
                      <p:custDataLst>
                        <p:tags r:id="rId82"/>
                      </p:custDataLst>
                    </p:nvPr>
                  </p:nvGrpSpPr>
                  <p:grpSpPr>
                    <a:xfrm rot="5400000" flipH="1">
                      <a:off x="7391728" y="3559432"/>
                      <a:ext cx="291271" cy="235429"/>
                      <a:chOff x="3330025" y="445274"/>
                      <a:chExt cx="291271" cy="235429"/>
                    </a:xfrm>
                  </p:grpSpPr>
                  <p:sp>
                    <p:nvSpPr>
                      <p:cNvPr id="193" name="椭圆 192"/>
                      <p:cNvSpPr/>
                      <p:nvPr>
                        <p:custDataLst>
                          <p:tags r:id="rId83"/>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custDataLst>
                          <p:tags r:id="rId84"/>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62" name="组合 161"/>
            <p:cNvGrpSpPr/>
            <p:nvPr>
              <p:custDataLst>
                <p:tags r:id="rId52"/>
              </p:custDataLst>
            </p:nvPr>
          </p:nvGrpSpPr>
          <p:grpSpPr>
            <a:xfrm>
              <a:off x="6928339" y="581096"/>
              <a:ext cx="1013578" cy="1024831"/>
              <a:chOff x="6795920" y="-11649"/>
              <a:chExt cx="1632378" cy="1500454"/>
            </a:xfrm>
          </p:grpSpPr>
          <p:sp>
            <p:nvSpPr>
              <p:cNvPr id="175" name="弧形 174"/>
              <p:cNvSpPr/>
              <p:nvPr>
                <p:custDataLst>
                  <p:tags r:id="rId65"/>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custDataLst>
                  <p:tags r:id="rId66"/>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7" name="弧形 176"/>
              <p:cNvSpPr/>
              <p:nvPr>
                <p:custDataLst>
                  <p:tags r:id="rId67"/>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custDataLst>
                  <p:tags r:id="rId68"/>
                </p:custDataLst>
              </p:nvPr>
            </p:nvGrpSpPr>
            <p:grpSpPr>
              <a:xfrm>
                <a:off x="7154008" y="-11649"/>
                <a:ext cx="834887" cy="986556"/>
                <a:chOff x="7154008" y="-11649"/>
                <a:chExt cx="834887" cy="986556"/>
              </a:xfrm>
            </p:grpSpPr>
            <p:sp>
              <p:nvSpPr>
                <p:cNvPr id="179" name="弧形 178"/>
                <p:cNvSpPr/>
                <p:nvPr>
                  <p:custDataLst>
                    <p:tags r:id="rId69"/>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custDataLst>
                    <p:tags r:id="rId70"/>
                  </p:custDataLst>
                </p:nvPr>
              </p:nvGrpSpPr>
              <p:grpSpPr>
                <a:xfrm rot="5400000" flipH="1">
                  <a:off x="7415354" y="711557"/>
                  <a:ext cx="291271" cy="235429"/>
                  <a:chOff x="3330025" y="445274"/>
                  <a:chExt cx="291271" cy="235429"/>
                </a:xfrm>
              </p:grpSpPr>
              <p:sp>
                <p:nvSpPr>
                  <p:cNvPr id="181" name="椭圆 180"/>
                  <p:cNvSpPr/>
                  <p:nvPr>
                    <p:custDataLst>
                      <p:tags r:id="rId7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custDataLst>
                      <p:tags r:id="rId7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63" name="组合 162"/>
            <p:cNvGrpSpPr/>
            <p:nvPr>
              <p:custDataLst>
                <p:tags r:id="rId53"/>
              </p:custDataLst>
            </p:nvPr>
          </p:nvGrpSpPr>
          <p:grpSpPr>
            <a:xfrm>
              <a:off x="5458537" y="1574379"/>
              <a:ext cx="2211803" cy="1599292"/>
              <a:chOff x="2322095" y="4993105"/>
              <a:chExt cx="2211803" cy="1599292"/>
            </a:xfrm>
          </p:grpSpPr>
          <p:sp>
            <p:nvSpPr>
              <p:cNvPr id="170" name="弧形 169"/>
              <p:cNvSpPr/>
              <p:nvPr>
                <p:custDataLst>
                  <p:tags r:id="rId60"/>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1" name="弧形 170"/>
              <p:cNvSpPr/>
              <p:nvPr>
                <p:custDataLst>
                  <p:tags r:id="rId61"/>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2" name="组合 171"/>
              <p:cNvGrpSpPr/>
              <p:nvPr>
                <p:custDataLst>
                  <p:tags r:id="rId62"/>
                </p:custDataLst>
              </p:nvPr>
            </p:nvGrpSpPr>
            <p:grpSpPr>
              <a:xfrm>
                <a:off x="3864148" y="5123298"/>
                <a:ext cx="216552" cy="179122"/>
                <a:chOff x="3864148" y="5123298"/>
                <a:chExt cx="216552" cy="179122"/>
              </a:xfrm>
            </p:grpSpPr>
            <p:sp>
              <p:nvSpPr>
                <p:cNvPr id="173" name="椭圆 172"/>
                <p:cNvSpPr/>
                <p:nvPr>
                  <p:custDataLst>
                    <p:tags r:id="rId63"/>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custDataLst>
                    <p:tags r:id="rId64"/>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4" name="组合 163"/>
            <p:cNvGrpSpPr/>
            <p:nvPr>
              <p:custDataLst>
                <p:tags r:id="rId54"/>
              </p:custDataLst>
            </p:nvPr>
          </p:nvGrpSpPr>
          <p:grpSpPr>
            <a:xfrm rot="19360672">
              <a:off x="7005143" y="1806476"/>
              <a:ext cx="1541051" cy="1021045"/>
              <a:chOff x="2480407" y="5079349"/>
              <a:chExt cx="2081152" cy="1021045"/>
            </a:xfrm>
          </p:grpSpPr>
          <p:sp>
            <p:nvSpPr>
              <p:cNvPr id="165" name="弧形 164"/>
              <p:cNvSpPr/>
              <p:nvPr>
                <p:custDataLst>
                  <p:tags r:id="rId55"/>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弧形 165"/>
              <p:cNvSpPr/>
              <p:nvPr>
                <p:custDataLst>
                  <p:tags r:id="rId56"/>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7" name="组合 166"/>
              <p:cNvGrpSpPr/>
              <p:nvPr>
                <p:custDataLst>
                  <p:tags r:id="rId57"/>
                </p:custDataLst>
              </p:nvPr>
            </p:nvGrpSpPr>
            <p:grpSpPr>
              <a:xfrm>
                <a:off x="3939553" y="5154658"/>
                <a:ext cx="233480" cy="157391"/>
                <a:chOff x="3939553" y="5154658"/>
                <a:chExt cx="233480" cy="157391"/>
              </a:xfrm>
            </p:grpSpPr>
            <p:sp>
              <p:nvSpPr>
                <p:cNvPr id="168" name="椭圆 167"/>
                <p:cNvSpPr/>
                <p:nvPr>
                  <p:custDataLst>
                    <p:tags r:id="rId58"/>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custDataLst>
                    <p:tags r:id="rId59"/>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0" name="组合 199"/>
          <p:cNvGrpSpPr/>
          <p:nvPr>
            <p:custDataLst>
              <p:tags r:id="rId11"/>
            </p:custDataLst>
          </p:nvPr>
        </p:nvGrpSpPr>
        <p:grpSpPr>
          <a:xfrm>
            <a:off x="3508375" y="2751455"/>
            <a:ext cx="2190750" cy="2045970"/>
            <a:chOff x="5861996" y="3140208"/>
            <a:chExt cx="2651084" cy="2722917"/>
          </a:xfrm>
        </p:grpSpPr>
        <p:grpSp>
          <p:nvGrpSpPr>
            <p:cNvPr id="202" name="组合 201"/>
            <p:cNvGrpSpPr/>
            <p:nvPr>
              <p:custDataLst>
                <p:tags r:id="rId12"/>
              </p:custDataLst>
            </p:nvPr>
          </p:nvGrpSpPr>
          <p:grpSpPr>
            <a:xfrm>
              <a:off x="5861996" y="3386331"/>
              <a:ext cx="2651084" cy="2476794"/>
              <a:chOff x="6119638" y="581096"/>
              <a:chExt cx="2651084" cy="2476794"/>
            </a:xfrm>
          </p:grpSpPr>
          <p:grpSp>
            <p:nvGrpSpPr>
              <p:cNvPr id="272" name="组合 271"/>
              <p:cNvGrpSpPr/>
              <p:nvPr>
                <p:custDataLst>
                  <p:tags r:id="rId25"/>
                </p:custDataLst>
              </p:nvPr>
            </p:nvGrpSpPr>
            <p:grpSpPr>
              <a:xfrm>
                <a:off x="6119638" y="791634"/>
                <a:ext cx="2651084" cy="2266256"/>
                <a:chOff x="6119638" y="791634"/>
                <a:chExt cx="2651084" cy="2266256"/>
              </a:xfrm>
            </p:grpSpPr>
            <p:sp>
              <p:nvSpPr>
                <p:cNvPr id="282" name="椭圆 281"/>
                <p:cNvSpPr/>
                <p:nvPr>
                  <p:custDataLst>
                    <p:tags r:id="rId35"/>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3" name="组合 282"/>
                <p:cNvGrpSpPr/>
                <p:nvPr>
                  <p:custDataLst>
                    <p:tags r:id="rId36"/>
                  </p:custDataLst>
                </p:nvPr>
              </p:nvGrpSpPr>
              <p:grpSpPr>
                <a:xfrm>
                  <a:off x="6801679" y="1133113"/>
                  <a:ext cx="1276804" cy="1457089"/>
                  <a:chOff x="6489055" y="839324"/>
                  <a:chExt cx="2261936" cy="2839455"/>
                </a:xfrm>
              </p:grpSpPr>
              <p:sp>
                <p:nvSpPr>
                  <p:cNvPr id="294" name="椭圆 293"/>
                  <p:cNvSpPr/>
                  <p:nvPr>
                    <p:custDataLst>
                      <p:tags r:id="rId47"/>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p:nvPr>
                    <p:custDataLst>
                      <p:tags r:id="rId48"/>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p:nvPr>
                    <p:custDataLst>
                      <p:tags r:id="rId49"/>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p:nvPr>
                    <p:custDataLst>
                      <p:tags r:id="rId50"/>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4" name="组合 283"/>
                <p:cNvGrpSpPr/>
                <p:nvPr>
                  <p:custDataLst>
                    <p:tags r:id="rId37"/>
                  </p:custDataLst>
                </p:nvPr>
              </p:nvGrpSpPr>
              <p:grpSpPr>
                <a:xfrm>
                  <a:off x="6919003" y="2113869"/>
                  <a:ext cx="1012725" cy="944021"/>
                  <a:chOff x="6818866" y="3031253"/>
                  <a:chExt cx="1482731" cy="1382140"/>
                </a:xfrm>
              </p:grpSpPr>
              <p:sp>
                <p:nvSpPr>
                  <p:cNvPr id="285" name="弧形 284"/>
                  <p:cNvSpPr/>
                  <p:nvPr>
                    <p:custDataLst>
                      <p:tags r:id="rId38"/>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6" name="组合 285"/>
                  <p:cNvGrpSpPr/>
                  <p:nvPr>
                    <p:custDataLst>
                      <p:tags r:id="rId39"/>
                    </p:custDataLst>
                  </p:nvPr>
                </p:nvGrpSpPr>
                <p:grpSpPr>
                  <a:xfrm>
                    <a:off x="6818866" y="3129570"/>
                    <a:ext cx="1482731" cy="1283823"/>
                    <a:chOff x="6780270" y="3122431"/>
                    <a:chExt cx="1482731" cy="1283823"/>
                  </a:xfrm>
                </p:grpSpPr>
                <p:sp>
                  <p:nvSpPr>
                    <p:cNvPr id="287" name="弧形 286"/>
                    <p:cNvSpPr/>
                    <p:nvPr>
                      <p:custDataLst>
                        <p:tags r:id="rId40"/>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8" name="弧形 287"/>
                    <p:cNvSpPr/>
                    <p:nvPr>
                      <p:custDataLst>
                        <p:tags r:id="rId41"/>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9" name="组合 288"/>
                    <p:cNvGrpSpPr/>
                    <p:nvPr>
                      <p:custDataLst>
                        <p:tags r:id="rId42"/>
                      </p:custDataLst>
                    </p:nvPr>
                  </p:nvGrpSpPr>
                  <p:grpSpPr>
                    <a:xfrm>
                      <a:off x="7419649" y="3531511"/>
                      <a:ext cx="843352" cy="874743"/>
                      <a:chOff x="7419649" y="3531511"/>
                      <a:chExt cx="843352" cy="874743"/>
                    </a:xfrm>
                  </p:grpSpPr>
                  <p:sp>
                    <p:nvSpPr>
                      <p:cNvPr id="290" name="弧形 289"/>
                      <p:cNvSpPr/>
                      <p:nvPr>
                        <p:custDataLst>
                          <p:tags r:id="rId43"/>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91" name="组合 290"/>
                      <p:cNvGrpSpPr/>
                      <p:nvPr>
                        <p:custDataLst>
                          <p:tags r:id="rId44"/>
                        </p:custDataLst>
                      </p:nvPr>
                    </p:nvGrpSpPr>
                    <p:grpSpPr>
                      <a:xfrm rot="5400000" flipH="1">
                        <a:off x="7391728" y="3559432"/>
                        <a:ext cx="291271" cy="235429"/>
                        <a:chOff x="3330025" y="445274"/>
                        <a:chExt cx="291271" cy="235429"/>
                      </a:xfrm>
                    </p:grpSpPr>
                    <p:sp>
                      <p:nvSpPr>
                        <p:cNvPr id="292" name="椭圆 291"/>
                        <p:cNvSpPr/>
                        <p:nvPr>
                          <p:custDataLst>
                            <p:tags r:id="rId45"/>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custDataLst>
                            <p:tags r:id="rId46"/>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273" name="组合 272"/>
              <p:cNvGrpSpPr/>
              <p:nvPr>
                <p:custDataLst>
                  <p:tags r:id="rId26"/>
                </p:custDataLst>
              </p:nvPr>
            </p:nvGrpSpPr>
            <p:grpSpPr>
              <a:xfrm>
                <a:off x="6928339" y="581096"/>
                <a:ext cx="1013578" cy="1024831"/>
                <a:chOff x="6795920" y="-11649"/>
                <a:chExt cx="1632378" cy="1500454"/>
              </a:xfrm>
            </p:grpSpPr>
            <p:sp>
              <p:nvSpPr>
                <p:cNvPr id="274" name="弧形 273"/>
                <p:cNvSpPr/>
                <p:nvPr>
                  <p:custDataLst>
                    <p:tags r:id="rId27"/>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5" name="弧形 274"/>
                <p:cNvSpPr/>
                <p:nvPr>
                  <p:custDataLst>
                    <p:tags r:id="rId28"/>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6" name="弧形 275"/>
                <p:cNvSpPr/>
                <p:nvPr>
                  <p:custDataLst>
                    <p:tags r:id="rId29"/>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7" name="组合 276"/>
                <p:cNvGrpSpPr/>
                <p:nvPr>
                  <p:custDataLst>
                    <p:tags r:id="rId30"/>
                  </p:custDataLst>
                </p:nvPr>
              </p:nvGrpSpPr>
              <p:grpSpPr>
                <a:xfrm>
                  <a:off x="7154008" y="-11649"/>
                  <a:ext cx="834887" cy="986556"/>
                  <a:chOff x="7154008" y="-11649"/>
                  <a:chExt cx="834887" cy="986556"/>
                </a:xfrm>
              </p:grpSpPr>
              <p:sp>
                <p:nvSpPr>
                  <p:cNvPr id="278" name="弧形 277"/>
                  <p:cNvSpPr/>
                  <p:nvPr>
                    <p:custDataLst>
                      <p:tags r:id="rId31"/>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9" name="组合 278"/>
                  <p:cNvGrpSpPr/>
                  <p:nvPr>
                    <p:custDataLst>
                      <p:tags r:id="rId32"/>
                    </p:custDataLst>
                  </p:nvPr>
                </p:nvGrpSpPr>
                <p:grpSpPr>
                  <a:xfrm rot="5400000" flipH="1">
                    <a:off x="7415354" y="711557"/>
                    <a:ext cx="291271" cy="235429"/>
                    <a:chOff x="3330025" y="445274"/>
                    <a:chExt cx="291271" cy="235429"/>
                  </a:xfrm>
                </p:grpSpPr>
                <p:sp>
                  <p:nvSpPr>
                    <p:cNvPr id="280" name="椭圆 279"/>
                    <p:cNvSpPr/>
                    <p:nvPr>
                      <p:custDataLst>
                        <p:tags r:id="rId33"/>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p:nvPr>
                      <p:custDataLst>
                        <p:tags r:id="rId34"/>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203" name="组合 202"/>
            <p:cNvGrpSpPr/>
            <p:nvPr>
              <p:custDataLst>
                <p:tags r:id="rId13"/>
              </p:custDataLst>
            </p:nvPr>
          </p:nvGrpSpPr>
          <p:grpSpPr>
            <a:xfrm rot="20447720" flipH="1" flipV="1">
              <a:off x="5998361" y="3140208"/>
              <a:ext cx="2211803" cy="1599292"/>
              <a:chOff x="2322095" y="4993105"/>
              <a:chExt cx="2211803" cy="1599292"/>
            </a:xfrm>
          </p:grpSpPr>
          <p:sp>
            <p:nvSpPr>
              <p:cNvPr id="267" name="弧形 266"/>
              <p:cNvSpPr/>
              <p:nvPr>
                <p:custDataLst>
                  <p:tags r:id="rId20"/>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8" name="弧形 267"/>
              <p:cNvSpPr/>
              <p:nvPr>
                <p:custDataLst>
                  <p:tags r:id="rId21"/>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9" name="组合 268"/>
              <p:cNvGrpSpPr/>
              <p:nvPr>
                <p:custDataLst>
                  <p:tags r:id="rId22"/>
                </p:custDataLst>
              </p:nvPr>
            </p:nvGrpSpPr>
            <p:grpSpPr>
              <a:xfrm>
                <a:off x="3864148" y="5123298"/>
                <a:ext cx="216552" cy="179122"/>
                <a:chOff x="3864148" y="5123298"/>
                <a:chExt cx="216552" cy="179122"/>
              </a:xfrm>
            </p:grpSpPr>
            <p:sp>
              <p:nvSpPr>
                <p:cNvPr id="270" name="椭圆 269"/>
                <p:cNvSpPr/>
                <p:nvPr>
                  <p:custDataLst>
                    <p:tags r:id="rId23"/>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p:nvPr>
                  <p:custDataLst>
                    <p:tags r:id="rId24"/>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1" name="组合 230"/>
            <p:cNvGrpSpPr/>
            <p:nvPr>
              <p:custDataLst>
                <p:tags r:id="rId14"/>
              </p:custDataLst>
            </p:nvPr>
          </p:nvGrpSpPr>
          <p:grpSpPr>
            <a:xfrm rot="2239328" flipV="1">
              <a:off x="6842828" y="3646920"/>
              <a:ext cx="1541051" cy="1021045"/>
              <a:chOff x="2480407" y="5079349"/>
              <a:chExt cx="2081152" cy="1021045"/>
            </a:xfrm>
          </p:grpSpPr>
          <p:sp>
            <p:nvSpPr>
              <p:cNvPr id="262" name="弧形 261"/>
              <p:cNvSpPr/>
              <p:nvPr>
                <p:custDataLst>
                  <p:tags r:id="rId15"/>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3" name="弧形 262"/>
              <p:cNvSpPr/>
              <p:nvPr>
                <p:custDataLst>
                  <p:tags r:id="rId16"/>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4" name="组合 263"/>
              <p:cNvGrpSpPr/>
              <p:nvPr>
                <p:custDataLst>
                  <p:tags r:id="rId17"/>
                </p:custDataLst>
              </p:nvPr>
            </p:nvGrpSpPr>
            <p:grpSpPr>
              <a:xfrm>
                <a:off x="3939553" y="5154658"/>
                <a:ext cx="233480" cy="157391"/>
                <a:chOff x="3939553" y="5154658"/>
                <a:chExt cx="233480" cy="157391"/>
              </a:xfrm>
            </p:grpSpPr>
            <p:sp>
              <p:nvSpPr>
                <p:cNvPr id="265" name="椭圆 264"/>
                <p:cNvSpPr/>
                <p:nvPr>
                  <p:custDataLst>
                    <p:tags r:id="rId18"/>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custDataLst>
                    <p:tags r:id="rId19"/>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wipe(left)">
                                      <p:cBhvr>
                                        <p:cTn id="15" dur="500"/>
                                        <p:tgtEl>
                                          <p:spTgt spid="20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barn(inVertical)">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57"/>
                                        </p:tgtEl>
                                        <p:attrNameLst>
                                          <p:attrName>style.visibility</p:attrName>
                                        </p:attrNameLst>
                                      </p:cBhvr>
                                      <p:to>
                                        <p:strVal val="visible"/>
                                      </p:to>
                                    </p:set>
                                    <p:animEffect transition="in" filter="randombar(horizontal)">
                                      <p:cBhvr>
                                        <p:cTn id="23"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1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69">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8.</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Ⅱ</a:t>
            </a:r>
            <a:r>
              <a:rPr lang="zh-CN" altLang="en-US" sz="2800" b="1" smtClean="0">
                <a:solidFill>
                  <a:srgbClr val="003300"/>
                </a:solidFill>
                <a:latin typeface="微软雅黑" panose="020B0503020204020204" pitchFamily="34" charset="-122"/>
                <a:ea typeface="微软雅黑" panose="020B0503020204020204" pitchFamily="34" charset="-122"/>
              </a:rPr>
              <a:t>后期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645587" y="4681835"/>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次级精母细胞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3528936" y="471102"/>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800" b="1" smtClean="0">
                <a:solidFill>
                  <a:srgbClr val="800000"/>
                </a:solidFill>
                <a:latin typeface="微软雅黑" panose="020B0503020204020204" pitchFamily="34" charset="-122"/>
                <a:ea typeface="微软雅黑" panose="020B0503020204020204" pitchFamily="34" charset="-122"/>
              </a:rPr>
              <a:t>次级精母细胞</a:t>
            </a:r>
            <a:endParaRPr lang="zh-CN" altLang="en-US" sz="2800" b="1">
              <a:solidFill>
                <a:srgbClr val="800000"/>
              </a:solidFill>
              <a:latin typeface="微软雅黑" panose="020B0503020204020204" pitchFamily="34" charset="-122"/>
              <a:ea typeface="微软雅黑" panose="020B0503020204020204" pitchFamily="34" charset="-122"/>
            </a:endParaRPr>
          </a:p>
        </p:txBody>
      </p:sp>
      <p:sp>
        <p:nvSpPr>
          <p:cNvPr id="204" name="右箭头 203"/>
          <p:cNvSpPr/>
          <p:nvPr>
            <p:custDataLst>
              <p:tags r:id="rId6"/>
            </p:custDataLst>
          </p:nvPr>
        </p:nvSpPr>
        <p:spPr bwMode="auto">
          <a:xfrm>
            <a:off x="2417165" y="2915506"/>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59" name="组合 158"/>
          <p:cNvGrpSpPr/>
          <p:nvPr>
            <p:custDataLst>
              <p:tags r:id="rId7"/>
            </p:custDataLst>
          </p:nvPr>
        </p:nvGrpSpPr>
        <p:grpSpPr>
          <a:xfrm>
            <a:off x="-320040" y="1174750"/>
            <a:ext cx="2737485" cy="1947545"/>
            <a:chOff x="5458537" y="581096"/>
            <a:chExt cx="3312185" cy="2592575"/>
          </a:xfrm>
        </p:grpSpPr>
        <p:grpSp>
          <p:nvGrpSpPr>
            <p:cNvPr id="161" name="组合 160"/>
            <p:cNvGrpSpPr/>
            <p:nvPr>
              <p:custDataLst>
                <p:tags r:id="rId130"/>
              </p:custDataLst>
            </p:nvPr>
          </p:nvGrpSpPr>
          <p:grpSpPr>
            <a:xfrm>
              <a:off x="6119638" y="791634"/>
              <a:ext cx="2651084" cy="2266256"/>
              <a:chOff x="6119638" y="791634"/>
              <a:chExt cx="2651084" cy="2266256"/>
            </a:xfrm>
          </p:grpSpPr>
          <p:sp>
            <p:nvSpPr>
              <p:cNvPr id="183" name="椭圆 182"/>
              <p:cNvSpPr/>
              <p:nvPr>
                <p:custDataLst>
                  <p:tags r:id="rId152"/>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组合 183"/>
              <p:cNvGrpSpPr/>
              <p:nvPr>
                <p:custDataLst>
                  <p:tags r:id="rId153"/>
                </p:custDataLst>
              </p:nvPr>
            </p:nvGrpSpPr>
            <p:grpSpPr>
              <a:xfrm>
                <a:off x="6801679" y="1133113"/>
                <a:ext cx="1276804" cy="1457089"/>
                <a:chOff x="6489055" y="839324"/>
                <a:chExt cx="2261936" cy="2839455"/>
              </a:xfrm>
            </p:grpSpPr>
            <p:sp>
              <p:nvSpPr>
                <p:cNvPr id="195" name="椭圆 194"/>
                <p:cNvSpPr/>
                <p:nvPr>
                  <p:custDataLst>
                    <p:tags r:id="rId164"/>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custDataLst>
                    <p:tags r:id="rId165"/>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custDataLst>
                    <p:tags r:id="rId166"/>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custDataLst>
                    <p:tags r:id="rId167"/>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184"/>
              <p:cNvGrpSpPr/>
              <p:nvPr>
                <p:custDataLst>
                  <p:tags r:id="rId154"/>
                </p:custDataLst>
              </p:nvPr>
            </p:nvGrpSpPr>
            <p:grpSpPr>
              <a:xfrm>
                <a:off x="6919003" y="2113869"/>
                <a:ext cx="1012725" cy="944021"/>
                <a:chOff x="6818866" y="3031253"/>
                <a:chExt cx="1482731" cy="1382140"/>
              </a:xfrm>
            </p:grpSpPr>
            <p:sp>
              <p:nvSpPr>
                <p:cNvPr id="186" name="弧形 185"/>
                <p:cNvSpPr/>
                <p:nvPr>
                  <p:custDataLst>
                    <p:tags r:id="rId155"/>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custDataLst>
                    <p:tags r:id="rId156"/>
                  </p:custDataLst>
                </p:nvPr>
              </p:nvGrpSpPr>
              <p:grpSpPr>
                <a:xfrm>
                  <a:off x="6818866" y="3129570"/>
                  <a:ext cx="1482731" cy="1283823"/>
                  <a:chOff x="6780270" y="3122431"/>
                  <a:chExt cx="1482731" cy="1283823"/>
                </a:xfrm>
              </p:grpSpPr>
              <p:sp>
                <p:nvSpPr>
                  <p:cNvPr id="188" name="弧形 187"/>
                  <p:cNvSpPr/>
                  <p:nvPr>
                    <p:custDataLst>
                      <p:tags r:id="rId157"/>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9" name="弧形 188"/>
                  <p:cNvSpPr/>
                  <p:nvPr>
                    <p:custDataLst>
                      <p:tags r:id="rId158"/>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0" name="组合 189"/>
                  <p:cNvGrpSpPr/>
                  <p:nvPr>
                    <p:custDataLst>
                      <p:tags r:id="rId159"/>
                    </p:custDataLst>
                  </p:nvPr>
                </p:nvGrpSpPr>
                <p:grpSpPr>
                  <a:xfrm>
                    <a:off x="7419649" y="3531511"/>
                    <a:ext cx="843352" cy="874743"/>
                    <a:chOff x="7419649" y="3531511"/>
                    <a:chExt cx="843352" cy="874743"/>
                  </a:xfrm>
                </p:grpSpPr>
                <p:sp>
                  <p:nvSpPr>
                    <p:cNvPr id="191" name="弧形 190"/>
                    <p:cNvSpPr/>
                    <p:nvPr>
                      <p:custDataLst>
                        <p:tags r:id="rId160"/>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2" name="组合 191"/>
                    <p:cNvGrpSpPr/>
                    <p:nvPr>
                      <p:custDataLst>
                        <p:tags r:id="rId161"/>
                      </p:custDataLst>
                    </p:nvPr>
                  </p:nvGrpSpPr>
                  <p:grpSpPr>
                    <a:xfrm rot="5400000" flipH="1">
                      <a:off x="7391728" y="3559432"/>
                      <a:ext cx="291271" cy="235429"/>
                      <a:chOff x="3330025" y="445274"/>
                      <a:chExt cx="291271" cy="235429"/>
                    </a:xfrm>
                  </p:grpSpPr>
                  <p:sp>
                    <p:nvSpPr>
                      <p:cNvPr id="193" name="椭圆 192"/>
                      <p:cNvSpPr/>
                      <p:nvPr>
                        <p:custDataLst>
                          <p:tags r:id="rId162"/>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custDataLst>
                          <p:tags r:id="rId163"/>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62" name="组合 161"/>
            <p:cNvGrpSpPr/>
            <p:nvPr>
              <p:custDataLst>
                <p:tags r:id="rId131"/>
              </p:custDataLst>
            </p:nvPr>
          </p:nvGrpSpPr>
          <p:grpSpPr>
            <a:xfrm>
              <a:off x="6928339" y="581096"/>
              <a:ext cx="1013578" cy="1024831"/>
              <a:chOff x="6795920" y="-11649"/>
              <a:chExt cx="1632378" cy="1500454"/>
            </a:xfrm>
          </p:grpSpPr>
          <p:sp>
            <p:nvSpPr>
              <p:cNvPr id="175" name="弧形 174"/>
              <p:cNvSpPr/>
              <p:nvPr>
                <p:custDataLst>
                  <p:tags r:id="rId144"/>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custDataLst>
                  <p:tags r:id="rId145"/>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7" name="弧形 176"/>
              <p:cNvSpPr/>
              <p:nvPr>
                <p:custDataLst>
                  <p:tags r:id="rId146"/>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custDataLst>
                  <p:tags r:id="rId147"/>
                </p:custDataLst>
              </p:nvPr>
            </p:nvGrpSpPr>
            <p:grpSpPr>
              <a:xfrm>
                <a:off x="7154008" y="-11649"/>
                <a:ext cx="834887" cy="986556"/>
                <a:chOff x="7154008" y="-11649"/>
                <a:chExt cx="834887" cy="986556"/>
              </a:xfrm>
            </p:grpSpPr>
            <p:sp>
              <p:nvSpPr>
                <p:cNvPr id="179" name="弧形 178"/>
                <p:cNvSpPr/>
                <p:nvPr>
                  <p:custDataLst>
                    <p:tags r:id="rId148"/>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custDataLst>
                    <p:tags r:id="rId149"/>
                  </p:custDataLst>
                </p:nvPr>
              </p:nvGrpSpPr>
              <p:grpSpPr>
                <a:xfrm rot="5400000" flipH="1">
                  <a:off x="7415354" y="711557"/>
                  <a:ext cx="291271" cy="235429"/>
                  <a:chOff x="3330025" y="445274"/>
                  <a:chExt cx="291271" cy="235429"/>
                </a:xfrm>
              </p:grpSpPr>
              <p:sp>
                <p:nvSpPr>
                  <p:cNvPr id="181" name="椭圆 180"/>
                  <p:cNvSpPr/>
                  <p:nvPr>
                    <p:custDataLst>
                      <p:tags r:id="rId150"/>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custDataLst>
                      <p:tags r:id="rId151"/>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63" name="组合 162"/>
            <p:cNvGrpSpPr/>
            <p:nvPr>
              <p:custDataLst>
                <p:tags r:id="rId132"/>
              </p:custDataLst>
            </p:nvPr>
          </p:nvGrpSpPr>
          <p:grpSpPr>
            <a:xfrm>
              <a:off x="5458537" y="1574379"/>
              <a:ext cx="2211803" cy="1599292"/>
              <a:chOff x="2322095" y="4993105"/>
              <a:chExt cx="2211803" cy="1599292"/>
            </a:xfrm>
          </p:grpSpPr>
          <p:sp>
            <p:nvSpPr>
              <p:cNvPr id="170" name="弧形 169"/>
              <p:cNvSpPr/>
              <p:nvPr>
                <p:custDataLst>
                  <p:tags r:id="rId139"/>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1" name="弧形 170"/>
              <p:cNvSpPr/>
              <p:nvPr>
                <p:custDataLst>
                  <p:tags r:id="rId140"/>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2" name="组合 171"/>
              <p:cNvGrpSpPr/>
              <p:nvPr>
                <p:custDataLst>
                  <p:tags r:id="rId141"/>
                </p:custDataLst>
              </p:nvPr>
            </p:nvGrpSpPr>
            <p:grpSpPr>
              <a:xfrm>
                <a:off x="3864148" y="5123298"/>
                <a:ext cx="216552" cy="179122"/>
                <a:chOff x="3864148" y="5123298"/>
                <a:chExt cx="216552" cy="179122"/>
              </a:xfrm>
            </p:grpSpPr>
            <p:sp>
              <p:nvSpPr>
                <p:cNvPr id="173" name="椭圆 172"/>
                <p:cNvSpPr/>
                <p:nvPr>
                  <p:custDataLst>
                    <p:tags r:id="rId142"/>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custDataLst>
                    <p:tags r:id="rId143"/>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4" name="组合 163"/>
            <p:cNvGrpSpPr/>
            <p:nvPr>
              <p:custDataLst>
                <p:tags r:id="rId133"/>
              </p:custDataLst>
            </p:nvPr>
          </p:nvGrpSpPr>
          <p:grpSpPr>
            <a:xfrm rot="19360672">
              <a:off x="7005143" y="1806476"/>
              <a:ext cx="1541051" cy="1021045"/>
              <a:chOff x="2480407" y="5079349"/>
              <a:chExt cx="2081152" cy="1021045"/>
            </a:xfrm>
          </p:grpSpPr>
          <p:sp>
            <p:nvSpPr>
              <p:cNvPr id="165" name="弧形 164"/>
              <p:cNvSpPr/>
              <p:nvPr>
                <p:custDataLst>
                  <p:tags r:id="rId134"/>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弧形 165"/>
              <p:cNvSpPr/>
              <p:nvPr>
                <p:custDataLst>
                  <p:tags r:id="rId135"/>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7" name="组合 166"/>
              <p:cNvGrpSpPr/>
              <p:nvPr>
                <p:custDataLst>
                  <p:tags r:id="rId136"/>
                </p:custDataLst>
              </p:nvPr>
            </p:nvGrpSpPr>
            <p:grpSpPr>
              <a:xfrm>
                <a:off x="3939553" y="5154658"/>
                <a:ext cx="233480" cy="157391"/>
                <a:chOff x="3939553" y="5154658"/>
                <a:chExt cx="233480" cy="157391"/>
              </a:xfrm>
            </p:grpSpPr>
            <p:sp>
              <p:nvSpPr>
                <p:cNvPr id="168" name="椭圆 167"/>
                <p:cNvSpPr/>
                <p:nvPr>
                  <p:custDataLst>
                    <p:tags r:id="rId137"/>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custDataLst>
                    <p:tags r:id="rId138"/>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0" name="组合 199"/>
          <p:cNvGrpSpPr/>
          <p:nvPr>
            <p:custDataLst>
              <p:tags r:id="rId8"/>
            </p:custDataLst>
          </p:nvPr>
        </p:nvGrpSpPr>
        <p:grpSpPr>
          <a:xfrm>
            <a:off x="285115" y="2766695"/>
            <a:ext cx="2190750" cy="2045970"/>
            <a:chOff x="5861996" y="3140208"/>
            <a:chExt cx="2651084" cy="2722917"/>
          </a:xfrm>
        </p:grpSpPr>
        <p:grpSp>
          <p:nvGrpSpPr>
            <p:cNvPr id="202" name="组合 201"/>
            <p:cNvGrpSpPr/>
            <p:nvPr>
              <p:custDataLst>
                <p:tags r:id="rId91"/>
              </p:custDataLst>
            </p:nvPr>
          </p:nvGrpSpPr>
          <p:grpSpPr>
            <a:xfrm>
              <a:off x="5861996" y="3386331"/>
              <a:ext cx="2651084" cy="2476794"/>
              <a:chOff x="6119638" y="581096"/>
              <a:chExt cx="2651084" cy="2476794"/>
            </a:xfrm>
          </p:grpSpPr>
          <p:grpSp>
            <p:nvGrpSpPr>
              <p:cNvPr id="272" name="组合 271"/>
              <p:cNvGrpSpPr/>
              <p:nvPr>
                <p:custDataLst>
                  <p:tags r:id="rId104"/>
                </p:custDataLst>
              </p:nvPr>
            </p:nvGrpSpPr>
            <p:grpSpPr>
              <a:xfrm>
                <a:off x="6119638" y="791634"/>
                <a:ext cx="2651084" cy="2266256"/>
                <a:chOff x="6119638" y="791634"/>
                <a:chExt cx="2651084" cy="2266256"/>
              </a:xfrm>
            </p:grpSpPr>
            <p:sp>
              <p:nvSpPr>
                <p:cNvPr id="282" name="椭圆 281"/>
                <p:cNvSpPr/>
                <p:nvPr>
                  <p:custDataLst>
                    <p:tags r:id="rId114"/>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3" name="组合 282"/>
                <p:cNvGrpSpPr/>
                <p:nvPr>
                  <p:custDataLst>
                    <p:tags r:id="rId115"/>
                  </p:custDataLst>
                </p:nvPr>
              </p:nvGrpSpPr>
              <p:grpSpPr>
                <a:xfrm>
                  <a:off x="6801679" y="1133113"/>
                  <a:ext cx="1276804" cy="1457089"/>
                  <a:chOff x="6489055" y="839324"/>
                  <a:chExt cx="2261936" cy="2839455"/>
                </a:xfrm>
              </p:grpSpPr>
              <p:sp>
                <p:nvSpPr>
                  <p:cNvPr id="294" name="椭圆 293"/>
                  <p:cNvSpPr/>
                  <p:nvPr>
                    <p:custDataLst>
                      <p:tags r:id="rId126"/>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p:nvPr>
                    <p:custDataLst>
                      <p:tags r:id="rId127"/>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p:nvPr>
                    <p:custDataLst>
                      <p:tags r:id="rId128"/>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p:nvPr>
                    <p:custDataLst>
                      <p:tags r:id="rId129"/>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4" name="组合 283"/>
                <p:cNvGrpSpPr/>
                <p:nvPr>
                  <p:custDataLst>
                    <p:tags r:id="rId116"/>
                  </p:custDataLst>
                </p:nvPr>
              </p:nvGrpSpPr>
              <p:grpSpPr>
                <a:xfrm>
                  <a:off x="6919003" y="2113869"/>
                  <a:ext cx="1012725" cy="944021"/>
                  <a:chOff x="6818866" y="3031253"/>
                  <a:chExt cx="1482731" cy="1382140"/>
                </a:xfrm>
              </p:grpSpPr>
              <p:sp>
                <p:nvSpPr>
                  <p:cNvPr id="285" name="弧形 284"/>
                  <p:cNvSpPr/>
                  <p:nvPr>
                    <p:custDataLst>
                      <p:tags r:id="rId117"/>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6" name="组合 285"/>
                  <p:cNvGrpSpPr/>
                  <p:nvPr>
                    <p:custDataLst>
                      <p:tags r:id="rId118"/>
                    </p:custDataLst>
                  </p:nvPr>
                </p:nvGrpSpPr>
                <p:grpSpPr>
                  <a:xfrm>
                    <a:off x="6818866" y="3129570"/>
                    <a:ext cx="1482731" cy="1283823"/>
                    <a:chOff x="6780270" y="3122431"/>
                    <a:chExt cx="1482731" cy="1283823"/>
                  </a:xfrm>
                </p:grpSpPr>
                <p:sp>
                  <p:nvSpPr>
                    <p:cNvPr id="287" name="弧形 286"/>
                    <p:cNvSpPr/>
                    <p:nvPr>
                      <p:custDataLst>
                        <p:tags r:id="rId119"/>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8" name="弧形 287"/>
                    <p:cNvSpPr/>
                    <p:nvPr>
                      <p:custDataLst>
                        <p:tags r:id="rId120"/>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9" name="组合 288"/>
                    <p:cNvGrpSpPr/>
                    <p:nvPr>
                      <p:custDataLst>
                        <p:tags r:id="rId121"/>
                      </p:custDataLst>
                    </p:nvPr>
                  </p:nvGrpSpPr>
                  <p:grpSpPr>
                    <a:xfrm>
                      <a:off x="7419649" y="3531511"/>
                      <a:ext cx="843352" cy="874743"/>
                      <a:chOff x="7419649" y="3531511"/>
                      <a:chExt cx="843352" cy="874743"/>
                    </a:xfrm>
                  </p:grpSpPr>
                  <p:sp>
                    <p:nvSpPr>
                      <p:cNvPr id="290" name="弧形 289"/>
                      <p:cNvSpPr/>
                      <p:nvPr>
                        <p:custDataLst>
                          <p:tags r:id="rId122"/>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91" name="组合 290"/>
                      <p:cNvGrpSpPr/>
                      <p:nvPr>
                        <p:custDataLst>
                          <p:tags r:id="rId123"/>
                        </p:custDataLst>
                      </p:nvPr>
                    </p:nvGrpSpPr>
                    <p:grpSpPr>
                      <a:xfrm rot="5400000" flipH="1">
                        <a:off x="7391728" y="3559432"/>
                        <a:ext cx="291271" cy="235429"/>
                        <a:chOff x="3330025" y="445274"/>
                        <a:chExt cx="291271" cy="235429"/>
                      </a:xfrm>
                    </p:grpSpPr>
                    <p:sp>
                      <p:nvSpPr>
                        <p:cNvPr id="292" name="椭圆 291"/>
                        <p:cNvSpPr/>
                        <p:nvPr>
                          <p:custDataLst>
                            <p:tags r:id="rId12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custDataLst>
                            <p:tags r:id="rId12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273" name="组合 272"/>
              <p:cNvGrpSpPr/>
              <p:nvPr>
                <p:custDataLst>
                  <p:tags r:id="rId105"/>
                </p:custDataLst>
              </p:nvPr>
            </p:nvGrpSpPr>
            <p:grpSpPr>
              <a:xfrm>
                <a:off x="6928339" y="581096"/>
                <a:ext cx="1013578" cy="1024831"/>
                <a:chOff x="6795920" y="-11649"/>
                <a:chExt cx="1632378" cy="1500454"/>
              </a:xfrm>
            </p:grpSpPr>
            <p:sp>
              <p:nvSpPr>
                <p:cNvPr id="274" name="弧形 273"/>
                <p:cNvSpPr/>
                <p:nvPr>
                  <p:custDataLst>
                    <p:tags r:id="rId106"/>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5" name="弧形 274"/>
                <p:cNvSpPr/>
                <p:nvPr>
                  <p:custDataLst>
                    <p:tags r:id="rId107"/>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6" name="弧形 275"/>
                <p:cNvSpPr/>
                <p:nvPr>
                  <p:custDataLst>
                    <p:tags r:id="rId108"/>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7" name="组合 276"/>
                <p:cNvGrpSpPr/>
                <p:nvPr>
                  <p:custDataLst>
                    <p:tags r:id="rId109"/>
                  </p:custDataLst>
                </p:nvPr>
              </p:nvGrpSpPr>
              <p:grpSpPr>
                <a:xfrm>
                  <a:off x="7154008" y="-11649"/>
                  <a:ext cx="834887" cy="986556"/>
                  <a:chOff x="7154008" y="-11649"/>
                  <a:chExt cx="834887" cy="986556"/>
                </a:xfrm>
              </p:grpSpPr>
              <p:sp>
                <p:nvSpPr>
                  <p:cNvPr id="278" name="弧形 277"/>
                  <p:cNvSpPr/>
                  <p:nvPr>
                    <p:custDataLst>
                      <p:tags r:id="rId110"/>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9" name="组合 278"/>
                  <p:cNvGrpSpPr/>
                  <p:nvPr>
                    <p:custDataLst>
                      <p:tags r:id="rId111"/>
                    </p:custDataLst>
                  </p:nvPr>
                </p:nvGrpSpPr>
                <p:grpSpPr>
                  <a:xfrm rot="5400000" flipH="1">
                    <a:off x="7415354" y="711557"/>
                    <a:ext cx="291271" cy="235429"/>
                    <a:chOff x="3330025" y="445274"/>
                    <a:chExt cx="291271" cy="235429"/>
                  </a:xfrm>
                </p:grpSpPr>
                <p:sp>
                  <p:nvSpPr>
                    <p:cNvPr id="280" name="椭圆 279"/>
                    <p:cNvSpPr/>
                    <p:nvPr>
                      <p:custDataLst>
                        <p:tags r:id="rId112"/>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p:nvPr>
                      <p:custDataLst>
                        <p:tags r:id="rId113"/>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203" name="组合 202"/>
            <p:cNvGrpSpPr/>
            <p:nvPr>
              <p:custDataLst>
                <p:tags r:id="rId92"/>
              </p:custDataLst>
            </p:nvPr>
          </p:nvGrpSpPr>
          <p:grpSpPr>
            <a:xfrm rot="20447720" flipH="1" flipV="1">
              <a:off x="5998361" y="3140208"/>
              <a:ext cx="2211803" cy="1599292"/>
              <a:chOff x="2322095" y="4993105"/>
              <a:chExt cx="2211803" cy="1599292"/>
            </a:xfrm>
          </p:grpSpPr>
          <p:sp>
            <p:nvSpPr>
              <p:cNvPr id="267" name="弧形 266"/>
              <p:cNvSpPr/>
              <p:nvPr>
                <p:custDataLst>
                  <p:tags r:id="rId99"/>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8" name="弧形 267"/>
              <p:cNvSpPr/>
              <p:nvPr>
                <p:custDataLst>
                  <p:tags r:id="rId100"/>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9" name="组合 268"/>
              <p:cNvGrpSpPr/>
              <p:nvPr>
                <p:custDataLst>
                  <p:tags r:id="rId101"/>
                </p:custDataLst>
              </p:nvPr>
            </p:nvGrpSpPr>
            <p:grpSpPr>
              <a:xfrm>
                <a:off x="3864148" y="5123298"/>
                <a:ext cx="216552" cy="179122"/>
                <a:chOff x="3864148" y="5123298"/>
                <a:chExt cx="216552" cy="179122"/>
              </a:xfrm>
            </p:grpSpPr>
            <p:sp>
              <p:nvSpPr>
                <p:cNvPr id="270" name="椭圆 269"/>
                <p:cNvSpPr/>
                <p:nvPr>
                  <p:custDataLst>
                    <p:tags r:id="rId102"/>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p:nvPr>
                  <p:custDataLst>
                    <p:tags r:id="rId103"/>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1" name="组合 230"/>
            <p:cNvGrpSpPr/>
            <p:nvPr>
              <p:custDataLst>
                <p:tags r:id="rId93"/>
              </p:custDataLst>
            </p:nvPr>
          </p:nvGrpSpPr>
          <p:grpSpPr>
            <a:xfrm rot="2239328" flipV="1">
              <a:off x="6842828" y="3646920"/>
              <a:ext cx="1541051" cy="1021045"/>
              <a:chOff x="2480407" y="5079349"/>
              <a:chExt cx="2081152" cy="1021045"/>
            </a:xfrm>
          </p:grpSpPr>
          <p:sp>
            <p:nvSpPr>
              <p:cNvPr id="262" name="弧形 261"/>
              <p:cNvSpPr/>
              <p:nvPr>
                <p:custDataLst>
                  <p:tags r:id="rId94"/>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3" name="弧形 262"/>
              <p:cNvSpPr/>
              <p:nvPr>
                <p:custDataLst>
                  <p:tags r:id="rId95"/>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4" name="组合 263"/>
              <p:cNvGrpSpPr/>
              <p:nvPr>
                <p:custDataLst>
                  <p:tags r:id="rId96"/>
                </p:custDataLst>
              </p:nvPr>
            </p:nvGrpSpPr>
            <p:grpSpPr>
              <a:xfrm>
                <a:off x="3939553" y="5154658"/>
                <a:ext cx="233480" cy="157391"/>
                <a:chOff x="3939553" y="5154658"/>
                <a:chExt cx="233480" cy="157391"/>
              </a:xfrm>
            </p:grpSpPr>
            <p:sp>
              <p:nvSpPr>
                <p:cNvPr id="265" name="椭圆 264"/>
                <p:cNvSpPr/>
                <p:nvPr>
                  <p:custDataLst>
                    <p:tags r:id="rId97"/>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custDataLst>
                    <p:tags r:id="rId98"/>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7" name="组合 206"/>
          <p:cNvGrpSpPr/>
          <p:nvPr>
            <p:custDataLst>
              <p:tags r:id="rId9"/>
            </p:custDataLst>
          </p:nvPr>
        </p:nvGrpSpPr>
        <p:grpSpPr>
          <a:xfrm>
            <a:off x="3101340" y="965200"/>
            <a:ext cx="2312670" cy="2049145"/>
            <a:chOff x="7180425" y="1174006"/>
            <a:chExt cx="2543854" cy="2479167"/>
          </a:xfrm>
        </p:grpSpPr>
        <p:grpSp>
          <p:nvGrpSpPr>
            <p:cNvPr id="209" name="组合 208"/>
            <p:cNvGrpSpPr/>
            <p:nvPr>
              <p:custDataLst>
                <p:tags r:id="rId51"/>
              </p:custDataLst>
            </p:nvPr>
          </p:nvGrpSpPr>
          <p:grpSpPr>
            <a:xfrm>
              <a:off x="7341088" y="1174006"/>
              <a:ext cx="2383191" cy="2479167"/>
              <a:chOff x="8965114" y="533272"/>
              <a:chExt cx="2383191" cy="2479167"/>
            </a:xfrm>
          </p:grpSpPr>
          <p:grpSp>
            <p:nvGrpSpPr>
              <p:cNvPr id="213" name="组合 212"/>
              <p:cNvGrpSpPr/>
              <p:nvPr>
                <p:custDataLst>
                  <p:tags r:id="rId55"/>
                </p:custDataLst>
              </p:nvPr>
            </p:nvGrpSpPr>
            <p:grpSpPr>
              <a:xfrm>
                <a:off x="9701433" y="533272"/>
                <a:ext cx="1646872" cy="2479167"/>
                <a:chOff x="9701433" y="533272"/>
                <a:chExt cx="1646872" cy="2479167"/>
              </a:xfrm>
            </p:grpSpPr>
            <p:sp>
              <p:nvSpPr>
                <p:cNvPr id="223" name="任意多边形: 形状 173"/>
                <p:cNvSpPr/>
                <p:nvPr>
                  <p:custDataLst>
                    <p:tags r:id="rId65"/>
                  </p:custDataLst>
                </p:nvPr>
              </p:nvSpPr>
              <p:spPr>
                <a:xfrm>
                  <a:off x="9701433" y="676414"/>
                  <a:ext cx="1646872" cy="2200745"/>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143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4" name="组合 223"/>
                <p:cNvGrpSpPr/>
                <p:nvPr>
                  <p:custDataLst>
                    <p:tags r:id="rId66"/>
                  </p:custDataLst>
                </p:nvPr>
              </p:nvGrpSpPr>
              <p:grpSpPr>
                <a:xfrm>
                  <a:off x="9997264" y="1087662"/>
                  <a:ext cx="1055210" cy="1924777"/>
                  <a:chOff x="6801679" y="1133113"/>
                  <a:chExt cx="1276804" cy="1924777"/>
                </a:xfrm>
              </p:grpSpPr>
              <p:grpSp>
                <p:nvGrpSpPr>
                  <p:cNvPr id="300" name="组合 299"/>
                  <p:cNvGrpSpPr/>
                  <p:nvPr>
                    <p:custDataLst>
                      <p:tags r:id="rId76"/>
                    </p:custDataLst>
                  </p:nvPr>
                </p:nvGrpSpPr>
                <p:grpSpPr>
                  <a:xfrm>
                    <a:off x="6801679" y="1133113"/>
                    <a:ext cx="1276804" cy="1457089"/>
                    <a:chOff x="6489055" y="839324"/>
                    <a:chExt cx="2261936" cy="2839455"/>
                  </a:xfrm>
                </p:grpSpPr>
                <p:sp>
                  <p:nvSpPr>
                    <p:cNvPr id="311" name="椭圆 310"/>
                    <p:cNvSpPr/>
                    <p:nvPr>
                      <p:custDataLst>
                        <p:tags r:id="rId87"/>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custDataLst>
                        <p:tags r:id="rId88"/>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custDataLst>
                        <p:tags r:id="rId89"/>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p:nvPr>
                      <p:custDataLst>
                        <p:tags r:id="rId90"/>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1" name="组合 300"/>
                  <p:cNvGrpSpPr/>
                  <p:nvPr>
                    <p:custDataLst>
                      <p:tags r:id="rId77"/>
                    </p:custDataLst>
                  </p:nvPr>
                </p:nvGrpSpPr>
                <p:grpSpPr>
                  <a:xfrm>
                    <a:off x="6919003" y="2113869"/>
                    <a:ext cx="1012725" cy="944021"/>
                    <a:chOff x="6818866" y="3031253"/>
                    <a:chExt cx="1482731" cy="1382140"/>
                  </a:xfrm>
                </p:grpSpPr>
                <p:sp>
                  <p:nvSpPr>
                    <p:cNvPr id="302" name="弧形 301"/>
                    <p:cNvSpPr/>
                    <p:nvPr>
                      <p:custDataLst>
                        <p:tags r:id="rId78"/>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3" name="组合 302"/>
                    <p:cNvGrpSpPr/>
                    <p:nvPr>
                      <p:custDataLst>
                        <p:tags r:id="rId79"/>
                      </p:custDataLst>
                    </p:nvPr>
                  </p:nvGrpSpPr>
                  <p:grpSpPr>
                    <a:xfrm>
                      <a:off x="6818866" y="3129570"/>
                      <a:ext cx="1482731" cy="1283823"/>
                      <a:chOff x="6780270" y="3122431"/>
                      <a:chExt cx="1482731" cy="1283823"/>
                    </a:xfrm>
                  </p:grpSpPr>
                  <p:sp>
                    <p:nvSpPr>
                      <p:cNvPr id="304" name="弧形 303"/>
                      <p:cNvSpPr/>
                      <p:nvPr>
                        <p:custDataLst>
                          <p:tags r:id="rId80"/>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5" name="弧形 304"/>
                      <p:cNvSpPr/>
                      <p:nvPr>
                        <p:custDataLst>
                          <p:tags r:id="rId81"/>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6" name="组合 305"/>
                      <p:cNvGrpSpPr/>
                      <p:nvPr>
                        <p:custDataLst>
                          <p:tags r:id="rId82"/>
                        </p:custDataLst>
                      </p:nvPr>
                    </p:nvGrpSpPr>
                    <p:grpSpPr>
                      <a:xfrm>
                        <a:off x="7419649" y="3531511"/>
                        <a:ext cx="843352" cy="874743"/>
                        <a:chOff x="7419649" y="3531511"/>
                        <a:chExt cx="843352" cy="874743"/>
                      </a:xfrm>
                    </p:grpSpPr>
                    <p:sp>
                      <p:nvSpPr>
                        <p:cNvPr id="307" name="弧形 306"/>
                        <p:cNvSpPr/>
                        <p:nvPr>
                          <p:custDataLst>
                            <p:tags r:id="rId83"/>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8" name="组合 307"/>
                        <p:cNvGrpSpPr/>
                        <p:nvPr>
                          <p:custDataLst>
                            <p:tags r:id="rId84"/>
                          </p:custDataLst>
                        </p:nvPr>
                      </p:nvGrpSpPr>
                      <p:grpSpPr>
                        <a:xfrm rot="5400000" flipH="1">
                          <a:off x="7391728" y="3559432"/>
                          <a:ext cx="291271" cy="235429"/>
                          <a:chOff x="3330025" y="445274"/>
                          <a:chExt cx="291271" cy="235429"/>
                        </a:xfrm>
                      </p:grpSpPr>
                      <p:sp>
                        <p:nvSpPr>
                          <p:cNvPr id="309" name="椭圆 308"/>
                          <p:cNvSpPr/>
                          <p:nvPr>
                            <p:custDataLst>
                              <p:tags r:id="rId85"/>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custDataLst>
                              <p:tags r:id="rId86"/>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225" name="组合 224"/>
                <p:cNvGrpSpPr/>
                <p:nvPr>
                  <p:custDataLst>
                    <p:tags r:id="rId67"/>
                  </p:custDataLst>
                </p:nvPr>
              </p:nvGrpSpPr>
              <p:grpSpPr>
                <a:xfrm>
                  <a:off x="10049826" y="533272"/>
                  <a:ext cx="1013578" cy="1024831"/>
                  <a:chOff x="6795920" y="-11649"/>
                  <a:chExt cx="1632378" cy="1500454"/>
                </a:xfrm>
              </p:grpSpPr>
              <p:sp>
                <p:nvSpPr>
                  <p:cNvPr id="226" name="弧形 225"/>
                  <p:cNvSpPr/>
                  <p:nvPr>
                    <p:custDataLst>
                      <p:tags r:id="rId68"/>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custDataLst>
                      <p:tags r:id="rId69"/>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custDataLst>
                      <p:tags r:id="rId70"/>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9" name="组合 228"/>
                  <p:cNvGrpSpPr/>
                  <p:nvPr>
                    <p:custDataLst>
                      <p:tags r:id="rId71"/>
                    </p:custDataLst>
                  </p:nvPr>
                </p:nvGrpSpPr>
                <p:grpSpPr>
                  <a:xfrm>
                    <a:off x="7154008" y="-11649"/>
                    <a:ext cx="834887" cy="986556"/>
                    <a:chOff x="7154008" y="-11649"/>
                    <a:chExt cx="834887" cy="986556"/>
                  </a:xfrm>
                </p:grpSpPr>
                <p:sp>
                  <p:nvSpPr>
                    <p:cNvPr id="230" name="弧形 229"/>
                    <p:cNvSpPr/>
                    <p:nvPr>
                      <p:custDataLst>
                        <p:tags r:id="rId72"/>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1" name="组合 260"/>
                    <p:cNvGrpSpPr/>
                    <p:nvPr>
                      <p:custDataLst>
                        <p:tags r:id="rId73"/>
                      </p:custDataLst>
                    </p:nvPr>
                  </p:nvGrpSpPr>
                  <p:grpSpPr>
                    <a:xfrm rot="5400000" flipH="1">
                      <a:off x="7415354" y="711557"/>
                      <a:ext cx="291271" cy="235429"/>
                      <a:chOff x="3330025" y="445274"/>
                      <a:chExt cx="291271" cy="235429"/>
                    </a:xfrm>
                  </p:grpSpPr>
                  <p:sp>
                    <p:nvSpPr>
                      <p:cNvPr id="298" name="椭圆 297"/>
                      <p:cNvSpPr/>
                      <p:nvPr>
                        <p:custDataLst>
                          <p:tags r:id="rId7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p:nvPr>
                        <p:custDataLst>
                          <p:tags r:id="rId7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214" name="组合 213"/>
              <p:cNvGrpSpPr/>
              <p:nvPr>
                <p:custDataLst>
                  <p:tags r:id="rId56"/>
                </p:custDataLst>
              </p:nvPr>
            </p:nvGrpSpPr>
            <p:grpSpPr>
              <a:xfrm>
                <a:off x="10443495" y="1426618"/>
                <a:ext cx="813179" cy="1320520"/>
                <a:chOff x="10443495" y="1426618"/>
                <a:chExt cx="813179" cy="1320520"/>
              </a:xfrm>
            </p:grpSpPr>
            <p:sp>
              <p:nvSpPr>
                <p:cNvPr id="221" name="弧形 220"/>
                <p:cNvSpPr/>
                <p:nvPr>
                  <p:custDataLst>
                    <p:tags r:id="rId63"/>
                  </p:custDataLst>
                </p:nvPr>
              </p:nvSpPr>
              <p:spPr>
                <a:xfrm rot="17583592">
                  <a:off x="10205517" y="1695980"/>
                  <a:ext cx="1289136" cy="813179"/>
                </a:xfrm>
                <a:prstGeom prst="arc">
                  <a:avLst>
                    <a:gd name="adj1" fmla="val 18510443"/>
                    <a:gd name="adj2" fmla="val 601233"/>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椭圆 221"/>
                <p:cNvSpPr/>
                <p:nvPr>
                  <p:custDataLst>
                    <p:tags r:id="rId64"/>
                  </p:custDataLst>
                </p:nvPr>
              </p:nvSpPr>
              <p:spPr>
                <a:xfrm rot="19360672">
                  <a:off x="10841182" y="1426618"/>
                  <a:ext cx="106901"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5" name="组合 214"/>
              <p:cNvGrpSpPr/>
              <p:nvPr>
                <p:custDataLst>
                  <p:tags r:id="rId57"/>
                </p:custDataLst>
              </p:nvPr>
            </p:nvGrpSpPr>
            <p:grpSpPr>
              <a:xfrm>
                <a:off x="10469090" y="817168"/>
                <a:ext cx="813179" cy="1302438"/>
                <a:chOff x="10469090" y="817168"/>
                <a:chExt cx="813179" cy="1302438"/>
              </a:xfrm>
            </p:grpSpPr>
            <p:sp>
              <p:nvSpPr>
                <p:cNvPr id="219" name="弧形 218"/>
                <p:cNvSpPr/>
                <p:nvPr>
                  <p:custDataLst>
                    <p:tags r:id="rId61"/>
                  </p:custDataLst>
                </p:nvPr>
              </p:nvSpPr>
              <p:spPr>
                <a:xfrm rot="4016408" flipV="1">
                  <a:off x="10231112" y="1055146"/>
                  <a:ext cx="1289136" cy="813179"/>
                </a:xfrm>
                <a:prstGeom prst="arc">
                  <a:avLst>
                    <a:gd name="adj1" fmla="val 18510443"/>
                    <a:gd name="adj2" fmla="val 378824"/>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椭圆 219"/>
                <p:cNvSpPr/>
                <p:nvPr>
                  <p:custDataLst>
                    <p:tags r:id="rId62"/>
                  </p:custDataLst>
                </p:nvPr>
              </p:nvSpPr>
              <p:spPr>
                <a:xfrm rot="19360672">
                  <a:off x="10861791" y="1996340"/>
                  <a:ext cx="106902"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6" name="组合 215"/>
              <p:cNvGrpSpPr/>
              <p:nvPr>
                <p:custDataLst>
                  <p:tags r:id="rId58"/>
                </p:custDataLst>
              </p:nvPr>
            </p:nvGrpSpPr>
            <p:grpSpPr>
              <a:xfrm>
                <a:off x="8965114" y="1358494"/>
                <a:ext cx="1900989" cy="1459910"/>
                <a:chOff x="8965114" y="1358494"/>
                <a:chExt cx="1900989" cy="1459910"/>
              </a:xfrm>
            </p:grpSpPr>
            <p:sp>
              <p:nvSpPr>
                <p:cNvPr id="217" name="弧形 216"/>
                <p:cNvSpPr/>
                <p:nvPr>
                  <p:custDataLst>
                    <p:tags r:id="rId59"/>
                  </p:custDataLst>
                </p:nvPr>
              </p:nvSpPr>
              <p:spPr>
                <a:xfrm rot="19578876">
                  <a:off x="8965114" y="1518993"/>
                  <a:ext cx="1900989" cy="1299411"/>
                </a:xfrm>
                <a:prstGeom prst="arc">
                  <a:avLst>
                    <a:gd name="adj1" fmla="val 18539916"/>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椭圆 217"/>
                <p:cNvSpPr/>
                <p:nvPr>
                  <p:custDataLst>
                    <p:tags r:id="rId60"/>
                  </p:custDataLst>
                </p:nvPr>
              </p:nvSpPr>
              <p:spPr>
                <a:xfrm rot="19578876">
                  <a:off x="10323350" y="1358494"/>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0" name="组合 209"/>
            <p:cNvGrpSpPr/>
            <p:nvPr>
              <p:custDataLst>
                <p:tags r:id="rId52"/>
              </p:custDataLst>
            </p:nvPr>
          </p:nvGrpSpPr>
          <p:grpSpPr>
            <a:xfrm>
              <a:off x="7180425" y="1458502"/>
              <a:ext cx="1847072" cy="1389046"/>
              <a:chOff x="8821340" y="805190"/>
              <a:chExt cx="1847072" cy="1389046"/>
            </a:xfrm>
          </p:grpSpPr>
          <p:sp>
            <p:nvSpPr>
              <p:cNvPr id="211" name="弧形 210"/>
              <p:cNvSpPr/>
              <p:nvPr>
                <p:custDataLst>
                  <p:tags r:id="rId53"/>
                </p:custDataLst>
              </p:nvPr>
            </p:nvSpPr>
            <p:spPr>
              <a:xfrm rot="1777080" flipV="1">
                <a:off x="8821340" y="805190"/>
                <a:ext cx="1847072" cy="1299411"/>
              </a:xfrm>
              <a:prstGeom prst="arc">
                <a:avLst>
                  <a:gd name="adj1" fmla="val 18748210"/>
                  <a:gd name="adj2" fmla="val 21589117"/>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椭圆 211"/>
              <p:cNvSpPr/>
              <p:nvPr>
                <p:custDataLst>
                  <p:tags r:id="rId54"/>
                </p:custDataLst>
              </p:nvPr>
            </p:nvSpPr>
            <p:spPr>
              <a:xfrm>
                <a:off x="10197715" y="2058643"/>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6" name="组合 315"/>
          <p:cNvGrpSpPr/>
          <p:nvPr>
            <p:custDataLst>
              <p:tags r:id="rId10"/>
            </p:custDataLst>
          </p:nvPr>
        </p:nvGrpSpPr>
        <p:grpSpPr>
          <a:xfrm>
            <a:off x="3110865" y="3020695"/>
            <a:ext cx="2288540" cy="2049145"/>
            <a:chOff x="8868090" y="3462820"/>
            <a:chExt cx="2517631" cy="2479167"/>
          </a:xfrm>
        </p:grpSpPr>
        <p:grpSp>
          <p:nvGrpSpPr>
            <p:cNvPr id="318" name="组合 317"/>
            <p:cNvGrpSpPr/>
            <p:nvPr>
              <p:custDataLst>
                <p:tags r:id="rId12"/>
              </p:custDataLst>
            </p:nvPr>
          </p:nvGrpSpPr>
          <p:grpSpPr>
            <a:xfrm>
              <a:off x="9738849" y="3462820"/>
              <a:ext cx="1646872" cy="2479167"/>
              <a:chOff x="9701433" y="533272"/>
              <a:chExt cx="1646872" cy="2479167"/>
            </a:xfrm>
          </p:grpSpPr>
          <p:sp>
            <p:nvSpPr>
              <p:cNvPr id="331" name="任意多边形: 形状 213"/>
              <p:cNvSpPr/>
              <p:nvPr>
                <p:custDataLst>
                  <p:tags r:id="rId25"/>
                </p:custDataLst>
              </p:nvPr>
            </p:nvSpPr>
            <p:spPr>
              <a:xfrm>
                <a:off x="9701433" y="676414"/>
                <a:ext cx="1646872" cy="2200745"/>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143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2" name="组合 331"/>
              <p:cNvGrpSpPr/>
              <p:nvPr>
                <p:custDataLst>
                  <p:tags r:id="rId26"/>
                </p:custDataLst>
              </p:nvPr>
            </p:nvGrpSpPr>
            <p:grpSpPr>
              <a:xfrm>
                <a:off x="9997264" y="1087662"/>
                <a:ext cx="1055210" cy="1924777"/>
                <a:chOff x="6801679" y="1133113"/>
                <a:chExt cx="1276804" cy="1924777"/>
              </a:xfrm>
            </p:grpSpPr>
            <p:grpSp>
              <p:nvGrpSpPr>
                <p:cNvPr id="342" name="组合 341"/>
                <p:cNvGrpSpPr/>
                <p:nvPr>
                  <p:custDataLst>
                    <p:tags r:id="rId36"/>
                  </p:custDataLst>
                </p:nvPr>
              </p:nvGrpSpPr>
              <p:grpSpPr>
                <a:xfrm>
                  <a:off x="6801679" y="1133113"/>
                  <a:ext cx="1276804" cy="1457089"/>
                  <a:chOff x="6489055" y="839324"/>
                  <a:chExt cx="2261936" cy="2839455"/>
                </a:xfrm>
              </p:grpSpPr>
              <p:sp>
                <p:nvSpPr>
                  <p:cNvPr id="353" name="椭圆 352"/>
                  <p:cNvSpPr/>
                  <p:nvPr>
                    <p:custDataLst>
                      <p:tags r:id="rId47"/>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p:nvPr>
                    <p:custDataLst>
                      <p:tags r:id="rId48"/>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p:nvPr>
                    <p:custDataLst>
                      <p:tags r:id="rId49"/>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p:nvPr>
                    <p:custDataLst>
                      <p:tags r:id="rId50"/>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p:cNvGrpSpPr/>
                <p:nvPr>
                  <p:custDataLst>
                    <p:tags r:id="rId37"/>
                  </p:custDataLst>
                </p:nvPr>
              </p:nvGrpSpPr>
              <p:grpSpPr>
                <a:xfrm>
                  <a:off x="6919003" y="2113869"/>
                  <a:ext cx="1012725" cy="944021"/>
                  <a:chOff x="6818866" y="3031253"/>
                  <a:chExt cx="1482731" cy="1382140"/>
                </a:xfrm>
              </p:grpSpPr>
              <p:sp>
                <p:nvSpPr>
                  <p:cNvPr id="344" name="弧形 343"/>
                  <p:cNvSpPr/>
                  <p:nvPr>
                    <p:custDataLst>
                      <p:tags r:id="rId38"/>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45" name="组合 344"/>
                  <p:cNvGrpSpPr/>
                  <p:nvPr>
                    <p:custDataLst>
                      <p:tags r:id="rId39"/>
                    </p:custDataLst>
                  </p:nvPr>
                </p:nvGrpSpPr>
                <p:grpSpPr>
                  <a:xfrm>
                    <a:off x="6818866" y="3129570"/>
                    <a:ext cx="1482731" cy="1283823"/>
                    <a:chOff x="6780270" y="3122431"/>
                    <a:chExt cx="1482731" cy="1283823"/>
                  </a:xfrm>
                </p:grpSpPr>
                <p:sp>
                  <p:nvSpPr>
                    <p:cNvPr id="346" name="弧形 345"/>
                    <p:cNvSpPr/>
                    <p:nvPr>
                      <p:custDataLst>
                        <p:tags r:id="rId40"/>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7" name="弧形 346"/>
                    <p:cNvSpPr/>
                    <p:nvPr>
                      <p:custDataLst>
                        <p:tags r:id="rId41"/>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48" name="组合 347"/>
                    <p:cNvGrpSpPr/>
                    <p:nvPr>
                      <p:custDataLst>
                        <p:tags r:id="rId42"/>
                      </p:custDataLst>
                    </p:nvPr>
                  </p:nvGrpSpPr>
                  <p:grpSpPr>
                    <a:xfrm>
                      <a:off x="7419649" y="3531511"/>
                      <a:ext cx="843352" cy="874743"/>
                      <a:chOff x="7419649" y="3531511"/>
                      <a:chExt cx="843352" cy="874743"/>
                    </a:xfrm>
                  </p:grpSpPr>
                  <p:sp>
                    <p:nvSpPr>
                      <p:cNvPr id="349" name="弧形 348"/>
                      <p:cNvSpPr/>
                      <p:nvPr>
                        <p:custDataLst>
                          <p:tags r:id="rId43"/>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0" name="组合 349"/>
                      <p:cNvGrpSpPr/>
                      <p:nvPr>
                        <p:custDataLst>
                          <p:tags r:id="rId44"/>
                        </p:custDataLst>
                      </p:nvPr>
                    </p:nvGrpSpPr>
                    <p:grpSpPr>
                      <a:xfrm rot="5400000" flipH="1">
                        <a:off x="7391728" y="3559432"/>
                        <a:ext cx="291271" cy="235429"/>
                        <a:chOff x="3330025" y="445274"/>
                        <a:chExt cx="291271" cy="235429"/>
                      </a:xfrm>
                    </p:grpSpPr>
                    <p:sp>
                      <p:nvSpPr>
                        <p:cNvPr id="351" name="椭圆 350"/>
                        <p:cNvSpPr/>
                        <p:nvPr>
                          <p:custDataLst>
                            <p:tags r:id="rId45"/>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p:nvPr>
                          <p:custDataLst>
                            <p:tags r:id="rId46"/>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333" name="组合 332"/>
              <p:cNvGrpSpPr/>
              <p:nvPr>
                <p:custDataLst>
                  <p:tags r:id="rId27"/>
                </p:custDataLst>
              </p:nvPr>
            </p:nvGrpSpPr>
            <p:grpSpPr>
              <a:xfrm>
                <a:off x="10049826" y="533272"/>
                <a:ext cx="1013578" cy="1024831"/>
                <a:chOff x="6795920" y="-11649"/>
                <a:chExt cx="1632378" cy="1500454"/>
              </a:xfrm>
            </p:grpSpPr>
            <p:sp>
              <p:nvSpPr>
                <p:cNvPr id="334" name="弧形 333"/>
                <p:cNvSpPr/>
                <p:nvPr>
                  <p:custDataLst>
                    <p:tags r:id="rId28"/>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5" name="弧形 334"/>
                <p:cNvSpPr/>
                <p:nvPr>
                  <p:custDataLst>
                    <p:tags r:id="rId29"/>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6" name="弧形 335"/>
                <p:cNvSpPr/>
                <p:nvPr>
                  <p:custDataLst>
                    <p:tags r:id="rId30"/>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37" name="组合 336"/>
                <p:cNvGrpSpPr/>
                <p:nvPr>
                  <p:custDataLst>
                    <p:tags r:id="rId31"/>
                  </p:custDataLst>
                </p:nvPr>
              </p:nvGrpSpPr>
              <p:grpSpPr>
                <a:xfrm>
                  <a:off x="7154008" y="-11649"/>
                  <a:ext cx="834887" cy="986556"/>
                  <a:chOff x="7154008" y="-11649"/>
                  <a:chExt cx="834887" cy="986556"/>
                </a:xfrm>
              </p:grpSpPr>
              <p:sp>
                <p:nvSpPr>
                  <p:cNvPr id="338" name="弧形 337"/>
                  <p:cNvSpPr/>
                  <p:nvPr>
                    <p:custDataLst>
                      <p:tags r:id="rId32"/>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39" name="组合 338"/>
                  <p:cNvGrpSpPr/>
                  <p:nvPr>
                    <p:custDataLst>
                      <p:tags r:id="rId33"/>
                    </p:custDataLst>
                  </p:nvPr>
                </p:nvGrpSpPr>
                <p:grpSpPr>
                  <a:xfrm rot="5400000" flipH="1">
                    <a:off x="7415354" y="711557"/>
                    <a:ext cx="291271" cy="235429"/>
                    <a:chOff x="3330025" y="445274"/>
                    <a:chExt cx="291271" cy="235429"/>
                  </a:xfrm>
                </p:grpSpPr>
                <p:sp>
                  <p:nvSpPr>
                    <p:cNvPr id="340" name="椭圆 339"/>
                    <p:cNvSpPr/>
                    <p:nvPr>
                      <p:custDataLst>
                        <p:tags r:id="rId3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p:nvPr>
                      <p:custDataLst>
                        <p:tags r:id="rId3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19" name="组合 318"/>
            <p:cNvGrpSpPr/>
            <p:nvPr>
              <p:custDataLst>
                <p:tags r:id="rId13"/>
              </p:custDataLst>
            </p:nvPr>
          </p:nvGrpSpPr>
          <p:grpSpPr>
            <a:xfrm rot="19769964">
              <a:off x="9298610" y="4456610"/>
              <a:ext cx="1900989" cy="1459910"/>
              <a:chOff x="8965114" y="1358494"/>
              <a:chExt cx="1900989" cy="1459910"/>
            </a:xfrm>
          </p:grpSpPr>
          <p:sp>
            <p:nvSpPr>
              <p:cNvPr id="329" name="弧形 328"/>
              <p:cNvSpPr/>
              <p:nvPr>
                <p:custDataLst>
                  <p:tags r:id="rId23"/>
                </p:custDataLst>
              </p:nvPr>
            </p:nvSpPr>
            <p:spPr>
              <a:xfrm rot="19578876">
                <a:off x="8965114" y="1518993"/>
                <a:ext cx="1900989" cy="1299411"/>
              </a:xfrm>
              <a:prstGeom prst="arc">
                <a:avLst>
                  <a:gd name="adj1" fmla="val 18539916"/>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0" name="椭圆 329"/>
              <p:cNvSpPr/>
              <p:nvPr>
                <p:custDataLst>
                  <p:tags r:id="rId24"/>
                </p:custDataLst>
              </p:nvPr>
            </p:nvSpPr>
            <p:spPr>
              <a:xfrm rot="19578876">
                <a:off x="10323350" y="1358494"/>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0" name="组合 319"/>
            <p:cNvGrpSpPr/>
            <p:nvPr>
              <p:custDataLst>
                <p:tags r:id="rId14"/>
              </p:custDataLst>
            </p:nvPr>
          </p:nvGrpSpPr>
          <p:grpSpPr>
            <a:xfrm>
              <a:off x="8868090" y="3773437"/>
              <a:ext cx="1847072" cy="1389046"/>
              <a:chOff x="8821340" y="805190"/>
              <a:chExt cx="1847072" cy="1389046"/>
            </a:xfrm>
          </p:grpSpPr>
          <p:sp>
            <p:nvSpPr>
              <p:cNvPr id="327" name="弧形 326"/>
              <p:cNvSpPr/>
              <p:nvPr>
                <p:custDataLst>
                  <p:tags r:id="rId21"/>
                </p:custDataLst>
              </p:nvPr>
            </p:nvSpPr>
            <p:spPr>
              <a:xfrm rot="1777080" flipV="1">
                <a:off x="8821340" y="805190"/>
                <a:ext cx="1847072" cy="1299411"/>
              </a:xfrm>
              <a:prstGeom prst="arc">
                <a:avLst>
                  <a:gd name="adj1" fmla="val 18748210"/>
                  <a:gd name="adj2" fmla="val 21589117"/>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8" name="椭圆 327"/>
              <p:cNvSpPr/>
              <p:nvPr>
                <p:custDataLst>
                  <p:tags r:id="rId22"/>
                </p:custDataLst>
              </p:nvPr>
            </p:nvSpPr>
            <p:spPr>
              <a:xfrm>
                <a:off x="10197715" y="2058643"/>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1" name="组合 320"/>
            <p:cNvGrpSpPr/>
            <p:nvPr>
              <p:custDataLst>
                <p:tags r:id="rId15"/>
              </p:custDataLst>
            </p:nvPr>
          </p:nvGrpSpPr>
          <p:grpSpPr>
            <a:xfrm>
              <a:off x="10403899" y="4384874"/>
              <a:ext cx="813179" cy="1320520"/>
              <a:chOff x="10443495" y="1426618"/>
              <a:chExt cx="813179" cy="1320520"/>
            </a:xfrm>
          </p:grpSpPr>
          <p:sp>
            <p:nvSpPr>
              <p:cNvPr id="325" name="弧形 324"/>
              <p:cNvSpPr/>
              <p:nvPr>
                <p:custDataLst>
                  <p:tags r:id="rId19"/>
                </p:custDataLst>
              </p:nvPr>
            </p:nvSpPr>
            <p:spPr>
              <a:xfrm rot="17583592">
                <a:off x="10205517" y="1695980"/>
                <a:ext cx="1289136" cy="813179"/>
              </a:xfrm>
              <a:prstGeom prst="arc">
                <a:avLst>
                  <a:gd name="adj1" fmla="val 18510443"/>
                  <a:gd name="adj2" fmla="val 601233"/>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6" name="椭圆 325"/>
              <p:cNvSpPr/>
              <p:nvPr>
                <p:custDataLst>
                  <p:tags r:id="rId20"/>
                </p:custDataLst>
              </p:nvPr>
            </p:nvSpPr>
            <p:spPr>
              <a:xfrm rot="19360672">
                <a:off x="10841182" y="1426618"/>
                <a:ext cx="106901"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custDataLst>
                <p:tags r:id="rId16"/>
              </p:custDataLst>
            </p:nvPr>
          </p:nvGrpSpPr>
          <p:grpSpPr>
            <a:xfrm>
              <a:off x="10500950" y="3925492"/>
              <a:ext cx="813179" cy="1302438"/>
              <a:chOff x="10469090" y="817168"/>
              <a:chExt cx="813179" cy="1302438"/>
            </a:xfrm>
          </p:grpSpPr>
          <p:sp>
            <p:nvSpPr>
              <p:cNvPr id="323" name="弧形 322"/>
              <p:cNvSpPr/>
              <p:nvPr>
                <p:custDataLst>
                  <p:tags r:id="rId17"/>
                </p:custDataLst>
              </p:nvPr>
            </p:nvSpPr>
            <p:spPr>
              <a:xfrm rot="4016408" flipV="1">
                <a:off x="10231112" y="1055146"/>
                <a:ext cx="1289136" cy="813179"/>
              </a:xfrm>
              <a:prstGeom prst="arc">
                <a:avLst>
                  <a:gd name="adj1" fmla="val 18510443"/>
                  <a:gd name="adj2" fmla="val 378824"/>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4" name="椭圆 323"/>
              <p:cNvSpPr/>
              <p:nvPr>
                <p:custDataLst>
                  <p:tags r:id="rId18"/>
                </p:custDataLst>
              </p:nvPr>
            </p:nvSpPr>
            <p:spPr>
              <a:xfrm rot="19360672">
                <a:off x="10861791" y="1996340"/>
                <a:ext cx="106902"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矩形 2"/>
          <p:cNvSpPr/>
          <p:nvPr>
            <p:custDataLst>
              <p:tags r:id="rId11"/>
            </p:custDataLst>
          </p:nvPr>
        </p:nvSpPr>
        <p:spPr>
          <a:xfrm>
            <a:off x="5533141" y="2325235"/>
            <a:ext cx="3164421" cy="954107"/>
          </a:xfrm>
          <a:prstGeom prst="rect">
            <a:avLst/>
          </a:prstGeom>
        </p:spPr>
        <p:txBody>
          <a:bodyPr wrap="square">
            <a:spAutoFit/>
          </a:bodyPr>
          <a:lstStyle/>
          <a:p>
            <a:pPr algn="ctr"/>
            <a:r>
              <a:rPr lang="zh-CN" altLang="en-US" sz="2800" b="1" smtClean="0">
                <a:solidFill>
                  <a:srgbClr val="800000"/>
                </a:solidFill>
                <a:latin typeface="楷体" panose="02010609060101010101" pitchFamily="49" charset="-122"/>
                <a:ea typeface="楷体" panose="02010609060101010101" pitchFamily="49" charset="-122"/>
              </a:rPr>
              <a:t>着丝粒分裂</a:t>
            </a:r>
            <a:r>
              <a:rPr lang="zh-CN" altLang="en-US" sz="2800" b="1">
                <a:latin typeface="楷体" panose="02010609060101010101" pitchFamily="49" charset="-122"/>
                <a:ea typeface="楷体" panose="02010609060101010101" pitchFamily="49" charset="-122"/>
              </a:rPr>
              <a:t>，</a:t>
            </a:r>
          </a:p>
          <a:p>
            <a:pPr algn="ctr"/>
            <a:r>
              <a:rPr lang="zh-CN" altLang="en-US" sz="2800" b="1" smtClean="0">
                <a:latin typeface="楷体" panose="02010609060101010101" pitchFamily="49" charset="-122"/>
                <a:ea typeface="楷体" panose="02010609060101010101" pitchFamily="49" charset="-122"/>
              </a:rPr>
              <a:t>姐妹染色单体</a:t>
            </a:r>
            <a:r>
              <a:rPr lang="zh-CN" altLang="en-US" sz="2800" b="1">
                <a:latin typeface="楷体" panose="02010609060101010101" pitchFamily="49" charset="-122"/>
                <a:ea typeface="楷体" panose="02010609060101010101" pitchFamily="49" charset="-122"/>
              </a:rPr>
              <a:t>分开</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wipe(left)">
                                      <p:cBhvr>
                                        <p:cTn id="15" dur="500"/>
                                        <p:tgtEl>
                                          <p:spTgt spid="20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barn(inVertical)">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5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9.</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Ⅱ</a:t>
            </a:r>
            <a:r>
              <a:rPr lang="zh-CN" altLang="en-US" sz="2800" b="1" smtClean="0">
                <a:solidFill>
                  <a:srgbClr val="003300"/>
                </a:solidFill>
                <a:latin typeface="微软雅黑" panose="020B0503020204020204" pitchFamily="34" charset="-122"/>
                <a:ea typeface="微软雅黑" panose="020B0503020204020204" pitchFamily="34" charset="-122"/>
              </a:rPr>
              <a:t>末期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1897705" y="4501038"/>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次级精母细胞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3807055" y="1084442"/>
            <a:ext cx="14146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800" b="1" smtClean="0">
                <a:solidFill>
                  <a:srgbClr val="800000"/>
                </a:solidFill>
                <a:latin typeface="微软雅黑" panose="020B0503020204020204" pitchFamily="34" charset="-122"/>
                <a:ea typeface="微软雅黑" panose="020B0503020204020204" pitchFamily="34" charset="-122"/>
              </a:rPr>
              <a:t>精细胞</a:t>
            </a:r>
            <a:endParaRPr lang="zh-CN" altLang="en-US" sz="2800" b="1">
              <a:solidFill>
                <a:srgbClr val="800000"/>
              </a:solidFill>
              <a:latin typeface="微软雅黑" panose="020B0503020204020204" pitchFamily="34" charset="-122"/>
              <a:ea typeface="微软雅黑" panose="020B0503020204020204" pitchFamily="34" charset="-122"/>
            </a:endParaRPr>
          </a:p>
        </p:txBody>
      </p:sp>
      <p:sp>
        <p:nvSpPr>
          <p:cNvPr id="204" name="右箭头 203"/>
          <p:cNvSpPr/>
          <p:nvPr>
            <p:custDataLst>
              <p:tags r:id="rId6"/>
            </p:custDataLst>
          </p:nvPr>
        </p:nvSpPr>
        <p:spPr bwMode="auto">
          <a:xfrm>
            <a:off x="1868558" y="2924135"/>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207" name="组合 206"/>
          <p:cNvGrpSpPr/>
          <p:nvPr>
            <p:custDataLst>
              <p:tags r:id="rId7"/>
            </p:custDataLst>
          </p:nvPr>
        </p:nvGrpSpPr>
        <p:grpSpPr>
          <a:xfrm>
            <a:off x="-510540" y="1193800"/>
            <a:ext cx="2312670" cy="2049145"/>
            <a:chOff x="7180425" y="1174006"/>
            <a:chExt cx="2543854" cy="2479167"/>
          </a:xfrm>
        </p:grpSpPr>
        <p:grpSp>
          <p:nvGrpSpPr>
            <p:cNvPr id="209" name="组合 208"/>
            <p:cNvGrpSpPr/>
            <p:nvPr>
              <p:custDataLst>
                <p:tags r:id="rId113"/>
              </p:custDataLst>
            </p:nvPr>
          </p:nvGrpSpPr>
          <p:grpSpPr>
            <a:xfrm>
              <a:off x="7341088" y="1174006"/>
              <a:ext cx="2383191" cy="2479167"/>
              <a:chOff x="8965114" y="533272"/>
              <a:chExt cx="2383191" cy="2479167"/>
            </a:xfrm>
          </p:grpSpPr>
          <p:grpSp>
            <p:nvGrpSpPr>
              <p:cNvPr id="213" name="组合 212"/>
              <p:cNvGrpSpPr/>
              <p:nvPr>
                <p:custDataLst>
                  <p:tags r:id="rId117"/>
                </p:custDataLst>
              </p:nvPr>
            </p:nvGrpSpPr>
            <p:grpSpPr>
              <a:xfrm>
                <a:off x="9701433" y="533272"/>
                <a:ext cx="1646872" cy="2479167"/>
                <a:chOff x="9701433" y="533272"/>
                <a:chExt cx="1646872" cy="2479167"/>
              </a:xfrm>
            </p:grpSpPr>
            <p:sp>
              <p:nvSpPr>
                <p:cNvPr id="223" name="任意多边形: 形状 173"/>
                <p:cNvSpPr/>
                <p:nvPr>
                  <p:custDataLst>
                    <p:tags r:id="rId127"/>
                  </p:custDataLst>
                </p:nvPr>
              </p:nvSpPr>
              <p:spPr>
                <a:xfrm>
                  <a:off x="9701433" y="676414"/>
                  <a:ext cx="1646872" cy="2200745"/>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143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4" name="组合 223"/>
                <p:cNvGrpSpPr/>
                <p:nvPr>
                  <p:custDataLst>
                    <p:tags r:id="rId128"/>
                  </p:custDataLst>
                </p:nvPr>
              </p:nvGrpSpPr>
              <p:grpSpPr>
                <a:xfrm>
                  <a:off x="9997264" y="1087662"/>
                  <a:ext cx="1055210" cy="1924777"/>
                  <a:chOff x="6801679" y="1133113"/>
                  <a:chExt cx="1276804" cy="1924777"/>
                </a:xfrm>
              </p:grpSpPr>
              <p:grpSp>
                <p:nvGrpSpPr>
                  <p:cNvPr id="300" name="组合 299"/>
                  <p:cNvGrpSpPr/>
                  <p:nvPr>
                    <p:custDataLst>
                      <p:tags r:id="rId138"/>
                    </p:custDataLst>
                  </p:nvPr>
                </p:nvGrpSpPr>
                <p:grpSpPr>
                  <a:xfrm>
                    <a:off x="6801679" y="1133113"/>
                    <a:ext cx="1276804" cy="1457089"/>
                    <a:chOff x="6489055" y="839324"/>
                    <a:chExt cx="2261936" cy="2839455"/>
                  </a:xfrm>
                </p:grpSpPr>
                <p:sp>
                  <p:nvSpPr>
                    <p:cNvPr id="311" name="椭圆 310"/>
                    <p:cNvSpPr/>
                    <p:nvPr>
                      <p:custDataLst>
                        <p:tags r:id="rId149"/>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custDataLst>
                        <p:tags r:id="rId150"/>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custDataLst>
                        <p:tags r:id="rId151"/>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p:nvPr>
                      <p:custDataLst>
                        <p:tags r:id="rId152"/>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1" name="组合 300"/>
                  <p:cNvGrpSpPr/>
                  <p:nvPr>
                    <p:custDataLst>
                      <p:tags r:id="rId139"/>
                    </p:custDataLst>
                  </p:nvPr>
                </p:nvGrpSpPr>
                <p:grpSpPr>
                  <a:xfrm>
                    <a:off x="6919003" y="2113869"/>
                    <a:ext cx="1012725" cy="944021"/>
                    <a:chOff x="6818866" y="3031253"/>
                    <a:chExt cx="1482731" cy="1382140"/>
                  </a:xfrm>
                </p:grpSpPr>
                <p:sp>
                  <p:nvSpPr>
                    <p:cNvPr id="302" name="弧形 301"/>
                    <p:cNvSpPr/>
                    <p:nvPr>
                      <p:custDataLst>
                        <p:tags r:id="rId140"/>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3" name="组合 302"/>
                    <p:cNvGrpSpPr/>
                    <p:nvPr>
                      <p:custDataLst>
                        <p:tags r:id="rId141"/>
                      </p:custDataLst>
                    </p:nvPr>
                  </p:nvGrpSpPr>
                  <p:grpSpPr>
                    <a:xfrm>
                      <a:off x="6818866" y="3129570"/>
                      <a:ext cx="1482731" cy="1283823"/>
                      <a:chOff x="6780270" y="3122431"/>
                      <a:chExt cx="1482731" cy="1283823"/>
                    </a:xfrm>
                  </p:grpSpPr>
                  <p:sp>
                    <p:nvSpPr>
                      <p:cNvPr id="304" name="弧形 303"/>
                      <p:cNvSpPr/>
                      <p:nvPr>
                        <p:custDataLst>
                          <p:tags r:id="rId142"/>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5" name="弧形 304"/>
                      <p:cNvSpPr/>
                      <p:nvPr>
                        <p:custDataLst>
                          <p:tags r:id="rId143"/>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6" name="组合 305"/>
                      <p:cNvGrpSpPr/>
                      <p:nvPr>
                        <p:custDataLst>
                          <p:tags r:id="rId144"/>
                        </p:custDataLst>
                      </p:nvPr>
                    </p:nvGrpSpPr>
                    <p:grpSpPr>
                      <a:xfrm>
                        <a:off x="7419649" y="3531511"/>
                        <a:ext cx="843352" cy="874743"/>
                        <a:chOff x="7419649" y="3531511"/>
                        <a:chExt cx="843352" cy="874743"/>
                      </a:xfrm>
                    </p:grpSpPr>
                    <p:sp>
                      <p:nvSpPr>
                        <p:cNvPr id="307" name="弧形 306"/>
                        <p:cNvSpPr/>
                        <p:nvPr>
                          <p:custDataLst>
                            <p:tags r:id="rId145"/>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8" name="组合 307"/>
                        <p:cNvGrpSpPr/>
                        <p:nvPr>
                          <p:custDataLst>
                            <p:tags r:id="rId146"/>
                          </p:custDataLst>
                        </p:nvPr>
                      </p:nvGrpSpPr>
                      <p:grpSpPr>
                        <a:xfrm rot="5400000" flipH="1">
                          <a:off x="7391728" y="3559432"/>
                          <a:ext cx="291271" cy="235429"/>
                          <a:chOff x="3330025" y="445274"/>
                          <a:chExt cx="291271" cy="235429"/>
                        </a:xfrm>
                      </p:grpSpPr>
                      <p:sp>
                        <p:nvSpPr>
                          <p:cNvPr id="309" name="椭圆 308"/>
                          <p:cNvSpPr/>
                          <p:nvPr>
                            <p:custDataLst>
                              <p:tags r:id="rId147"/>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custDataLst>
                              <p:tags r:id="rId148"/>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225" name="组合 224"/>
                <p:cNvGrpSpPr/>
                <p:nvPr>
                  <p:custDataLst>
                    <p:tags r:id="rId129"/>
                  </p:custDataLst>
                </p:nvPr>
              </p:nvGrpSpPr>
              <p:grpSpPr>
                <a:xfrm>
                  <a:off x="10049826" y="533272"/>
                  <a:ext cx="1013578" cy="1024831"/>
                  <a:chOff x="6795920" y="-11649"/>
                  <a:chExt cx="1632378" cy="1500454"/>
                </a:xfrm>
              </p:grpSpPr>
              <p:sp>
                <p:nvSpPr>
                  <p:cNvPr id="226" name="弧形 225"/>
                  <p:cNvSpPr/>
                  <p:nvPr>
                    <p:custDataLst>
                      <p:tags r:id="rId130"/>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custDataLst>
                      <p:tags r:id="rId131"/>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custDataLst>
                      <p:tags r:id="rId132"/>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9" name="组合 228"/>
                  <p:cNvGrpSpPr/>
                  <p:nvPr>
                    <p:custDataLst>
                      <p:tags r:id="rId133"/>
                    </p:custDataLst>
                  </p:nvPr>
                </p:nvGrpSpPr>
                <p:grpSpPr>
                  <a:xfrm>
                    <a:off x="7154008" y="-11649"/>
                    <a:ext cx="834887" cy="986556"/>
                    <a:chOff x="7154008" y="-11649"/>
                    <a:chExt cx="834887" cy="986556"/>
                  </a:xfrm>
                </p:grpSpPr>
                <p:sp>
                  <p:nvSpPr>
                    <p:cNvPr id="230" name="弧形 229"/>
                    <p:cNvSpPr/>
                    <p:nvPr>
                      <p:custDataLst>
                        <p:tags r:id="rId134"/>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1" name="组合 260"/>
                    <p:cNvGrpSpPr/>
                    <p:nvPr>
                      <p:custDataLst>
                        <p:tags r:id="rId135"/>
                      </p:custDataLst>
                    </p:nvPr>
                  </p:nvGrpSpPr>
                  <p:grpSpPr>
                    <a:xfrm rot="5400000" flipH="1">
                      <a:off x="7415354" y="711557"/>
                      <a:ext cx="291271" cy="235429"/>
                      <a:chOff x="3330025" y="445274"/>
                      <a:chExt cx="291271" cy="235429"/>
                    </a:xfrm>
                  </p:grpSpPr>
                  <p:sp>
                    <p:nvSpPr>
                      <p:cNvPr id="298" name="椭圆 297"/>
                      <p:cNvSpPr/>
                      <p:nvPr>
                        <p:custDataLst>
                          <p:tags r:id="rId136"/>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p:nvPr>
                        <p:custDataLst>
                          <p:tags r:id="rId137"/>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214" name="组合 213"/>
              <p:cNvGrpSpPr/>
              <p:nvPr>
                <p:custDataLst>
                  <p:tags r:id="rId118"/>
                </p:custDataLst>
              </p:nvPr>
            </p:nvGrpSpPr>
            <p:grpSpPr>
              <a:xfrm>
                <a:off x="10443495" y="1426618"/>
                <a:ext cx="813179" cy="1320520"/>
                <a:chOff x="10443495" y="1426618"/>
                <a:chExt cx="813179" cy="1320520"/>
              </a:xfrm>
            </p:grpSpPr>
            <p:sp>
              <p:nvSpPr>
                <p:cNvPr id="221" name="弧形 220"/>
                <p:cNvSpPr/>
                <p:nvPr>
                  <p:custDataLst>
                    <p:tags r:id="rId125"/>
                  </p:custDataLst>
                </p:nvPr>
              </p:nvSpPr>
              <p:spPr>
                <a:xfrm rot="17583592">
                  <a:off x="10205517" y="1695980"/>
                  <a:ext cx="1289136" cy="813179"/>
                </a:xfrm>
                <a:prstGeom prst="arc">
                  <a:avLst>
                    <a:gd name="adj1" fmla="val 18510443"/>
                    <a:gd name="adj2" fmla="val 601233"/>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椭圆 221"/>
                <p:cNvSpPr/>
                <p:nvPr>
                  <p:custDataLst>
                    <p:tags r:id="rId126"/>
                  </p:custDataLst>
                </p:nvPr>
              </p:nvSpPr>
              <p:spPr>
                <a:xfrm rot="19360672">
                  <a:off x="10841182" y="1426618"/>
                  <a:ext cx="106901"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5" name="组合 214"/>
              <p:cNvGrpSpPr/>
              <p:nvPr>
                <p:custDataLst>
                  <p:tags r:id="rId119"/>
                </p:custDataLst>
              </p:nvPr>
            </p:nvGrpSpPr>
            <p:grpSpPr>
              <a:xfrm>
                <a:off x="10469090" y="817168"/>
                <a:ext cx="813179" cy="1302438"/>
                <a:chOff x="10469090" y="817168"/>
                <a:chExt cx="813179" cy="1302438"/>
              </a:xfrm>
            </p:grpSpPr>
            <p:sp>
              <p:nvSpPr>
                <p:cNvPr id="219" name="弧形 218"/>
                <p:cNvSpPr/>
                <p:nvPr>
                  <p:custDataLst>
                    <p:tags r:id="rId123"/>
                  </p:custDataLst>
                </p:nvPr>
              </p:nvSpPr>
              <p:spPr>
                <a:xfrm rot="4016408" flipV="1">
                  <a:off x="10231112" y="1055146"/>
                  <a:ext cx="1289136" cy="813179"/>
                </a:xfrm>
                <a:prstGeom prst="arc">
                  <a:avLst>
                    <a:gd name="adj1" fmla="val 18510443"/>
                    <a:gd name="adj2" fmla="val 378824"/>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椭圆 219"/>
                <p:cNvSpPr/>
                <p:nvPr>
                  <p:custDataLst>
                    <p:tags r:id="rId124"/>
                  </p:custDataLst>
                </p:nvPr>
              </p:nvSpPr>
              <p:spPr>
                <a:xfrm rot="19360672">
                  <a:off x="10861791" y="1996340"/>
                  <a:ext cx="106902"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6" name="组合 215"/>
              <p:cNvGrpSpPr/>
              <p:nvPr>
                <p:custDataLst>
                  <p:tags r:id="rId120"/>
                </p:custDataLst>
              </p:nvPr>
            </p:nvGrpSpPr>
            <p:grpSpPr>
              <a:xfrm>
                <a:off x="8965114" y="1358494"/>
                <a:ext cx="1900989" cy="1459910"/>
                <a:chOff x="8965114" y="1358494"/>
                <a:chExt cx="1900989" cy="1459910"/>
              </a:xfrm>
            </p:grpSpPr>
            <p:sp>
              <p:nvSpPr>
                <p:cNvPr id="217" name="弧形 216"/>
                <p:cNvSpPr/>
                <p:nvPr>
                  <p:custDataLst>
                    <p:tags r:id="rId121"/>
                  </p:custDataLst>
                </p:nvPr>
              </p:nvSpPr>
              <p:spPr>
                <a:xfrm rot="19578876">
                  <a:off x="8965114" y="1518993"/>
                  <a:ext cx="1900989" cy="1299411"/>
                </a:xfrm>
                <a:prstGeom prst="arc">
                  <a:avLst>
                    <a:gd name="adj1" fmla="val 18539916"/>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椭圆 217"/>
                <p:cNvSpPr/>
                <p:nvPr>
                  <p:custDataLst>
                    <p:tags r:id="rId122"/>
                  </p:custDataLst>
                </p:nvPr>
              </p:nvSpPr>
              <p:spPr>
                <a:xfrm rot="19578876">
                  <a:off x="10323350" y="1358494"/>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0" name="组合 209"/>
            <p:cNvGrpSpPr/>
            <p:nvPr>
              <p:custDataLst>
                <p:tags r:id="rId114"/>
              </p:custDataLst>
            </p:nvPr>
          </p:nvGrpSpPr>
          <p:grpSpPr>
            <a:xfrm>
              <a:off x="7180425" y="1458502"/>
              <a:ext cx="1847072" cy="1389046"/>
              <a:chOff x="8821340" y="805190"/>
              <a:chExt cx="1847072" cy="1389046"/>
            </a:xfrm>
          </p:grpSpPr>
          <p:sp>
            <p:nvSpPr>
              <p:cNvPr id="211" name="弧形 210"/>
              <p:cNvSpPr/>
              <p:nvPr>
                <p:custDataLst>
                  <p:tags r:id="rId115"/>
                </p:custDataLst>
              </p:nvPr>
            </p:nvSpPr>
            <p:spPr>
              <a:xfrm rot="1777080" flipV="1">
                <a:off x="8821340" y="805190"/>
                <a:ext cx="1847072" cy="1299411"/>
              </a:xfrm>
              <a:prstGeom prst="arc">
                <a:avLst>
                  <a:gd name="adj1" fmla="val 18748210"/>
                  <a:gd name="adj2" fmla="val 21589117"/>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椭圆 211"/>
              <p:cNvSpPr/>
              <p:nvPr>
                <p:custDataLst>
                  <p:tags r:id="rId116"/>
                </p:custDataLst>
              </p:nvPr>
            </p:nvSpPr>
            <p:spPr>
              <a:xfrm>
                <a:off x="10197715" y="2058643"/>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6" name="组合 315"/>
          <p:cNvGrpSpPr/>
          <p:nvPr>
            <p:custDataLst>
              <p:tags r:id="rId8"/>
            </p:custDataLst>
          </p:nvPr>
        </p:nvGrpSpPr>
        <p:grpSpPr>
          <a:xfrm>
            <a:off x="-471805" y="3126105"/>
            <a:ext cx="2288540" cy="2049145"/>
            <a:chOff x="8868090" y="3462820"/>
            <a:chExt cx="2517631" cy="2479167"/>
          </a:xfrm>
        </p:grpSpPr>
        <p:grpSp>
          <p:nvGrpSpPr>
            <p:cNvPr id="318" name="组合 317"/>
            <p:cNvGrpSpPr/>
            <p:nvPr>
              <p:custDataLst>
                <p:tags r:id="rId74"/>
              </p:custDataLst>
            </p:nvPr>
          </p:nvGrpSpPr>
          <p:grpSpPr>
            <a:xfrm>
              <a:off x="9738849" y="3462820"/>
              <a:ext cx="1646872" cy="2479167"/>
              <a:chOff x="9701433" y="533272"/>
              <a:chExt cx="1646872" cy="2479167"/>
            </a:xfrm>
          </p:grpSpPr>
          <p:sp>
            <p:nvSpPr>
              <p:cNvPr id="331" name="任意多边形: 形状 213"/>
              <p:cNvSpPr/>
              <p:nvPr>
                <p:custDataLst>
                  <p:tags r:id="rId87"/>
                </p:custDataLst>
              </p:nvPr>
            </p:nvSpPr>
            <p:spPr>
              <a:xfrm>
                <a:off x="9701433" y="676414"/>
                <a:ext cx="1646872" cy="2200745"/>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143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2" name="组合 331"/>
              <p:cNvGrpSpPr/>
              <p:nvPr>
                <p:custDataLst>
                  <p:tags r:id="rId88"/>
                </p:custDataLst>
              </p:nvPr>
            </p:nvGrpSpPr>
            <p:grpSpPr>
              <a:xfrm>
                <a:off x="9997264" y="1087662"/>
                <a:ext cx="1055210" cy="1924777"/>
                <a:chOff x="6801679" y="1133113"/>
                <a:chExt cx="1276804" cy="1924777"/>
              </a:xfrm>
            </p:grpSpPr>
            <p:grpSp>
              <p:nvGrpSpPr>
                <p:cNvPr id="342" name="组合 341"/>
                <p:cNvGrpSpPr/>
                <p:nvPr>
                  <p:custDataLst>
                    <p:tags r:id="rId98"/>
                  </p:custDataLst>
                </p:nvPr>
              </p:nvGrpSpPr>
              <p:grpSpPr>
                <a:xfrm>
                  <a:off x="6801679" y="1133113"/>
                  <a:ext cx="1276804" cy="1457089"/>
                  <a:chOff x="6489055" y="839324"/>
                  <a:chExt cx="2261936" cy="2839455"/>
                </a:xfrm>
              </p:grpSpPr>
              <p:sp>
                <p:nvSpPr>
                  <p:cNvPr id="353" name="椭圆 352"/>
                  <p:cNvSpPr/>
                  <p:nvPr>
                    <p:custDataLst>
                      <p:tags r:id="rId109"/>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p:nvPr>
                    <p:custDataLst>
                      <p:tags r:id="rId110"/>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p:nvPr>
                    <p:custDataLst>
                      <p:tags r:id="rId111"/>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p:nvPr>
                    <p:custDataLst>
                      <p:tags r:id="rId112"/>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p:cNvGrpSpPr/>
                <p:nvPr>
                  <p:custDataLst>
                    <p:tags r:id="rId99"/>
                  </p:custDataLst>
                </p:nvPr>
              </p:nvGrpSpPr>
              <p:grpSpPr>
                <a:xfrm>
                  <a:off x="6919003" y="2113869"/>
                  <a:ext cx="1012725" cy="944021"/>
                  <a:chOff x="6818866" y="3031253"/>
                  <a:chExt cx="1482731" cy="1382140"/>
                </a:xfrm>
              </p:grpSpPr>
              <p:sp>
                <p:nvSpPr>
                  <p:cNvPr id="344" name="弧形 343"/>
                  <p:cNvSpPr/>
                  <p:nvPr>
                    <p:custDataLst>
                      <p:tags r:id="rId100"/>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45" name="组合 344"/>
                  <p:cNvGrpSpPr/>
                  <p:nvPr>
                    <p:custDataLst>
                      <p:tags r:id="rId101"/>
                    </p:custDataLst>
                  </p:nvPr>
                </p:nvGrpSpPr>
                <p:grpSpPr>
                  <a:xfrm>
                    <a:off x="6818866" y="3129570"/>
                    <a:ext cx="1482731" cy="1283823"/>
                    <a:chOff x="6780270" y="3122431"/>
                    <a:chExt cx="1482731" cy="1283823"/>
                  </a:xfrm>
                </p:grpSpPr>
                <p:sp>
                  <p:nvSpPr>
                    <p:cNvPr id="346" name="弧形 345"/>
                    <p:cNvSpPr/>
                    <p:nvPr>
                      <p:custDataLst>
                        <p:tags r:id="rId102"/>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7" name="弧形 346"/>
                    <p:cNvSpPr/>
                    <p:nvPr>
                      <p:custDataLst>
                        <p:tags r:id="rId103"/>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48" name="组合 347"/>
                    <p:cNvGrpSpPr/>
                    <p:nvPr>
                      <p:custDataLst>
                        <p:tags r:id="rId104"/>
                      </p:custDataLst>
                    </p:nvPr>
                  </p:nvGrpSpPr>
                  <p:grpSpPr>
                    <a:xfrm>
                      <a:off x="7419649" y="3531511"/>
                      <a:ext cx="843352" cy="874743"/>
                      <a:chOff x="7419649" y="3531511"/>
                      <a:chExt cx="843352" cy="874743"/>
                    </a:xfrm>
                  </p:grpSpPr>
                  <p:sp>
                    <p:nvSpPr>
                      <p:cNvPr id="349" name="弧形 348"/>
                      <p:cNvSpPr/>
                      <p:nvPr>
                        <p:custDataLst>
                          <p:tags r:id="rId105"/>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0" name="组合 349"/>
                      <p:cNvGrpSpPr/>
                      <p:nvPr>
                        <p:custDataLst>
                          <p:tags r:id="rId106"/>
                        </p:custDataLst>
                      </p:nvPr>
                    </p:nvGrpSpPr>
                    <p:grpSpPr>
                      <a:xfrm rot="5400000" flipH="1">
                        <a:off x="7391728" y="3559432"/>
                        <a:ext cx="291271" cy="235429"/>
                        <a:chOff x="3330025" y="445274"/>
                        <a:chExt cx="291271" cy="235429"/>
                      </a:xfrm>
                    </p:grpSpPr>
                    <p:sp>
                      <p:nvSpPr>
                        <p:cNvPr id="351" name="椭圆 350"/>
                        <p:cNvSpPr/>
                        <p:nvPr>
                          <p:custDataLst>
                            <p:tags r:id="rId107"/>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p:nvPr>
                          <p:custDataLst>
                            <p:tags r:id="rId108"/>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333" name="组合 332"/>
              <p:cNvGrpSpPr/>
              <p:nvPr>
                <p:custDataLst>
                  <p:tags r:id="rId89"/>
                </p:custDataLst>
              </p:nvPr>
            </p:nvGrpSpPr>
            <p:grpSpPr>
              <a:xfrm>
                <a:off x="10049826" y="533272"/>
                <a:ext cx="1013578" cy="1024831"/>
                <a:chOff x="6795920" y="-11649"/>
                <a:chExt cx="1632378" cy="1500454"/>
              </a:xfrm>
            </p:grpSpPr>
            <p:sp>
              <p:nvSpPr>
                <p:cNvPr id="334" name="弧形 333"/>
                <p:cNvSpPr/>
                <p:nvPr>
                  <p:custDataLst>
                    <p:tags r:id="rId90"/>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5" name="弧形 334"/>
                <p:cNvSpPr/>
                <p:nvPr>
                  <p:custDataLst>
                    <p:tags r:id="rId91"/>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6" name="弧形 335"/>
                <p:cNvSpPr/>
                <p:nvPr>
                  <p:custDataLst>
                    <p:tags r:id="rId92"/>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37" name="组合 336"/>
                <p:cNvGrpSpPr/>
                <p:nvPr>
                  <p:custDataLst>
                    <p:tags r:id="rId93"/>
                  </p:custDataLst>
                </p:nvPr>
              </p:nvGrpSpPr>
              <p:grpSpPr>
                <a:xfrm>
                  <a:off x="7154008" y="-11649"/>
                  <a:ext cx="834887" cy="986556"/>
                  <a:chOff x="7154008" y="-11649"/>
                  <a:chExt cx="834887" cy="986556"/>
                </a:xfrm>
              </p:grpSpPr>
              <p:sp>
                <p:nvSpPr>
                  <p:cNvPr id="338" name="弧形 337"/>
                  <p:cNvSpPr/>
                  <p:nvPr>
                    <p:custDataLst>
                      <p:tags r:id="rId94"/>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39" name="组合 338"/>
                  <p:cNvGrpSpPr/>
                  <p:nvPr>
                    <p:custDataLst>
                      <p:tags r:id="rId95"/>
                    </p:custDataLst>
                  </p:nvPr>
                </p:nvGrpSpPr>
                <p:grpSpPr>
                  <a:xfrm rot="5400000" flipH="1">
                    <a:off x="7415354" y="711557"/>
                    <a:ext cx="291271" cy="235429"/>
                    <a:chOff x="3330025" y="445274"/>
                    <a:chExt cx="291271" cy="235429"/>
                  </a:xfrm>
                </p:grpSpPr>
                <p:sp>
                  <p:nvSpPr>
                    <p:cNvPr id="340" name="椭圆 339"/>
                    <p:cNvSpPr/>
                    <p:nvPr>
                      <p:custDataLst>
                        <p:tags r:id="rId96"/>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p:nvPr>
                      <p:custDataLst>
                        <p:tags r:id="rId97"/>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19" name="组合 318"/>
            <p:cNvGrpSpPr/>
            <p:nvPr>
              <p:custDataLst>
                <p:tags r:id="rId75"/>
              </p:custDataLst>
            </p:nvPr>
          </p:nvGrpSpPr>
          <p:grpSpPr>
            <a:xfrm rot="19769964">
              <a:off x="9298610" y="4456610"/>
              <a:ext cx="1900989" cy="1459910"/>
              <a:chOff x="8965114" y="1358494"/>
              <a:chExt cx="1900989" cy="1459910"/>
            </a:xfrm>
          </p:grpSpPr>
          <p:sp>
            <p:nvSpPr>
              <p:cNvPr id="329" name="弧形 328"/>
              <p:cNvSpPr/>
              <p:nvPr>
                <p:custDataLst>
                  <p:tags r:id="rId85"/>
                </p:custDataLst>
              </p:nvPr>
            </p:nvSpPr>
            <p:spPr>
              <a:xfrm rot="19578876">
                <a:off x="8965114" y="1518993"/>
                <a:ext cx="1900989" cy="1299411"/>
              </a:xfrm>
              <a:prstGeom prst="arc">
                <a:avLst>
                  <a:gd name="adj1" fmla="val 18539916"/>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0" name="椭圆 329"/>
              <p:cNvSpPr/>
              <p:nvPr>
                <p:custDataLst>
                  <p:tags r:id="rId86"/>
                </p:custDataLst>
              </p:nvPr>
            </p:nvSpPr>
            <p:spPr>
              <a:xfrm rot="19578876">
                <a:off x="10323350" y="1358494"/>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0" name="组合 319"/>
            <p:cNvGrpSpPr/>
            <p:nvPr>
              <p:custDataLst>
                <p:tags r:id="rId76"/>
              </p:custDataLst>
            </p:nvPr>
          </p:nvGrpSpPr>
          <p:grpSpPr>
            <a:xfrm>
              <a:off x="8868090" y="3773437"/>
              <a:ext cx="1847072" cy="1389046"/>
              <a:chOff x="8821340" y="805190"/>
              <a:chExt cx="1847072" cy="1389046"/>
            </a:xfrm>
          </p:grpSpPr>
          <p:sp>
            <p:nvSpPr>
              <p:cNvPr id="327" name="弧形 326"/>
              <p:cNvSpPr/>
              <p:nvPr>
                <p:custDataLst>
                  <p:tags r:id="rId83"/>
                </p:custDataLst>
              </p:nvPr>
            </p:nvSpPr>
            <p:spPr>
              <a:xfrm rot="1777080" flipV="1">
                <a:off x="8821340" y="805190"/>
                <a:ext cx="1847072" cy="1299411"/>
              </a:xfrm>
              <a:prstGeom prst="arc">
                <a:avLst>
                  <a:gd name="adj1" fmla="val 18748210"/>
                  <a:gd name="adj2" fmla="val 21589117"/>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8" name="椭圆 327"/>
              <p:cNvSpPr/>
              <p:nvPr>
                <p:custDataLst>
                  <p:tags r:id="rId84"/>
                </p:custDataLst>
              </p:nvPr>
            </p:nvSpPr>
            <p:spPr>
              <a:xfrm>
                <a:off x="10197715" y="2058643"/>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1" name="组合 320"/>
            <p:cNvGrpSpPr/>
            <p:nvPr>
              <p:custDataLst>
                <p:tags r:id="rId77"/>
              </p:custDataLst>
            </p:nvPr>
          </p:nvGrpSpPr>
          <p:grpSpPr>
            <a:xfrm>
              <a:off x="10403899" y="4384874"/>
              <a:ext cx="813179" cy="1320520"/>
              <a:chOff x="10443495" y="1426618"/>
              <a:chExt cx="813179" cy="1320520"/>
            </a:xfrm>
          </p:grpSpPr>
          <p:sp>
            <p:nvSpPr>
              <p:cNvPr id="325" name="弧形 324"/>
              <p:cNvSpPr/>
              <p:nvPr>
                <p:custDataLst>
                  <p:tags r:id="rId81"/>
                </p:custDataLst>
              </p:nvPr>
            </p:nvSpPr>
            <p:spPr>
              <a:xfrm rot="17583592">
                <a:off x="10205517" y="1695980"/>
                <a:ext cx="1289136" cy="813179"/>
              </a:xfrm>
              <a:prstGeom prst="arc">
                <a:avLst>
                  <a:gd name="adj1" fmla="val 18510443"/>
                  <a:gd name="adj2" fmla="val 601233"/>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6" name="椭圆 325"/>
              <p:cNvSpPr/>
              <p:nvPr>
                <p:custDataLst>
                  <p:tags r:id="rId82"/>
                </p:custDataLst>
              </p:nvPr>
            </p:nvSpPr>
            <p:spPr>
              <a:xfrm rot="19360672">
                <a:off x="10841182" y="1426618"/>
                <a:ext cx="106901"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custDataLst>
                <p:tags r:id="rId78"/>
              </p:custDataLst>
            </p:nvPr>
          </p:nvGrpSpPr>
          <p:grpSpPr>
            <a:xfrm>
              <a:off x="10500950" y="3925492"/>
              <a:ext cx="813179" cy="1302438"/>
              <a:chOff x="10469090" y="817168"/>
              <a:chExt cx="813179" cy="1302438"/>
            </a:xfrm>
          </p:grpSpPr>
          <p:sp>
            <p:nvSpPr>
              <p:cNvPr id="323" name="弧形 322"/>
              <p:cNvSpPr/>
              <p:nvPr>
                <p:custDataLst>
                  <p:tags r:id="rId79"/>
                </p:custDataLst>
              </p:nvPr>
            </p:nvSpPr>
            <p:spPr>
              <a:xfrm rot="4016408" flipV="1">
                <a:off x="10231112" y="1055146"/>
                <a:ext cx="1289136" cy="813179"/>
              </a:xfrm>
              <a:prstGeom prst="arc">
                <a:avLst>
                  <a:gd name="adj1" fmla="val 18510443"/>
                  <a:gd name="adj2" fmla="val 378824"/>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4" name="椭圆 323"/>
              <p:cNvSpPr/>
              <p:nvPr>
                <p:custDataLst>
                  <p:tags r:id="rId80"/>
                </p:custDataLst>
              </p:nvPr>
            </p:nvSpPr>
            <p:spPr>
              <a:xfrm rot="19360672">
                <a:off x="10861791" y="1996340"/>
                <a:ext cx="106902"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5" name="组合 204"/>
          <p:cNvGrpSpPr/>
          <p:nvPr>
            <p:custDataLst>
              <p:tags r:id="rId9"/>
            </p:custDataLst>
          </p:nvPr>
        </p:nvGrpSpPr>
        <p:grpSpPr>
          <a:xfrm>
            <a:off x="2393436" y="1747361"/>
            <a:ext cx="1966075" cy="1843026"/>
            <a:chOff x="1330331" y="2076361"/>
            <a:chExt cx="1966075" cy="1843026"/>
          </a:xfrm>
        </p:grpSpPr>
        <p:grpSp>
          <p:nvGrpSpPr>
            <p:cNvPr id="232" name="组合 231"/>
            <p:cNvGrpSpPr/>
            <p:nvPr>
              <p:custDataLst>
                <p:tags r:id="rId59"/>
              </p:custDataLst>
            </p:nvPr>
          </p:nvGrpSpPr>
          <p:grpSpPr>
            <a:xfrm>
              <a:off x="1330331" y="2076361"/>
              <a:ext cx="1966075" cy="1843026"/>
              <a:chOff x="2093355" y="387465"/>
              <a:chExt cx="1966075" cy="1843026"/>
            </a:xfrm>
          </p:grpSpPr>
          <p:grpSp>
            <p:nvGrpSpPr>
              <p:cNvPr id="239" name="组合 238"/>
              <p:cNvGrpSpPr/>
              <p:nvPr>
                <p:custDataLst>
                  <p:tags r:id="rId66"/>
                </p:custDataLst>
              </p:nvPr>
            </p:nvGrpSpPr>
            <p:grpSpPr>
              <a:xfrm>
                <a:off x="2093355" y="387465"/>
                <a:ext cx="1966075" cy="1714283"/>
                <a:chOff x="2093355" y="387465"/>
                <a:chExt cx="1966075" cy="1714283"/>
              </a:xfrm>
            </p:grpSpPr>
            <p:sp>
              <p:nvSpPr>
                <p:cNvPr id="243" name="椭圆 242"/>
                <p:cNvSpPr/>
                <p:nvPr>
                  <p:custDataLst>
                    <p:tags r:id="rId70"/>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4" name="组合 243"/>
                <p:cNvGrpSpPr/>
                <p:nvPr>
                  <p:custDataLst>
                    <p:tags r:id="rId71"/>
                  </p:custDataLst>
                </p:nvPr>
              </p:nvGrpSpPr>
              <p:grpSpPr>
                <a:xfrm>
                  <a:off x="2093355" y="667538"/>
                  <a:ext cx="1900989" cy="1434210"/>
                  <a:chOff x="8965114" y="1490523"/>
                  <a:chExt cx="1900989" cy="1434210"/>
                </a:xfrm>
              </p:grpSpPr>
              <p:sp>
                <p:nvSpPr>
                  <p:cNvPr id="245" name="弧形 244"/>
                  <p:cNvSpPr/>
                  <p:nvPr>
                    <p:custDataLst>
                      <p:tags r:id="rId72"/>
                    </p:custDataLst>
                  </p:nvPr>
                </p:nvSpPr>
                <p:spPr>
                  <a:xfrm rot="19578876">
                    <a:off x="8965114" y="1625322"/>
                    <a:ext cx="1900989" cy="1299411"/>
                  </a:xfrm>
                  <a:prstGeom prst="arc">
                    <a:avLst>
                      <a:gd name="adj1" fmla="val 18539916"/>
                      <a:gd name="adj2" fmla="val 0"/>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6" name="椭圆 245"/>
                  <p:cNvSpPr/>
                  <p:nvPr>
                    <p:custDataLst>
                      <p:tags r:id="rId73"/>
                    </p:custDataLst>
                  </p:nvPr>
                </p:nvSpPr>
                <p:spPr>
                  <a:xfrm rot="19578876">
                    <a:off x="10350714" y="1490523"/>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0" name="组合 239"/>
              <p:cNvGrpSpPr/>
              <p:nvPr>
                <p:custDataLst>
                  <p:tags r:id="rId67"/>
                </p:custDataLst>
              </p:nvPr>
            </p:nvGrpSpPr>
            <p:grpSpPr>
              <a:xfrm>
                <a:off x="2980497" y="941355"/>
                <a:ext cx="813179" cy="1289136"/>
                <a:chOff x="10443495" y="1458002"/>
                <a:chExt cx="813179" cy="1289136"/>
              </a:xfrm>
            </p:grpSpPr>
            <p:sp>
              <p:nvSpPr>
                <p:cNvPr id="241" name="弧形 240"/>
                <p:cNvSpPr/>
                <p:nvPr>
                  <p:custDataLst>
                    <p:tags r:id="rId68"/>
                  </p:custDataLst>
                </p:nvPr>
              </p:nvSpPr>
              <p:spPr>
                <a:xfrm rot="17583592">
                  <a:off x="10205517" y="1695980"/>
                  <a:ext cx="1289136" cy="813179"/>
                </a:xfrm>
                <a:prstGeom prst="arc">
                  <a:avLst>
                    <a:gd name="adj1" fmla="val 18510443"/>
                    <a:gd name="adj2" fmla="val 601233"/>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椭圆 241"/>
                <p:cNvSpPr/>
                <p:nvPr>
                  <p:custDataLst>
                    <p:tags r:id="rId69"/>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3" name="组合 232"/>
            <p:cNvGrpSpPr/>
            <p:nvPr>
              <p:custDataLst>
                <p:tags r:id="rId60"/>
              </p:custDataLst>
            </p:nvPr>
          </p:nvGrpSpPr>
          <p:grpSpPr>
            <a:xfrm>
              <a:off x="2111283" y="2138049"/>
              <a:ext cx="1064762" cy="877697"/>
              <a:chOff x="2111283" y="2138049"/>
              <a:chExt cx="1064762" cy="877697"/>
            </a:xfrm>
          </p:grpSpPr>
          <p:sp>
            <p:nvSpPr>
              <p:cNvPr id="234" name="空心弧 233"/>
              <p:cNvSpPr/>
              <p:nvPr>
                <p:custDataLst>
                  <p:tags r:id="rId61"/>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5" name="空心弧 234"/>
              <p:cNvSpPr/>
              <p:nvPr>
                <p:custDataLst>
                  <p:tags r:id="rId62"/>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6" name="空心弧 235"/>
              <p:cNvSpPr/>
              <p:nvPr>
                <p:custDataLst>
                  <p:tags r:id="rId63"/>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7" name="空心弧 236"/>
              <p:cNvSpPr/>
              <p:nvPr>
                <p:custDataLst>
                  <p:tags r:id="rId64"/>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8" name="空心弧 237"/>
              <p:cNvSpPr/>
              <p:nvPr>
                <p:custDataLst>
                  <p:tags r:id="rId65"/>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47" name="组合 246"/>
          <p:cNvGrpSpPr/>
          <p:nvPr>
            <p:custDataLst>
              <p:tags r:id="rId10"/>
            </p:custDataLst>
          </p:nvPr>
        </p:nvGrpSpPr>
        <p:grpSpPr>
          <a:xfrm>
            <a:off x="3935531" y="1829336"/>
            <a:ext cx="1966075" cy="1843026"/>
            <a:chOff x="3116657" y="2087762"/>
            <a:chExt cx="1966075" cy="1843026"/>
          </a:xfrm>
        </p:grpSpPr>
        <p:grpSp>
          <p:nvGrpSpPr>
            <p:cNvPr id="255" name="组合 254"/>
            <p:cNvGrpSpPr/>
            <p:nvPr>
              <p:custDataLst>
                <p:tags r:id="rId44"/>
              </p:custDataLst>
            </p:nvPr>
          </p:nvGrpSpPr>
          <p:grpSpPr>
            <a:xfrm>
              <a:off x="3116657" y="2087762"/>
              <a:ext cx="1966075" cy="1843026"/>
              <a:chOff x="2093355" y="387465"/>
              <a:chExt cx="1966075" cy="1843026"/>
            </a:xfrm>
          </p:grpSpPr>
          <p:grpSp>
            <p:nvGrpSpPr>
              <p:cNvPr id="257" name="组合 256"/>
              <p:cNvGrpSpPr/>
              <p:nvPr>
                <p:custDataLst>
                  <p:tags r:id="rId51"/>
                </p:custDataLst>
              </p:nvPr>
            </p:nvGrpSpPr>
            <p:grpSpPr>
              <a:xfrm>
                <a:off x="2093355" y="387465"/>
                <a:ext cx="1966075" cy="1724917"/>
                <a:chOff x="2093355" y="387465"/>
                <a:chExt cx="1966075" cy="1724917"/>
              </a:xfrm>
            </p:grpSpPr>
            <p:sp>
              <p:nvSpPr>
                <p:cNvPr id="357" name="椭圆 356"/>
                <p:cNvSpPr/>
                <p:nvPr>
                  <p:custDataLst>
                    <p:tags r:id="rId55"/>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8" name="组合 357"/>
                <p:cNvGrpSpPr/>
                <p:nvPr>
                  <p:custDataLst>
                    <p:tags r:id="rId56"/>
                  </p:custDataLst>
                </p:nvPr>
              </p:nvGrpSpPr>
              <p:grpSpPr>
                <a:xfrm>
                  <a:off x="2093355" y="678172"/>
                  <a:ext cx="1900989" cy="1434210"/>
                  <a:chOff x="8965114" y="1501157"/>
                  <a:chExt cx="1900989" cy="1434210"/>
                </a:xfrm>
              </p:grpSpPr>
              <p:sp>
                <p:nvSpPr>
                  <p:cNvPr id="359" name="弧形 358"/>
                  <p:cNvSpPr/>
                  <p:nvPr>
                    <p:custDataLst>
                      <p:tags r:id="rId57"/>
                    </p:custDataLst>
                  </p:nvPr>
                </p:nvSpPr>
                <p:spPr>
                  <a:xfrm rot="19578876">
                    <a:off x="8965114" y="1635956"/>
                    <a:ext cx="1900989" cy="1299411"/>
                  </a:xfrm>
                  <a:prstGeom prst="arc">
                    <a:avLst>
                      <a:gd name="adj1" fmla="val 18539916"/>
                      <a:gd name="adj2" fmla="val 0"/>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0" name="椭圆 359"/>
                  <p:cNvSpPr/>
                  <p:nvPr>
                    <p:custDataLst>
                      <p:tags r:id="rId58"/>
                    </p:custDataLst>
                  </p:nvPr>
                </p:nvSpPr>
                <p:spPr>
                  <a:xfrm rot="19578876">
                    <a:off x="10350714" y="1501157"/>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8" name="组合 257"/>
              <p:cNvGrpSpPr/>
              <p:nvPr>
                <p:custDataLst>
                  <p:tags r:id="rId52"/>
                </p:custDataLst>
              </p:nvPr>
            </p:nvGrpSpPr>
            <p:grpSpPr>
              <a:xfrm>
                <a:off x="2980497" y="941355"/>
                <a:ext cx="813179" cy="1289136"/>
                <a:chOff x="10443495" y="1458002"/>
                <a:chExt cx="813179" cy="1289136"/>
              </a:xfrm>
            </p:grpSpPr>
            <p:sp>
              <p:nvSpPr>
                <p:cNvPr id="259" name="弧形 258"/>
                <p:cNvSpPr/>
                <p:nvPr>
                  <p:custDataLst>
                    <p:tags r:id="rId53"/>
                  </p:custDataLst>
                </p:nvPr>
              </p:nvSpPr>
              <p:spPr>
                <a:xfrm rot="17583592">
                  <a:off x="10205517" y="1695980"/>
                  <a:ext cx="1289136" cy="813179"/>
                </a:xfrm>
                <a:prstGeom prst="arc">
                  <a:avLst>
                    <a:gd name="adj1" fmla="val 18510443"/>
                    <a:gd name="adj2" fmla="val 601233"/>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0" name="椭圆 259"/>
                <p:cNvSpPr/>
                <p:nvPr>
                  <p:custDataLst>
                    <p:tags r:id="rId54"/>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9" name="组合 248"/>
            <p:cNvGrpSpPr/>
            <p:nvPr>
              <p:custDataLst>
                <p:tags r:id="rId45"/>
              </p:custDataLst>
            </p:nvPr>
          </p:nvGrpSpPr>
          <p:grpSpPr>
            <a:xfrm>
              <a:off x="3901532" y="2139208"/>
              <a:ext cx="1064762" cy="877697"/>
              <a:chOff x="2111283" y="2138049"/>
              <a:chExt cx="1064762" cy="877697"/>
            </a:xfrm>
          </p:grpSpPr>
          <p:sp>
            <p:nvSpPr>
              <p:cNvPr id="250" name="空心弧 249"/>
              <p:cNvSpPr/>
              <p:nvPr>
                <p:custDataLst>
                  <p:tags r:id="rId46"/>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1" name="空心弧 250"/>
              <p:cNvSpPr/>
              <p:nvPr>
                <p:custDataLst>
                  <p:tags r:id="rId47"/>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2" name="空心弧 251"/>
              <p:cNvSpPr/>
              <p:nvPr>
                <p:custDataLst>
                  <p:tags r:id="rId48"/>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3" name="空心弧 252"/>
              <p:cNvSpPr/>
              <p:nvPr>
                <p:custDataLst>
                  <p:tags r:id="rId49"/>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4" name="空心弧 253"/>
              <p:cNvSpPr/>
              <p:nvPr>
                <p:custDataLst>
                  <p:tags r:id="rId50"/>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61" name="组合 360"/>
          <p:cNvGrpSpPr/>
          <p:nvPr>
            <p:custDataLst>
              <p:tags r:id="rId11"/>
            </p:custDataLst>
          </p:nvPr>
        </p:nvGrpSpPr>
        <p:grpSpPr>
          <a:xfrm>
            <a:off x="2390566" y="3152354"/>
            <a:ext cx="1966075" cy="1864292"/>
            <a:chOff x="1330331" y="3210367"/>
            <a:chExt cx="1966075" cy="1864292"/>
          </a:xfrm>
        </p:grpSpPr>
        <p:grpSp>
          <p:nvGrpSpPr>
            <p:cNvPr id="369" name="组合 368"/>
            <p:cNvGrpSpPr/>
            <p:nvPr>
              <p:custDataLst>
                <p:tags r:id="rId29"/>
              </p:custDataLst>
            </p:nvPr>
          </p:nvGrpSpPr>
          <p:grpSpPr>
            <a:xfrm>
              <a:off x="1330331" y="3210367"/>
              <a:ext cx="1966075" cy="1864292"/>
              <a:chOff x="2093355" y="366199"/>
              <a:chExt cx="1966075" cy="1864292"/>
            </a:xfrm>
          </p:grpSpPr>
          <p:grpSp>
            <p:nvGrpSpPr>
              <p:cNvPr id="371" name="组合 370"/>
              <p:cNvGrpSpPr/>
              <p:nvPr>
                <p:custDataLst>
                  <p:tags r:id="rId36"/>
                </p:custDataLst>
              </p:nvPr>
            </p:nvGrpSpPr>
            <p:grpSpPr>
              <a:xfrm>
                <a:off x="2093355" y="366199"/>
                <a:ext cx="1966075" cy="1629220"/>
                <a:chOff x="2093355" y="366199"/>
                <a:chExt cx="1966075" cy="1629220"/>
              </a:xfrm>
            </p:grpSpPr>
            <p:sp>
              <p:nvSpPr>
                <p:cNvPr id="375" name="椭圆 374"/>
                <p:cNvSpPr/>
                <p:nvPr>
                  <p:custDataLst>
                    <p:tags r:id="rId40"/>
                  </p:custDataLst>
                </p:nvPr>
              </p:nvSpPr>
              <p:spPr>
                <a:xfrm>
                  <a:off x="2687737" y="366199"/>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6" name="组合 375"/>
                <p:cNvGrpSpPr/>
                <p:nvPr>
                  <p:custDataLst>
                    <p:tags r:id="rId41"/>
                  </p:custDataLst>
                </p:nvPr>
              </p:nvGrpSpPr>
              <p:grpSpPr>
                <a:xfrm>
                  <a:off x="2093355" y="561209"/>
                  <a:ext cx="1900989" cy="1434210"/>
                  <a:chOff x="8965114" y="1384194"/>
                  <a:chExt cx="1900989" cy="1434210"/>
                </a:xfrm>
              </p:grpSpPr>
              <p:sp>
                <p:nvSpPr>
                  <p:cNvPr id="377" name="弧形 376"/>
                  <p:cNvSpPr/>
                  <p:nvPr>
                    <p:custDataLst>
                      <p:tags r:id="rId42"/>
                    </p:custDataLst>
                  </p:nvPr>
                </p:nvSpPr>
                <p:spPr>
                  <a:xfrm rot="19578876">
                    <a:off x="8965114" y="1518993"/>
                    <a:ext cx="1900989" cy="1299411"/>
                  </a:xfrm>
                  <a:prstGeom prst="arc">
                    <a:avLst>
                      <a:gd name="adj1" fmla="val 18539916"/>
                      <a:gd name="adj2" fmla="val 0"/>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8" name="椭圆 377"/>
                  <p:cNvSpPr/>
                  <p:nvPr>
                    <p:custDataLst>
                      <p:tags r:id="rId43"/>
                    </p:custDataLst>
                  </p:nvPr>
                </p:nvSpPr>
                <p:spPr>
                  <a:xfrm rot="19578876">
                    <a:off x="10350714" y="1384194"/>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2" name="组合 371"/>
              <p:cNvGrpSpPr/>
              <p:nvPr>
                <p:custDataLst>
                  <p:tags r:id="rId37"/>
                </p:custDataLst>
              </p:nvPr>
            </p:nvGrpSpPr>
            <p:grpSpPr>
              <a:xfrm>
                <a:off x="2980497" y="941355"/>
                <a:ext cx="813179" cy="1289136"/>
                <a:chOff x="10443495" y="1458002"/>
                <a:chExt cx="813179" cy="1289136"/>
              </a:xfrm>
            </p:grpSpPr>
            <p:sp>
              <p:nvSpPr>
                <p:cNvPr id="373" name="弧形 372"/>
                <p:cNvSpPr/>
                <p:nvPr>
                  <p:custDataLst>
                    <p:tags r:id="rId38"/>
                  </p:custDataLst>
                </p:nvPr>
              </p:nvSpPr>
              <p:spPr>
                <a:xfrm rot="17583592">
                  <a:off x="10205517" y="1695980"/>
                  <a:ext cx="1289136" cy="813179"/>
                </a:xfrm>
                <a:prstGeom prst="arc">
                  <a:avLst>
                    <a:gd name="adj1" fmla="val 18510443"/>
                    <a:gd name="adj2" fmla="val 601233"/>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4" name="椭圆 373"/>
                <p:cNvSpPr/>
                <p:nvPr>
                  <p:custDataLst>
                    <p:tags r:id="rId39"/>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3" name="组合 362"/>
            <p:cNvGrpSpPr/>
            <p:nvPr>
              <p:custDataLst>
                <p:tags r:id="rId30"/>
              </p:custDataLst>
            </p:nvPr>
          </p:nvGrpSpPr>
          <p:grpSpPr>
            <a:xfrm>
              <a:off x="2114644" y="3268144"/>
              <a:ext cx="1064762" cy="877697"/>
              <a:chOff x="2111283" y="2138049"/>
              <a:chExt cx="1064762" cy="877697"/>
            </a:xfrm>
          </p:grpSpPr>
          <p:sp>
            <p:nvSpPr>
              <p:cNvPr id="364" name="空心弧 363"/>
              <p:cNvSpPr/>
              <p:nvPr>
                <p:custDataLst>
                  <p:tags r:id="rId31"/>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5" name="空心弧 364"/>
              <p:cNvSpPr/>
              <p:nvPr>
                <p:custDataLst>
                  <p:tags r:id="rId32"/>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6" name="空心弧 365"/>
              <p:cNvSpPr/>
              <p:nvPr>
                <p:custDataLst>
                  <p:tags r:id="rId33"/>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7" name="空心弧 366"/>
              <p:cNvSpPr/>
              <p:nvPr>
                <p:custDataLst>
                  <p:tags r:id="rId34"/>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8" name="空心弧 367"/>
              <p:cNvSpPr/>
              <p:nvPr>
                <p:custDataLst>
                  <p:tags r:id="rId35"/>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79" name="组合 378"/>
          <p:cNvGrpSpPr/>
          <p:nvPr>
            <p:custDataLst>
              <p:tags r:id="rId12"/>
            </p:custDataLst>
          </p:nvPr>
        </p:nvGrpSpPr>
        <p:grpSpPr>
          <a:xfrm>
            <a:off x="3990221" y="3087373"/>
            <a:ext cx="1944809" cy="1843026"/>
            <a:chOff x="3137923" y="3270331"/>
            <a:chExt cx="1944809" cy="1843026"/>
          </a:xfrm>
        </p:grpSpPr>
        <p:grpSp>
          <p:nvGrpSpPr>
            <p:cNvPr id="380" name="组合 379"/>
            <p:cNvGrpSpPr/>
            <p:nvPr>
              <p:custDataLst>
                <p:tags r:id="rId14"/>
              </p:custDataLst>
            </p:nvPr>
          </p:nvGrpSpPr>
          <p:grpSpPr>
            <a:xfrm>
              <a:off x="3137923" y="3270331"/>
              <a:ext cx="1944809" cy="1843026"/>
              <a:chOff x="2114621" y="387465"/>
              <a:chExt cx="1944809" cy="1843026"/>
            </a:xfrm>
          </p:grpSpPr>
          <p:grpSp>
            <p:nvGrpSpPr>
              <p:cNvPr id="387" name="组合 386"/>
              <p:cNvGrpSpPr/>
              <p:nvPr>
                <p:custDataLst>
                  <p:tags r:id="rId21"/>
                </p:custDataLst>
              </p:nvPr>
            </p:nvGrpSpPr>
            <p:grpSpPr>
              <a:xfrm>
                <a:off x="2114621" y="387465"/>
                <a:ext cx="1944809" cy="1703651"/>
                <a:chOff x="2114621" y="387465"/>
                <a:chExt cx="1944809" cy="1703651"/>
              </a:xfrm>
            </p:grpSpPr>
            <p:sp>
              <p:nvSpPr>
                <p:cNvPr id="391" name="椭圆 390"/>
                <p:cNvSpPr/>
                <p:nvPr>
                  <p:custDataLst>
                    <p:tags r:id="rId25"/>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2" name="组合 391"/>
                <p:cNvGrpSpPr/>
                <p:nvPr>
                  <p:custDataLst>
                    <p:tags r:id="rId26"/>
                  </p:custDataLst>
                </p:nvPr>
              </p:nvGrpSpPr>
              <p:grpSpPr>
                <a:xfrm>
                  <a:off x="2114621" y="656906"/>
                  <a:ext cx="1900989" cy="1434210"/>
                  <a:chOff x="8986380" y="1479891"/>
                  <a:chExt cx="1900989" cy="1434210"/>
                </a:xfrm>
              </p:grpSpPr>
              <p:sp>
                <p:nvSpPr>
                  <p:cNvPr id="393" name="弧形 392"/>
                  <p:cNvSpPr/>
                  <p:nvPr>
                    <p:custDataLst>
                      <p:tags r:id="rId27"/>
                    </p:custDataLst>
                  </p:nvPr>
                </p:nvSpPr>
                <p:spPr>
                  <a:xfrm rot="19578876">
                    <a:off x="8986380" y="1614690"/>
                    <a:ext cx="1900989" cy="1299411"/>
                  </a:xfrm>
                  <a:prstGeom prst="arc">
                    <a:avLst>
                      <a:gd name="adj1" fmla="val 18539916"/>
                      <a:gd name="adj2" fmla="val 0"/>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4" name="椭圆 393"/>
                  <p:cNvSpPr/>
                  <p:nvPr>
                    <p:custDataLst>
                      <p:tags r:id="rId28"/>
                    </p:custDataLst>
                  </p:nvPr>
                </p:nvSpPr>
                <p:spPr>
                  <a:xfrm rot="19578876">
                    <a:off x="10371980" y="1479891"/>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8" name="组合 387"/>
              <p:cNvGrpSpPr/>
              <p:nvPr>
                <p:custDataLst>
                  <p:tags r:id="rId22"/>
                </p:custDataLst>
              </p:nvPr>
            </p:nvGrpSpPr>
            <p:grpSpPr>
              <a:xfrm>
                <a:off x="2980497" y="941355"/>
                <a:ext cx="813179" cy="1289136"/>
                <a:chOff x="10443495" y="1458002"/>
                <a:chExt cx="813179" cy="1289136"/>
              </a:xfrm>
            </p:grpSpPr>
            <p:sp>
              <p:nvSpPr>
                <p:cNvPr id="389" name="弧形 388"/>
                <p:cNvSpPr/>
                <p:nvPr>
                  <p:custDataLst>
                    <p:tags r:id="rId23"/>
                  </p:custDataLst>
                </p:nvPr>
              </p:nvSpPr>
              <p:spPr>
                <a:xfrm rot="17583592">
                  <a:off x="10205517" y="1695980"/>
                  <a:ext cx="1289136" cy="813179"/>
                </a:xfrm>
                <a:prstGeom prst="arc">
                  <a:avLst>
                    <a:gd name="adj1" fmla="val 18510443"/>
                    <a:gd name="adj2" fmla="val 601233"/>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0" name="椭圆 389"/>
                <p:cNvSpPr/>
                <p:nvPr>
                  <p:custDataLst>
                    <p:tags r:id="rId24"/>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1" name="组合 380"/>
            <p:cNvGrpSpPr/>
            <p:nvPr>
              <p:custDataLst>
                <p:tags r:id="rId15"/>
              </p:custDataLst>
            </p:nvPr>
          </p:nvGrpSpPr>
          <p:grpSpPr>
            <a:xfrm>
              <a:off x="3940771" y="3310851"/>
              <a:ext cx="1064762" cy="877697"/>
              <a:chOff x="2111283" y="2138049"/>
              <a:chExt cx="1064762" cy="877697"/>
            </a:xfrm>
          </p:grpSpPr>
          <p:sp>
            <p:nvSpPr>
              <p:cNvPr id="382" name="空心弧 381"/>
              <p:cNvSpPr/>
              <p:nvPr>
                <p:custDataLst>
                  <p:tags r:id="rId16"/>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3" name="空心弧 382"/>
              <p:cNvSpPr/>
              <p:nvPr>
                <p:custDataLst>
                  <p:tags r:id="rId17"/>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4" name="空心弧 383"/>
              <p:cNvSpPr/>
              <p:nvPr>
                <p:custDataLst>
                  <p:tags r:id="rId18"/>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5" name="空心弧 384"/>
              <p:cNvSpPr/>
              <p:nvPr>
                <p:custDataLst>
                  <p:tags r:id="rId19"/>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6" name="空心弧 385"/>
              <p:cNvSpPr/>
              <p:nvPr>
                <p:custDataLst>
                  <p:tags r:id="rId20"/>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395" name="文本框 158744"/>
          <p:cNvSpPr txBox="1"/>
          <p:nvPr>
            <p:custDataLst>
              <p:tags r:id="rId13"/>
            </p:custDataLst>
          </p:nvPr>
        </p:nvSpPr>
        <p:spPr>
          <a:xfrm>
            <a:off x="6092190" y="1253490"/>
            <a:ext cx="2329815" cy="1814830"/>
          </a:xfrm>
          <a:prstGeom prst="rect">
            <a:avLst/>
          </a:prstGeom>
          <a:noFill/>
          <a:ln w="9525">
            <a:noFill/>
          </a:ln>
        </p:spPr>
        <p:txBody>
          <a:bodyPr wrap="square">
            <a:spAutoFit/>
          </a:bodyPr>
          <a:lstStyle/>
          <a:p>
            <a:r>
              <a:rPr lang="zh-CN" altLang="en-US" sz="2800" b="1">
                <a:latin typeface="楷体" panose="02010609060101010101" pitchFamily="49" charset="-122"/>
                <a:ea typeface="楷体" panose="02010609060101010101" pitchFamily="49" charset="-122"/>
              </a:rPr>
              <a:t>细胞质分裂，两个次级精母细胞分裂成</a:t>
            </a:r>
            <a:r>
              <a:rPr lang="zh-CN" altLang="en-US" sz="2800" b="1">
                <a:solidFill>
                  <a:srgbClr val="003300"/>
                </a:solidFill>
                <a:latin typeface="楷体" panose="02010609060101010101" pitchFamily="49" charset="-122"/>
                <a:ea typeface="楷体" panose="02010609060101010101" pitchFamily="49" charset="-122"/>
              </a:rPr>
              <a:t>四个精细胞</a:t>
            </a:r>
            <a:r>
              <a:rPr lang="zh-CN" altLang="en-US" sz="2800" b="1">
                <a:latin typeface="楷体" panose="02010609060101010101" pitchFamily="49" charset="-122"/>
                <a:ea typeface="楷体" panose="02010609060101010101" pitchFamily="49" charset="-122"/>
              </a:rPr>
              <a:t>。</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wipe(left)">
                                      <p:cBhvr>
                                        <p:cTn id="15" dur="500"/>
                                        <p:tgtEl>
                                          <p:spTgt spid="20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barn(inVertical)">
                                      <p:cBhvr>
                                        <p:cTn id="18" dur="500"/>
                                        <p:tgtEl>
                                          <p:spTgt spid="155"/>
                                        </p:tgtEl>
                                      </p:cBhvr>
                                    </p:animEffect>
                                  </p:childTnLst>
                                </p:cTn>
                              </p:par>
                              <p:par>
                                <p:cTn id="19" presetID="22" presetClass="entr" presetSubtype="8" fill="hold"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par>
                                <p:cTn id="22" presetID="22" presetClass="entr" presetSubtype="8" fill="hold" nodeType="withEffect">
                                  <p:stCondLst>
                                    <p:cond delay="0"/>
                                  </p:stCondLst>
                                  <p:childTnLst>
                                    <p:set>
                                      <p:cBhvr>
                                        <p:cTn id="23" dur="1" fill="hold">
                                          <p:stCondLst>
                                            <p:cond delay="0"/>
                                          </p:stCondLst>
                                        </p:cTn>
                                        <p:tgtEl>
                                          <p:spTgt spid="247"/>
                                        </p:tgtEl>
                                        <p:attrNameLst>
                                          <p:attrName>style.visibility</p:attrName>
                                        </p:attrNameLst>
                                      </p:cBhvr>
                                      <p:to>
                                        <p:strVal val="visible"/>
                                      </p:to>
                                    </p:set>
                                    <p:animEffect transition="in" filter="wipe(left)">
                                      <p:cBhvr>
                                        <p:cTn id="24" dur="500"/>
                                        <p:tgtEl>
                                          <p:spTgt spid="247"/>
                                        </p:tgtEl>
                                      </p:cBhvr>
                                    </p:animEffect>
                                  </p:childTnLst>
                                </p:cTn>
                              </p:par>
                              <p:par>
                                <p:cTn id="25" presetID="22" presetClass="entr" presetSubtype="8" fill="hold" nodeType="withEffect">
                                  <p:stCondLst>
                                    <p:cond delay="0"/>
                                  </p:stCondLst>
                                  <p:childTnLst>
                                    <p:set>
                                      <p:cBhvr>
                                        <p:cTn id="26" dur="1" fill="hold">
                                          <p:stCondLst>
                                            <p:cond delay="0"/>
                                          </p:stCondLst>
                                        </p:cTn>
                                        <p:tgtEl>
                                          <p:spTgt spid="361"/>
                                        </p:tgtEl>
                                        <p:attrNameLst>
                                          <p:attrName>style.visibility</p:attrName>
                                        </p:attrNameLst>
                                      </p:cBhvr>
                                      <p:to>
                                        <p:strVal val="visible"/>
                                      </p:to>
                                    </p:set>
                                    <p:animEffect transition="in" filter="wipe(left)">
                                      <p:cBhvr>
                                        <p:cTn id="27" dur="500"/>
                                        <p:tgtEl>
                                          <p:spTgt spid="361"/>
                                        </p:tgtEl>
                                      </p:cBhvr>
                                    </p:animEffect>
                                  </p:childTnLst>
                                </p:cTn>
                              </p:par>
                              <p:par>
                                <p:cTn id="28" presetID="22" presetClass="entr" presetSubtype="8" fill="hold" nodeType="withEffect">
                                  <p:stCondLst>
                                    <p:cond delay="0"/>
                                  </p:stCondLst>
                                  <p:childTnLst>
                                    <p:set>
                                      <p:cBhvr>
                                        <p:cTn id="29" dur="1" fill="hold">
                                          <p:stCondLst>
                                            <p:cond delay="0"/>
                                          </p:stCondLst>
                                        </p:cTn>
                                        <p:tgtEl>
                                          <p:spTgt spid="379"/>
                                        </p:tgtEl>
                                        <p:attrNameLst>
                                          <p:attrName>style.visibility</p:attrName>
                                        </p:attrNameLst>
                                      </p:cBhvr>
                                      <p:to>
                                        <p:strVal val="visible"/>
                                      </p:to>
                                    </p:set>
                                    <p:animEffect transition="in" filter="wipe(left)">
                                      <p:cBhvr>
                                        <p:cTn id="30" dur="500"/>
                                        <p:tgtEl>
                                          <p:spTgt spid="379"/>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395"/>
                                        </p:tgtEl>
                                        <p:attrNameLst>
                                          <p:attrName>style.visibility</p:attrName>
                                        </p:attrNameLst>
                                      </p:cBhvr>
                                      <p:to>
                                        <p:strVal val="visible"/>
                                      </p:to>
                                    </p:set>
                                    <p:animEffect transition="in" filter="randombar(vertical)">
                                      <p:cBhvr>
                                        <p:cTn id="35" dur="5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39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9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4802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FontTx/>
              <a:buNone/>
            </a:pPr>
            <a:r>
              <a:rPr lang="zh-CN" altLang="en-US" sz="2800" b="1" smtClean="0">
                <a:solidFill>
                  <a:schemeClr val="accent6">
                    <a:lumMod val="50000"/>
                  </a:schemeClr>
                </a:solidFill>
                <a:latin typeface="微软雅黑" panose="020B0503020204020204" pitchFamily="34" charset="-122"/>
                <a:ea typeface="微软雅黑" panose="020B0503020204020204" pitchFamily="34" charset="-122"/>
              </a:rPr>
              <a:t>变形</a:t>
            </a:r>
            <a:r>
              <a:rPr lang="en-US" altLang="zh-CN" sz="2800" b="1" smtClean="0">
                <a:solidFill>
                  <a:schemeClr val="accent6">
                    <a:lumMod val="50000"/>
                  </a:schemeClr>
                </a:solidFill>
                <a:latin typeface="微软雅黑" panose="020B0503020204020204" pitchFamily="34" charset="-122"/>
                <a:ea typeface="微软雅黑" panose="020B0503020204020204" pitchFamily="34" charset="-122"/>
              </a:rPr>
              <a:t>(</a:t>
            </a:r>
            <a:r>
              <a:rPr lang="zh-CN" altLang="en-US" sz="2800" b="1" smtClean="0">
                <a:solidFill>
                  <a:schemeClr val="accent6">
                    <a:lumMod val="50000"/>
                  </a:schemeClr>
                </a:solidFill>
                <a:latin typeface="微软雅黑" panose="020B0503020204020204" pitchFamily="34" charset="-122"/>
                <a:ea typeface="微软雅黑" panose="020B0503020204020204" pitchFamily="34" charset="-122"/>
              </a:rPr>
              <a:t>不属于减数分裂过程）</a:t>
            </a:r>
            <a:endParaRPr lang="zh-CN" altLang="en-US" sz="2800" b="1">
              <a:solidFill>
                <a:schemeClr val="accent6">
                  <a:lumMod val="50000"/>
                </a:schemeClr>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1181147" y="4034157"/>
            <a:ext cx="11600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精细胞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5674173" y="1187128"/>
            <a:ext cx="14146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9060101010101" pitchFamily="49" charset="-122"/>
              </a:defRPr>
            </a:lvl9pPr>
          </a:lstStyle>
          <a:p>
            <a:pPr eaLnBrk="1" hangingPunct="1">
              <a:spcBef>
                <a:spcPct val="0"/>
              </a:spcBef>
              <a:buClrTx/>
              <a:buSzTx/>
              <a:buNone/>
            </a:pPr>
            <a:r>
              <a:rPr lang="zh-CN" altLang="en-US" sz="2800" b="1">
                <a:solidFill>
                  <a:srgbClr val="800000"/>
                </a:solidFill>
                <a:latin typeface="微软雅黑" panose="020B0503020204020204" pitchFamily="34" charset="-122"/>
                <a:ea typeface="微软雅黑" panose="020B0503020204020204" pitchFamily="34" charset="-122"/>
              </a:rPr>
              <a:t>精子</a:t>
            </a:r>
          </a:p>
        </p:txBody>
      </p:sp>
      <p:sp>
        <p:nvSpPr>
          <p:cNvPr id="204" name="右箭头 203"/>
          <p:cNvSpPr/>
          <p:nvPr>
            <p:custDataLst>
              <p:tags r:id="rId6"/>
            </p:custDataLst>
          </p:nvPr>
        </p:nvSpPr>
        <p:spPr bwMode="auto">
          <a:xfrm>
            <a:off x="3148945" y="2778711"/>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205" name="组合 204"/>
          <p:cNvGrpSpPr/>
          <p:nvPr>
            <p:custDataLst>
              <p:tags r:id="rId7"/>
            </p:custDataLst>
          </p:nvPr>
        </p:nvGrpSpPr>
        <p:grpSpPr>
          <a:xfrm>
            <a:off x="-472546" y="1414407"/>
            <a:ext cx="1966075" cy="1843026"/>
            <a:chOff x="1330331" y="2076361"/>
            <a:chExt cx="1966075" cy="1843026"/>
          </a:xfrm>
        </p:grpSpPr>
        <p:grpSp>
          <p:nvGrpSpPr>
            <p:cNvPr id="232" name="组合 231"/>
            <p:cNvGrpSpPr/>
            <p:nvPr>
              <p:custDataLst>
                <p:tags r:id="rId81"/>
              </p:custDataLst>
            </p:nvPr>
          </p:nvGrpSpPr>
          <p:grpSpPr>
            <a:xfrm>
              <a:off x="1330331" y="2076361"/>
              <a:ext cx="1966075" cy="1843026"/>
              <a:chOff x="2093355" y="387465"/>
              <a:chExt cx="1966075" cy="1843026"/>
            </a:xfrm>
          </p:grpSpPr>
          <p:grpSp>
            <p:nvGrpSpPr>
              <p:cNvPr id="239" name="组合 238"/>
              <p:cNvGrpSpPr/>
              <p:nvPr>
                <p:custDataLst>
                  <p:tags r:id="rId88"/>
                </p:custDataLst>
              </p:nvPr>
            </p:nvGrpSpPr>
            <p:grpSpPr>
              <a:xfrm>
                <a:off x="2093355" y="387465"/>
                <a:ext cx="1966075" cy="1714283"/>
                <a:chOff x="2093355" y="387465"/>
                <a:chExt cx="1966075" cy="1714283"/>
              </a:xfrm>
            </p:grpSpPr>
            <p:sp>
              <p:nvSpPr>
                <p:cNvPr id="243" name="椭圆 242"/>
                <p:cNvSpPr/>
                <p:nvPr>
                  <p:custDataLst>
                    <p:tags r:id="rId92"/>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4" name="组合 243"/>
                <p:cNvGrpSpPr/>
                <p:nvPr>
                  <p:custDataLst>
                    <p:tags r:id="rId93"/>
                  </p:custDataLst>
                </p:nvPr>
              </p:nvGrpSpPr>
              <p:grpSpPr>
                <a:xfrm>
                  <a:off x="2093355" y="667538"/>
                  <a:ext cx="1900989" cy="1434210"/>
                  <a:chOff x="8965114" y="1490523"/>
                  <a:chExt cx="1900989" cy="1434210"/>
                </a:xfrm>
              </p:grpSpPr>
              <p:sp>
                <p:nvSpPr>
                  <p:cNvPr id="245" name="弧形 244"/>
                  <p:cNvSpPr/>
                  <p:nvPr>
                    <p:custDataLst>
                      <p:tags r:id="rId94"/>
                    </p:custDataLst>
                  </p:nvPr>
                </p:nvSpPr>
                <p:spPr>
                  <a:xfrm rot="19578876">
                    <a:off x="8965114" y="1625322"/>
                    <a:ext cx="1900989" cy="1299411"/>
                  </a:xfrm>
                  <a:prstGeom prst="arc">
                    <a:avLst>
                      <a:gd name="adj1" fmla="val 18539916"/>
                      <a:gd name="adj2" fmla="val 0"/>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6" name="椭圆 245"/>
                  <p:cNvSpPr/>
                  <p:nvPr>
                    <p:custDataLst>
                      <p:tags r:id="rId95"/>
                    </p:custDataLst>
                  </p:nvPr>
                </p:nvSpPr>
                <p:spPr>
                  <a:xfrm rot="19578876">
                    <a:off x="10350714" y="1490523"/>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0" name="组合 239"/>
              <p:cNvGrpSpPr/>
              <p:nvPr>
                <p:custDataLst>
                  <p:tags r:id="rId89"/>
                </p:custDataLst>
              </p:nvPr>
            </p:nvGrpSpPr>
            <p:grpSpPr>
              <a:xfrm>
                <a:off x="2980497" y="941355"/>
                <a:ext cx="813179" cy="1289136"/>
                <a:chOff x="10443495" y="1458002"/>
                <a:chExt cx="813179" cy="1289136"/>
              </a:xfrm>
            </p:grpSpPr>
            <p:sp>
              <p:nvSpPr>
                <p:cNvPr id="241" name="弧形 240"/>
                <p:cNvSpPr/>
                <p:nvPr>
                  <p:custDataLst>
                    <p:tags r:id="rId90"/>
                  </p:custDataLst>
                </p:nvPr>
              </p:nvSpPr>
              <p:spPr>
                <a:xfrm rot="17583592">
                  <a:off x="10205517" y="1695980"/>
                  <a:ext cx="1289136" cy="813179"/>
                </a:xfrm>
                <a:prstGeom prst="arc">
                  <a:avLst>
                    <a:gd name="adj1" fmla="val 18510443"/>
                    <a:gd name="adj2" fmla="val 601233"/>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椭圆 241"/>
                <p:cNvSpPr/>
                <p:nvPr>
                  <p:custDataLst>
                    <p:tags r:id="rId91"/>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3" name="组合 232"/>
            <p:cNvGrpSpPr/>
            <p:nvPr>
              <p:custDataLst>
                <p:tags r:id="rId82"/>
              </p:custDataLst>
            </p:nvPr>
          </p:nvGrpSpPr>
          <p:grpSpPr>
            <a:xfrm>
              <a:off x="2111283" y="2138049"/>
              <a:ext cx="1064762" cy="877697"/>
              <a:chOff x="2111283" y="2138049"/>
              <a:chExt cx="1064762" cy="877697"/>
            </a:xfrm>
          </p:grpSpPr>
          <p:sp>
            <p:nvSpPr>
              <p:cNvPr id="234" name="空心弧 233"/>
              <p:cNvSpPr/>
              <p:nvPr>
                <p:custDataLst>
                  <p:tags r:id="rId83"/>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5" name="空心弧 234"/>
              <p:cNvSpPr/>
              <p:nvPr>
                <p:custDataLst>
                  <p:tags r:id="rId84"/>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6" name="空心弧 235"/>
              <p:cNvSpPr/>
              <p:nvPr>
                <p:custDataLst>
                  <p:tags r:id="rId85"/>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7" name="空心弧 236"/>
              <p:cNvSpPr/>
              <p:nvPr>
                <p:custDataLst>
                  <p:tags r:id="rId86"/>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8" name="空心弧 237"/>
              <p:cNvSpPr/>
              <p:nvPr>
                <p:custDataLst>
                  <p:tags r:id="rId87"/>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47" name="组合 246"/>
          <p:cNvGrpSpPr/>
          <p:nvPr>
            <p:custDataLst>
              <p:tags r:id="rId8"/>
            </p:custDataLst>
          </p:nvPr>
        </p:nvGrpSpPr>
        <p:grpSpPr>
          <a:xfrm>
            <a:off x="1196162" y="1411192"/>
            <a:ext cx="1966075" cy="1843026"/>
            <a:chOff x="3116657" y="2087762"/>
            <a:chExt cx="1966075" cy="1843026"/>
          </a:xfrm>
        </p:grpSpPr>
        <p:grpSp>
          <p:nvGrpSpPr>
            <p:cNvPr id="255" name="组合 254"/>
            <p:cNvGrpSpPr/>
            <p:nvPr>
              <p:custDataLst>
                <p:tags r:id="rId66"/>
              </p:custDataLst>
            </p:nvPr>
          </p:nvGrpSpPr>
          <p:grpSpPr>
            <a:xfrm>
              <a:off x="3116657" y="2087762"/>
              <a:ext cx="1966075" cy="1843026"/>
              <a:chOff x="2093355" y="387465"/>
              <a:chExt cx="1966075" cy="1843026"/>
            </a:xfrm>
          </p:grpSpPr>
          <p:grpSp>
            <p:nvGrpSpPr>
              <p:cNvPr id="257" name="组合 256"/>
              <p:cNvGrpSpPr/>
              <p:nvPr>
                <p:custDataLst>
                  <p:tags r:id="rId73"/>
                </p:custDataLst>
              </p:nvPr>
            </p:nvGrpSpPr>
            <p:grpSpPr>
              <a:xfrm>
                <a:off x="2093355" y="387465"/>
                <a:ext cx="1966075" cy="1724917"/>
                <a:chOff x="2093355" y="387465"/>
                <a:chExt cx="1966075" cy="1724917"/>
              </a:xfrm>
            </p:grpSpPr>
            <p:sp>
              <p:nvSpPr>
                <p:cNvPr id="357" name="椭圆 356"/>
                <p:cNvSpPr/>
                <p:nvPr>
                  <p:custDataLst>
                    <p:tags r:id="rId77"/>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8" name="组合 357"/>
                <p:cNvGrpSpPr/>
                <p:nvPr>
                  <p:custDataLst>
                    <p:tags r:id="rId78"/>
                  </p:custDataLst>
                </p:nvPr>
              </p:nvGrpSpPr>
              <p:grpSpPr>
                <a:xfrm>
                  <a:off x="2093355" y="678172"/>
                  <a:ext cx="1900989" cy="1434210"/>
                  <a:chOff x="8965114" y="1501157"/>
                  <a:chExt cx="1900989" cy="1434210"/>
                </a:xfrm>
              </p:grpSpPr>
              <p:sp>
                <p:nvSpPr>
                  <p:cNvPr id="359" name="弧形 358"/>
                  <p:cNvSpPr/>
                  <p:nvPr>
                    <p:custDataLst>
                      <p:tags r:id="rId79"/>
                    </p:custDataLst>
                  </p:nvPr>
                </p:nvSpPr>
                <p:spPr>
                  <a:xfrm rot="19578876">
                    <a:off x="8965114" y="1635956"/>
                    <a:ext cx="1900989" cy="1299411"/>
                  </a:xfrm>
                  <a:prstGeom prst="arc">
                    <a:avLst>
                      <a:gd name="adj1" fmla="val 18539916"/>
                      <a:gd name="adj2" fmla="val 0"/>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0" name="椭圆 359"/>
                  <p:cNvSpPr/>
                  <p:nvPr>
                    <p:custDataLst>
                      <p:tags r:id="rId80"/>
                    </p:custDataLst>
                  </p:nvPr>
                </p:nvSpPr>
                <p:spPr>
                  <a:xfrm rot="19578876">
                    <a:off x="10350714" y="1501157"/>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8" name="组合 257"/>
              <p:cNvGrpSpPr/>
              <p:nvPr>
                <p:custDataLst>
                  <p:tags r:id="rId74"/>
                </p:custDataLst>
              </p:nvPr>
            </p:nvGrpSpPr>
            <p:grpSpPr>
              <a:xfrm>
                <a:off x="2980497" y="941355"/>
                <a:ext cx="813179" cy="1289136"/>
                <a:chOff x="10443495" y="1458002"/>
                <a:chExt cx="813179" cy="1289136"/>
              </a:xfrm>
            </p:grpSpPr>
            <p:sp>
              <p:nvSpPr>
                <p:cNvPr id="259" name="弧形 258"/>
                <p:cNvSpPr/>
                <p:nvPr>
                  <p:custDataLst>
                    <p:tags r:id="rId75"/>
                  </p:custDataLst>
                </p:nvPr>
              </p:nvSpPr>
              <p:spPr>
                <a:xfrm rot="17583592">
                  <a:off x="10205517" y="1695980"/>
                  <a:ext cx="1289136" cy="813179"/>
                </a:xfrm>
                <a:prstGeom prst="arc">
                  <a:avLst>
                    <a:gd name="adj1" fmla="val 18510443"/>
                    <a:gd name="adj2" fmla="val 601233"/>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0" name="椭圆 259"/>
                <p:cNvSpPr/>
                <p:nvPr>
                  <p:custDataLst>
                    <p:tags r:id="rId76"/>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9" name="组合 248"/>
            <p:cNvGrpSpPr/>
            <p:nvPr>
              <p:custDataLst>
                <p:tags r:id="rId67"/>
              </p:custDataLst>
            </p:nvPr>
          </p:nvGrpSpPr>
          <p:grpSpPr>
            <a:xfrm>
              <a:off x="3901532" y="2139208"/>
              <a:ext cx="1064762" cy="877697"/>
              <a:chOff x="2111283" y="2138049"/>
              <a:chExt cx="1064762" cy="877697"/>
            </a:xfrm>
          </p:grpSpPr>
          <p:sp>
            <p:nvSpPr>
              <p:cNvPr id="250" name="空心弧 249"/>
              <p:cNvSpPr/>
              <p:nvPr>
                <p:custDataLst>
                  <p:tags r:id="rId68"/>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1" name="空心弧 250"/>
              <p:cNvSpPr/>
              <p:nvPr>
                <p:custDataLst>
                  <p:tags r:id="rId69"/>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2" name="空心弧 251"/>
              <p:cNvSpPr/>
              <p:nvPr>
                <p:custDataLst>
                  <p:tags r:id="rId70"/>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3" name="空心弧 252"/>
              <p:cNvSpPr/>
              <p:nvPr>
                <p:custDataLst>
                  <p:tags r:id="rId71"/>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4" name="空心弧 253"/>
              <p:cNvSpPr/>
              <p:nvPr>
                <p:custDataLst>
                  <p:tags r:id="rId72"/>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61" name="组合 360"/>
          <p:cNvGrpSpPr/>
          <p:nvPr>
            <p:custDataLst>
              <p:tags r:id="rId9"/>
            </p:custDataLst>
          </p:nvPr>
        </p:nvGrpSpPr>
        <p:grpSpPr>
          <a:xfrm>
            <a:off x="-418239" y="2885237"/>
            <a:ext cx="1966075" cy="1864292"/>
            <a:chOff x="1330331" y="3210367"/>
            <a:chExt cx="1966075" cy="1864292"/>
          </a:xfrm>
        </p:grpSpPr>
        <p:grpSp>
          <p:nvGrpSpPr>
            <p:cNvPr id="369" name="组合 368"/>
            <p:cNvGrpSpPr/>
            <p:nvPr>
              <p:custDataLst>
                <p:tags r:id="rId51"/>
              </p:custDataLst>
            </p:nvPr>
          </p:nvGrpSpPr>
          <p:grpSpPr>
            <a:xfrm>
              <a:off x="1330331" y="3210367"/>
              <a:ext cx="1966075" cy="1864292"/>
              <a:chOff x="2093355" y="366199"/>
              <a:chExt cx="1966075" cy="1864292"/>
            </a:xfrm>
          </p:grpSpPr>
          <p:grpSp>
            <p:nvGrpSpPr>
              <p:cNvPr id="371" name="组合 370"/>
              <p:cNvGrpSpPr/>
              <p:nvPr>
                <p:custDataLst>
                  <p:tags r:id="rId58"/>
                </p:custDataLst>
              </p:nvPr>
            </p:nvGrpSpPr>
            <p:grpSpPr>
              <a:xfrm>
                <a:off x="2093355" y="366199"/>
                <a:ext cx="1966075" cy="1629220"/>
                <a:chOff x="2093355" y="366199"/>
                <a:chExt cx="1966075" cy="1629220"/>
              </a:xfrm>
            </p:grpSpPr>
            <p:sp>
              <p:nvSpPr>
                <p:cNvPr id="375" name="椭圆 374"/>
                <p:cNvSpPr/>
                <p:nvPr>
                  <p:custDataLst>
                    <p:tags r:id="rId62"/>
                  </p:custDataLst>
                </p:nvPr>
              </p:nvSpPr>
              <p:spPr>
                <a:xfrm>
                  <a:off x="2687737" y="366199"/>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6" name="组合 375"/>
                <p:cNvGrpSpPr/>
                <p:nvPr>
                  <p:custDataLst>
                    <p:tags r:id="rId63"/>
                  </p:custDataLst>
                </p:nvPr>
              </p:nvGrpSpPr>
              <p:grpSpPr>
                <a:xfrm>
                  <a:off x="2093355" y="561209"/>
                  <a:ext cx="1900989" cy="1434210"/>
                  <a:chOff x="8965114" y="1384194"/>
                  <a:chExt cx="1900989" cy="1434210"/>
                </a:xfrm>
              </p:grpSpPr>
              <p:sp>
                <p:nvSpPr>
                  <p:cNvPr id="377" name="弧形 376"/>
                  <p:cNvSpPr/>
                  <p:nvPr>
                    <p:custDataLst>
                      <p:tags r:id="rId64"/>
                    </p:custDataLst>
                  </p:nvPr>
                </p:nvSpPr>
                <p:spPr>
                  <a:xfrm rot="19578876">
                    <a:off x="8965114" y="1518993"/>
                    <a:ext cx="1900989" cy="1299411"/>
                  </a:xfrm>
                  <a:prstGeom prst="arc">
                    <a:avLst>
                      <a:gd name="adj1" fmla="val 18539916"/>
                      <a:gd name="adj2" fmla="val 0"/>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8" name="椭圆 377"/>
                  <p:cNvSpPr/>
                  <p:nvPr>
                    <p:custDataLst>
                      <p:tags r:id="rId65"/>
                    </p:custDataLst>
                  </p:nvPr>
                </p:nvSpPr>
                <p:spPr>
                  <a:xfrm rot="19578876">
                    <a:off x="10350714" y="1384194"/>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2" name="组合 371"/>
              <p:cNvGrpSpPr/>
              <p:nvPr>
                <p:custDataLst>
                  <p:tags r:id="rId59"/>
                </p:custDataLst>
              </p:nvPr>
            </p:nvGrpSpPr>
            <p:grpSpPr>
              <a:xfrm>
                <a:off x="2980497" y="941355"/>
                <a:ext cx="813179" cy="1289136"/>
                <a:chOff x="10443495" y="1458002"/>
                <a:chExt cx="813179" cy="1289136"/>
              </a:xfrm>
            </p:grpSpPr>
            <p:sp>
              <p:nvSpPr>
                <p:cNvPr id="373" name="弧形 372"/>
                <p:cNvSpPr/>
                <p:nvPr>
                  <p:custDataLst>
                    <p:tags r:id="rId60"/>
                  </p:custDataLst>
                </p:nvPr>
              </p:nvSpPr>
              <p:spPr>
                <a:xfrm rot="17583592">
                  <a:off x="10205517" y="1695980"/>
                  <a:ext cx="1289136" cy="813179"/>
                </a:xfrm>
                <a:prstGeom prst="arc">
                  <a:avLst>
                    <a:gd name="adj1" fmla="val 18510443"/>
                    <a:gd name="adj2" fmla="val 601233"/>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4" name="椭圆 373"/>
                <p:cNvSpPr/>
                <p:nvPr>
                  <p:custDataLst>
                    <p:tags r:id="rId61"/>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3" name="组合 362"/>
            <p:cNvGrpSpPr/>
            <p:nvPr>
              <p:custDataLst>
                <p:tags r:id="rId52"/>
              </p:custDataLst>
            </p:nvPr>
          </p:nvGrpSpPr>
          <p:grpSpPr>
            <a:xfrm>
              <a:off x="2114644" y="3268144"/>
              <a:ext cx="1064762" cy="877697"/>
              <a:chOff x="2111283" y="2138049"/>
              <a:chExt cx="1064762" cy="877697"/>
            </a:xfrm>
          </p:grpSpPr>
          <p:sp>
            <p:nvSpPr>
              <p:cNvPr id="364" name="空心弧 363"/>
              <p:cNvSpPr/>
              <p:nvPr>
                <p:custDataLst>
                  <p:tags r:id="rId53"/>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5" name="空心弧 364"/>
              <p:cNvSpPr/>
              <p:nvPr>
                <p:custDataLst>
                  <p:tags r:id="rId54"/>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6" name="空心弧 365"/>
              <p:cNvSpPr/>
              <p:nvPr>
                <p:custDataLst>
                  <p:tags r:id="rId55"/>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7" name="空心弧 366"/>
              <p:cNvSpPr/>
              <p:nvPr>
                <p:custDataLst>
                  <p:tags r:id="rId56"/>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8" name="空心弧 367"/>
              <p:cNvSpPr/>
              <p:nvPr>
                <p:custDataLst>
                  <p:tags r:id="rId57"/>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79" name="组合 378"/>
          <p:cNvGrpSpPr/>
          <p:nvPr>
            <p:custDataLst>
              <p:tags r:id="rId10"/>
            </p:custDataLst>
          </p:nvPr>
        </p:nvGrpSpPr>
        <p:grpSpPr>
          <a:xfrm>
            <a:off x="1265786" y="2943238"/>
            <a:ext cx="1944809" cy="1843026"/>
            <a:chOff x="3137923" y="3270331"/>
            <a:chExt cx="1944809" cy="1843026"/>
          </a:xfrm>
        </p:grpSpPr>
        <p:grpSp>
          <p:nvGrpSpPr>
            <p:cNvPr id="380" name="组合 379"/>
            <p:cNvGrpSpPr/>
            <p:nvPr>
              <p:custDataLst>
                <p:tags r:id="rId36"/>
              </p:custDataLst>
            </p:nvPr>
          </p:nvGrpSpPr>
          <p:grpSpPr>
            <a:xfrm>
              <a:off x="3137923" y="3270331"/>
              <a:ext cx="1944809" cy="1843026"/>
              <a:chOff x="2114621" y="387465"/>
              <a:chExt cx="1944809" cy="1843026"/>
            </a:xfrm>
          </p:grpSpPr>
          <p:grpSp>
            <p:nvGrpSpPr>
              <p:cNvPr id="387" name="组合 386"/>
              <p:cNvGrpSpPr/>
              <p:nvPr>
                <p:custDataLst>
                  <p:tags r:id="rId43"/>
                </p:custDataLst>
              </p:nvPr>
            </p:nvGrpSpPr>
            <p:grpSpPr>
              <a:xfrm>
                <a:off x="2114621" y="387465"/>
                <a:ext cx="1944809" cy="1703651"/>
                <a:chOff x="2114621" y="387465"/>
                <a:chExt cx="1944809" cy="1703651"/>
              </a:xfrm>
            </p:grpSpPr>
            <p:sp>
              <p:nvSpPr>
                <p:cNvPr id="391" name="椭圆 390"/>
                <p:cNvSpPr/>
                <p:nvPr>
                  <p:custDataLst>
                    <p:tags r:id="rId47"/>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2" name="组合 391"/>
                <p:cNvGrpSpPr/>
                <p:nvPr>
                  <p:custDataLst>
                    <p:tags r:id="rId48"/>
                  </p:custDataLst>
                </p:nvPr>
              </p:nvGrpSpPr>
              <p:grpSpPr>
                <a:xfrm>
                  <a:off x="2114621" y="656906"/>
                  <a:ext cx="1900989" cy="1434210"/>
                  <a:chOff x="8986380" y="1479891"/>
                  <a:chExt cx="1900989" cy="1434210"/>
                </a:xfrm>
              </p:grpSpPr>
              <p:sp>
                <p:nvSpPr>
                  <p:cNvPr id="393" name="弧形 392"/>
                  <p:cNvSpPr/>
                  <p:nvPr>
                    <p:custDataLst>
                      <p:tags r:id="rId49"/>
                    </p:custDataLst>
                  </p:nvPr>
                </p:nvSpPr>
                <p:spPr>
                  <a:xfrm rot="19578876">
                    <a:off x="8986380" y="1614690"/>
                    <a:ext cx="1900989" cy="1299411"/>
                  </a:xfrm>
                  <a:prstGeom prst="arc">
                    <a:avLst>
                      <a:gd name="adj1" fmla="val 18539916"/>
                      <a:gd name="adj2" fmla="val 0"/>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4" name="椭圆 393"/>
                  <p:cNvSpPr/>
                  <p:nvPr>
                    <p:custDataLst>
                      <p:tags r:id="rId50"/>
                    </p:custDataLst>
                  </p:nvPr>
                </p:nvSpPr>
                <p:spPr>
                  <a:xfrm rot="19578876">
                    <a:off x="10371980" y="1479891"/>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8" name="组合 387"/>
              <p:cNvGrpSpPr/>
              <p:nvPr>
                <p:custDataLst>
                  <p:tags r:id="rId44"/>
                </p:custDataLst>
              </p:nvPr>
            </p:nvGrpSpPr>
            <p:grpSpPr>
              <a:xfrm>
                <a:off x="2980497" y="941355"/>
                <a:ext cx="813179" cy="1289136"/>
                <a:chOff x="10443495" y="1458002"/>
                <a:chExt cx="813179" cy="1289136"/>
              </a:xfrm>
            </p:grpSpPr>
            <p:sp>
              <p:nvSpPr>
                <p:cNvPr id="389" name="弧形 388"/>
                <p:cNvSpPr/>
                <p:nvPr>
                  <p:custDataLst>
                    <p:tags r:id="rId45"/>
                  </p:custDataLst>
                </p:nvPr>
              </p:nvSpPr>
              <p:spPr>
                <a:xfrm rot="17583592">
                  <a:off x="10205517" y="1695980"/>
                  <a:ext cx="1289136" cy="813179"/>
                </a:xfrm>
                <a:prstGeom prst="arc">
                  <a:avLst>
                    <a:gd name="adj1" fmla="val 18510443"/>
                    <a:gd name="adj2" fmla="val 601233"/>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0" name="椭圆 389"/>
                <p:cNvSpPr/>
                <p:nvPr>
                  <p:custDataLst>
                    <p:tags r:id="rId46"/>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1" name="组合 380"/>
            <p:cNvGrpSpPr/>
            <p:nvPr>
              <p:custDataLst>
                <p:tags r:id="rId37"/>
              </p:custDataLst>
            </p:nvPr>
          </p:nvGrpSpPr>
          <p:grpSpPr>
            <a:xfrm>
              <a:off x="3940771" y="3310851"/>
              <a:ext cx="1064762" cy="877697"/>
              <a:chOff x="2111283" y="2138049"/>
              <a:chExt cx="1064762" cy="877697"/>
            </a:xfrm>
          </p:grpSpPr>
          <p:sp>
            <p:nvSpPr>
              <p:cNvPr id="382" name="空心弧 381"/>
              <p:cNvSpPr/>
              <p:nvPr>
                <p:custDataLst>
                  <p:tags r:id="rId38"/>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3" name="空心弧 382"/>
              <p:cNvSpPr/>
              <p:nvPr>
                <p:custDataLst>
                  <p:tags r:id="rId39"/>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4" name="空心弧 383"/>
              <p:cNvSpPr/>
              <p:nvPr>
                <p:custDataLst>
                  <p:tags r:id="rId40"/>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5" name="空心弧 384"/>
              <p:cNvSpPr/>
              <p:nvPr>
                <p:custDataLst>
                  <p:tags r:id="rId41"/>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6" name="空心弧 385"/>
              <p:cNvSpPr/>
              <p:nvPr>
                <p:custDataLst>
                  <p:tags r:id="rId42"/>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76" name="组合 75"/>
          <p:cNvGrpSpPr>
            <a:grpSpLocks noChangeAspect="1"/>
          </p:cNvGrpSpPr>
          <p:nvPr>
            <p:custDataLst>
              <p:tags r:id="rId11"/>
            </p:custDataLst>
          </p:nvPr>
        </p:nvGrpSpPr>
        <p:grpSpPr>
          <a:xfrm>
            <a:off x="4493705" y="1579337"/>
            <a:ext cx="1563103" cy="1512000"/>
            <a:chOff x="6096000" y="165791"/>
            <a:chExt cx="1380755" cy="1335615"/>
          </a:xfrm>
        </p:grpSpPr>
        <p:grpSp>
          <p:nvGrpSpPr>
            <p:cNvPr id="77" name="组合 76"/>
            <p:cNvGrpSpPr/>
            <p:nvPr>
              <p:custDataLst>
                <p:tags r:id="rId31"/>
              </p:custDataLst>
            </p:nvPr>
          </p:nvGrpSpPr>
          <p:grpSpPr>
            <a:xfrm>
              <a:off x="6096000" y="165791"/>
              <a:ext cx="1380755" cy="1335615"/>
              <a:chOff x="6096000" y="165791"/>
              <a:chExt cx="1380755" cy="1335615"/>
            </a:xfrm>
          </p:grpSpPr>
          <p:sp>
            <p:nvSpPr>
              <p:cNvPr id="80" name="fertilize-clinic_71438"/>
              <p:cNvSpPr>
                <a:spLocks noChangeAspect="1"/>
              </p:cNvSpPr>
              <p:nvPr>
                <p:custDataLst>
                  <p:tags r:id="rId34"/>
                </p:custDataLst>
              </p:nvPr>
            </p:nvSpPr>
            <p:spPr bwMode="auto">
              <a:xfrm rot="13355489">
                <a:off x="6161916" y="165791"/>
                <a:ext cx="1314839" cy="133561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35" h="6851">
                    <a:moveTo>
                      <a:pt x="6325" y="411"/>
                    </a:moveTo>
                    <a:cubicBezTo>
                      <a:pt x="5915" y="0"/>
                      <a:pt x="5073" y="176"/>
                      <a:pt x="4446" y="804"/>
                    </a:cubicBezTo>
                    <a:cubicBezTo>
                      <a:pt x="3938" y="1311"/>
                      <a:pt x="3727" y="1957"/>
                      <a:pt x="3881" y="2404"/>
                    </a:cubicBezTo>
                    <a:cubicBezTo>
                      <a:pt x="3247" y="3210"/>
                      <a:pt x="3628" y="3557"/>
                      <a:pt x="3325" y="3982"/>
                    </a:cubicBezTo>
                    <a:cubicBezTo>
                      <a:pt x="3126" y="4261"/>
                      <a:pt x="2542" y="4152"/>
                      <a:pt x="2318" y="4162"/>
                    </a:cubicBezTo>
                    <a:cubicBezTo>
                      <a:pt x="1703" y="4189"/>
                      <a:pt x="1428" y="4572"/>
                      <a:pt x="1390" y="5118"/>
                    </a:cubicBezTo>
                    <a:cubicBezTo>
                      <a:pt x="1336" y="5877"/>
                      <a:pt x="1079" y="5917"/>
                      <a:pt x="165" y="6495"/>
                    </a:cubicBezTo>
                    <a:cubicBezTo>
                      <a:pt x="0" y="6599"/>
                      <a:pt x="149" y="6851"/>
                      <a:pt x="320" y="6756"/>
                    </a:cubicBezTo>
                    <a:cubicBezTo>
                      <a:pt x="1617" y="6032"/>
                      <a:pt x="1570" y="6117"/>
                      <a:pt x="1845" y="4924"/>
                    </a:cubicBezTo>
                    <a:cubicBezTo>
                      <a:pt x="1867" y="4826"/>
                      <a:pt x="1951" y="4734"/>
                      <a:pt x="2044" y="4695"/>
                    </a:cubicBezTo>
                    <a:cubicBezTo>
                      <a:pt x="2522" y="4495"/>
                      <a:pt x="3107" y="4982"/>
                      <a:pt x="3738" y="4349"/>
                    </a:cubicBezTo>
                    <a:cubicBezTo>
                      <a:pt x="3866" y="4234"/>
                      <a:pt x="4006" y="3969"/>
                      <a:pt x="4039" y="3669"/>
                    </a:cubicBezTo>
                    <a:cubicBezTo>
                      <a:pt x="4078" y="3333"/>
                      <a:pt x="4062" y="3173"/>
                      <a:pt x="4341" y="2857"/>
                    </a:cubicBezTo>
                    <a:cubicBezTo>
                      <a:pt x="4787" y="3006"/>
                      <a:pt x="5428" y="2794"/>
                      <a:pt x="5932" y="2290"/>
                    </a:cubicBezTo>
                    <a:cubicBezTo>
                      <a:pt x="6559" y="1663"/>
                      <a:pt x="6735" y="821"/>
                      <a:pt x="6325" y="411"/>
                    </a:cubicBezTo>
                    <a:close/>
                  </a:path>
                </a:pathLst>
              </a:custGeom>
              <a:solidFill>
                <a:srgbClr val="9ED8F6"/>
              </a:solidFill>
              <a:ln>
                <a:noFill/>
              </a:ln>
            </p:spPr>
            <p:txBody>
              <a:bodyPr/>
              <a:lstStyle/>
              <a:p>
                <a:endParaRPr lang="zh-CN" altLang="en-US"/>
              </a:p>
            </p:txBody>
          </p:sp>
          <p:sp>
            <p:nvSpPr>
              <p:cNvPr id="81" name="椭圆 80"/>
              <p:cNvSpPr/>
              <p:nvPr>
                <p:custDataLst>
                  <p:tags r:id="rId35"/>
                </p:custDataLst>
              </p:nvPr>
            </p:nvSpPr>
            <p:spPr>
              <a:xfrm>
                <a:off x="6096000" y="745329"/>
                <a:ext cx="415835" cy="244747"/>
              </a:xfrm>
              <a:prstGeom prst="ellipse">
                <a:avLst/>
              </a:prstGeom>
              <a:solidFill>
                <a:srgbClr val="EA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Freeform 72"/>
            <p:cNvSpPr/>
            <p:nvPr>
              <p:custDataLst>
                <p:tags r:id="rId32"/>
              </p:custDataLst>
            </p:nvPr>
          </p:nvSpPr>
          <p:spPr bwMode="auto">
            <a:xfrm>
              <a:off x="6146897" y="768899"/>
              <a:ext cx="147248" cy="159308"/>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127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76"/>
            <p:cNvSpPr/>
            <p:nvPr>
              <p:custDataLst>
                <p:tags r:id="rId33"/>
              </p:custDataLst>
            </p:nvPr>
          </p:nvSpPr>
          <p:spPr bwMode="auto">
            <a:xfrm>
              <a:off x="6216073" y="745126"/>
              <a:ext cx="215070" cy="192382"/>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127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2" name="组合 81"/>
          <p:cNvGrpSpPr>
            <a:grpSpLocks noChangeAspect="1"/>
          </p:cNvGrpSpPr>
          <p:nvPr>
            <p:custDataLst>
              <p:tags r:id="rId12"/>
            </p:custDataLst>
          </p:nvPr>
        </p:nvGrpSpPr>
        <p:grpSpPr>
          <a:xfrm>
            <a:off x="4533608" y="2490305"/>
            <a:ext cx="1563103" cy="1512000"/>
            <a:chOff x="6096000" y="165791"/>
            <a:chExt cx="1380755" cy="1335615"/>
          </a:xfrm>
        </p:grpSpPr>
        <p:grpSp>
          <p:nvGrpSpPr>
            <p:cNvPr id="83" name="组合 82"/>
            <p:cNvGrpSpPr/>
            <p:nvPr>
              <p:custDataLst>
                <p:tags r:id="rId26"/>
              </p:custDataLst>
            </p:nvPr>
          </p:nvGrpSpPr>
          <p:grpSpPr>
            <a:xfrm>
              <a:off x="6096000" y="165791"/>
              <a:ext cx="1380755" cy="1335615"/>
              <a:chOff x="6096000" y="165791"/>
              <a:chExt cx="1380755" cy="1335615"/>
            </a:xfrm>
          </p:grpSpPr>
          <p:sp>
            <p:nvSpPr>
              <p:cNvPr id="86" name="fertilize-clinic_71438"/>
              <p:cNvSpPr>
                <a:spLocks noChangeAspect="1"/>
              </p:cNvSpPr>
              <p:nvPr>
                <p:custDataLst>
                  <p:tags r:id="rId29"/>
                </p:custDataLst>
              </p:nvPr>
            </p:nvSpPr>
            <p:spPr bwMode="auto">
              <a:xfrm rot="13355489">
                <a:off x="6161916" y="165791"/>
                <a:ext cx="1314839" cy="133561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35" h="6851">
                    <a:moveTo>
                      <a:pt x="6325" y="411"/>
                    </a:moveTo>
                    <a:cubicBezTo>
                      <a:pt x="5915" y="0"/>
                      <a:pt x="5073" y="176"/>
                      <a:pt x="4446" y="804"/>
                    </a:cubicBezTo>
                    <a:cubicBezTo>
                      <a:pt x="3938" y="1311"/>
                      <a:pt x="3727" y="1957"/>
                      <a:pt x="3881" y="2404"/>
                    </a:cubicBezTo>
                    <a:cubicBezTo>
                      <a:pt x="3247" y="3210"/>
                      <a:pt x="3628" y="3557"/>
                      <a:pt x="3325" y="3982"/>
                    </a:cubicBezTo>
                    <a:cubicBezTo>
                      <a:pt x="3126" y="4261"/>
                      <a:pt x="2542" y="4152"/>
                      <a:pt x="2318" y="4162"/>
                    </a:cubicBezTo>
                    <a:cubicBezTo>
                      <a:pt x="1703" y="4189"/>
                      <a:pt x="1428" y="4572"/>
                      <a:pt x="1390" y="5118"/>
                    </a:cubicBezTo>
                    <a:cubicBezTo>
                      <a:pt x="1336" y="5877"/>
                      <a:pt x="1079" y="5917"/>
                      <a:pt x="165" y="6495"/>
                    </a:cubicBezTo>
                    <a:cubicBezTo>
                      <a:pt x="0" y="6599"/>
                      <a:pt x="149" y="6851"/>
                      <a:pt x="320" y="6756"/>
                    </a:cubicBezTo>
                    <a:cubicBezTo>
                      <a:pt x="1617" y="6032"/>
                      <a:pt x="1570" y="6117"/>
                      <a:pt x="1845" y="4924"/>
                    </a:cubicBezTo>
                    <a:cubicBezTo>
                      <a:pt x="1867" y="4826"/>
                      <a:pt x="1951" y="4734"/>
                      <a:pt x="2044" y="4695"/>
                    </a:cubicBezTo>
                    <a:cubicBezTo>
                      <a:pt x="2522" y="4495"/>
                      <a:pt x="3107" y="4982"/>
                      <a:pt x="3738" y="4349"/>
                    </a:cubicBezTo>
                    <a:cubicBezTo>
                      <a:pt x="3866" y="4234"/>
                      <a:pt x="4006" y="3969"/>
                      <a:pt x="4039" y="3669"/>
                    </a:cubicBezTo>
                    <a:cubicBezTo>
                      <a:pt x="4078" y="3333"/>
                      <a:pt x="4062" y="3173"/>
                      <a:pt x="4341" y="2857"/>
                    </a:cubicBezTo>
                    <a:cubicBezTo>
                      <a:pt x="4787" y="3006"/>
                      <a:pt x="5428" y="2794"/>
                      <a:pt x="5932" y="2290"/>
                    </a:cubicBezTo>
                    <a:cubicBezTo>
                      <a:pt x="6559" y="1663"/>
                      <a:pt x="6735" y="821"/>
                      <a:pt x="6325" y="411"/>
                    </a:cubicBezTo>
                    <a:close/>
                  </a:path>
                </a:pathLst>
              </a:custGeom>
              <a:solidFill>
                <a:srgbClr val="9ED8F6"/>
              </a:solidFill>
              <a:ln>
                <a:noFill/>
              </a:ln>
            </p:spPr>
            <p:txBody>
              <a:bodyPr/>
              <a:lstStyle/>
              <a:p>
                <a:endParaRPr lang="zh-CN" altLang="en-US"/>
              </a:p>
            </p:txBody>
          </p:sp>
          <p:sp>
            <p:nvSpPr>
              <p:cNvPr id="87" name="椭圆 86"/>
              <p:cNvSpPr/>
              <p:nvPr>
                <p:custDataLst>
                  <p:tags r:id="rId30"/>
                </p:custDataLst>
              </p:nvPr>
            </p:nvSpPr>
            <p:spPr>
              <a:xfrm>
                <a:off x="6096000" y="745329"/>
                <a:ext cx="415835" cy="244747"/>
              </a:xfrm>
              <a:prstGeom prst="ellipse">
                <a:avLst/>
              </a:prstGeom>
              <a:solidFill>
                <a:srgbClr val="EA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Freeform 72"/>
            <p:cNvSpPr/>
            <p:nvPr>
              <p:custDataLst>
                <p:tags r:id="rId27"/>
              </p:custDataLst>
            </p:nvPr>
          </p:nvSpPr>
          <p:spPr bwMode="auto">
            <a:xfrm>
              <a:off x="6146897" y="768899"/>
              <a:ext cx="147248" cy="159308"/>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127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76"/>
            <p:cNvSpPr/>
            <p:nvPr>
              <p:custDataLst>
                <p:tags r:id="rId28"/>
              </p:custDataLst>
            </p:nvPr>
          </p:nvSpPr>
          <p:spPr bwMode="auto">
            <a:xfrm>
              <a:off x="6216073" y="745126"/>
              <a:ext cx="215070" cy="192382"/>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127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8" name="组合 87"/>
          <p:cNvGrpSpPr>
            <a:grpSpLocks noChangeAspect="1"/>
          </p:cNvGrpSpPr>
          <p:nvPr>
            <p:custDataLst>
              <p:tags r:id="rId13"/>
            </p:custDataLst>
          </p:nvPr>
        </p:nvGrpSpPr>
        <p:grpSpPr>
          <a:xfrm>
            <a:off x="6648371" y="1519827"/>
            <a:ext cx="1563103" cy="1512000"/>
            <a:chOff x="6096000" y="165791"/>
            <a:chExt cx="1380755" cy="1335615"/>
          </a:xfrm>
        </p:grpSpPr>
        <p:grpSp>
          <p:nvGrpSpPr>
            <p:cNvPr id="89" name="组合 88"/>
            <p:cNvGrpSpPr/>
            <p:nvPr>
              <p:custDataLst>
                <p:tags r:id="rId21"/>
              </p:custDataLst>
            </p:nvPr>
          </p:nvGrpSpPr>
          <p:grpSpPr>
            <a:xfrm>
              <a:off x="6096000" y="165791"/>
              <a:ext cx="1380755" cy="1335615"/>
              <a:chOff x="6096000" y="165791"/>
              <a:chExt cx="1380755" cy="1335615"/>
            </a:xfrm>
          </p:grpSpPr>
          <p:sp>
            <p:nvSpPr>
              <p:cNvPr id="92" name="fertilize-clinic_71438"/>
              <p:cNvSpPr>
                <a:spLocks noChangeAspect="1"/>
              </p:cNvSpPr>
              <p:nvPr>
                <p:custDataLst>
                  <p:tags r:id="rId24"/>
                </p:custDataLst>
              </p:nvPr>
            </p:nvSpPr>
            <p:spPr bwMode="auto">
              <a:xfrm rot="13355489">
                <a:off x="6161916" y="165791"/>
                <a:ext cx="1314839" cy="133561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35" h="6851">
                    <a:moveTo>
                      <a:pt x="6325" y="411"/>
                    </a:moveTo>
                    <a:cubicBezTo>
                      <a:pt x="5915" y="0"/>
                      <a:pt x="5073" y="176"/>
                      <a:pt x="4446" y="804"/>
                    </a:cubicBezTo>
                    <a:cubicBezTo>
                      <a:pt x="3938" y="1311"/>
                      <a:pt x="3727" y="1957"/>
                      <a:pt x="3881" y="2404"/>
                    </a:cubicBezTo>
                    <a:cubicBezTo>
                      <a:pt x="3247" y="3210"/>
                      <a:pt x="3628" y="3557"/>
                      <a:pt x="3325" y="3982"/>
                    </a:cubicBezTo>
                    <a:cubicBezTo>
                      <a:pt x="3126" y="4261"/>
                      <a:pt x="2542" y="4152"/>
                      <a:pt x="2318" y="4162"/>
                    </a:cubicBezTo>
                    <a:cubicBezTo>
                      <a:pt x="1703" y="4189"/>
                      <a:pt x="1428" y="4572"/>
                      <a:pt x="1390" y="5118"/>
                    </a:cubicBezTo>
                    <a:cubicBezTo>
                      <a:pt x="1336" y="5877"/>
                      <a:pt x="1079" y="5917"/>
                      <a:pt x="165" y="6495"/>
                    </a:cubicBezTo>
                    <a:cubicBezTo>
                      <a:pt x="0" y="6599"/>
                      <a:pt x="149" y="6851"/>
                      <a:pt x="320" y="6756"/>
                    </a:cubicBezTo>
                    <a:cubicBezTo>
                      <a:pt x="1617" y="6032"/>
                      <a:pt x="1570" y="6117"/>
                      <a:pt x="1845" y="4924"/>
                    </a:cubicBezTo>
                    <a:cubicBezTo>
                      <a:pt x="1867" y="4826"/>
                      <a:pt x="1951" y="4734"/>
                      <a:pt x="2044" y="4695"/>
                    </a:cubicBezTo>
                    <a:cubicBezTo>
                      <a:pt x="2522" y="4495"/>
                      <a:pt x="3107" y="4982"/>
                      <a:pt x="3738" y="4349"/>
                    </a:cubicBezTo>
                    <a:cubicBezTo>
                      <a:pt x="3866" y="4234"/>
                      <a:pt x="4006" y="3969"/>
                      <a:pt x="4039" y="3669"/>
                    </a:cubicBezTo>
                    <a:cubicBezTo>
                      <a:pt x="4078" y="3333"/>
                      <a:pt x="4062" y="3173"/>
                      <a:pt x="4341" y="2857"/>
                    </a:cubicBezTo>
                    <a:cubicBezTo>
                      <a:pt x="4787" y="3006"/>
                      <a:pt x="5428" y="2794"/>
                      <a:pt x="5932" y="2290"/>
                    </a:cubicBezTo>
                    <a:cubicBezTo>
                      <a:pt x="6559" y="1663"/>
                      <a:pt x="6735" y="821"/>
                      <a:pt x="6325" y="411"/>
                    </a:cubicBezTo>
                    <a:close/>
                  </a:path>
                </a:pathLst>
              </a:custGeom>
              <a:solidFill>
                <a:srgbClr val="9ED8F6"/>
              </a:solidFill>
              <a:ln>
                <a:noFill/>
              </a:ln>
            </p:spPr>
            <p:txBody>
              <a:bodyPr/>
              <a:lstStyle/>
              <a:p>
                <a:endParaRPr lang="zh-CN" altLang="en-US"/>
              </a:p>
            </p:txBody>
          </p:sp>
          <p:sp>
            <p:nvSpPr>
              <p:cNvPr id="93" name="椭圆 92"/>
              <p:cNvSpPr/>
              <p:nvPr>
                <p:custDataLst>
                  <p:tags r:id="rId25"/>
                </p:custDataLst>
              </p:nvPr>
            </p:nvSpPr>
            <p:spPr>
              <a:xfrm>
                <a:off x="6096000" y="745329"/>
                <a:ext cx="415835" cy="244747"/>
              </a:xfrm>
              <a:prstGeom prst="ellipse">
                <a:avLst/>
              </a:prstGeom>
              <a:solidFill>
                <a:srgbClr val="EA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Freeform 72"/>
            <p:cNvSpPr/>
            <p:nvPr>
              <p:custDataLst>
                <p:tags r:id="rId22"/>
              </p:custDataLst>
            </p:nvPr>
          </p:nvSpPr>
          <p:spPr bwMode="auto">
            <a:xfrm>
              <a:off x="6146897" y="768899"/>
              <a:ext cx="147248" cy="159308"/>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127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 name="Freeform 76"/>
            <p:cNvSpPr/>
            <p:nvPr>
              <p:custDataLst>
                <p:tags r:id="rId23"/>
              </p:custDataLst>
            </p:nvPr>
          </p:nvSpPr>
          <p:spPr bwMode="auto">
            <a:xfrm>
              <a:off x="6216073" y="745126"/>
              <a:ext cx="215070" cy="192382"/>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127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4" name="组合 93"/>
          <p:cNvGrpSpPr>
            <a:grpSpLocks noChangeAspect="1"/>
          </p:cNvGrpSpPr>
          <p:nvPr>
            <p:custDataLst>
              <p:tags r:id="rId14"/>
            </p:custDataLst>
          </p:nvPr>
        </p:nvGrpSpPr>
        <p:grpSpPr>
          <a:xfrm>
            <a:off x="6784301" y="2315602"/>
            <a:ext cx="1563103" cy="1512000"/>
            <a:chOff x="6096000" y="165791"/>
            <a:chExt cx="1380755" cy="1335615"/>
          </a:xfrm>
        </p:grpSpPr>
        <p:grpSp>
          <p:nvGrpSpPr>
            <p:cNvPr id="95" name="组合 94"/>
            <p:cNvGrpSpPr/>
            <p:nvPr>
              <p:custDataLst>
                <p:tags r:id="rId16"/>
              </p:custDataLst>
            </p:nvPr>
          </p:nvGrpSpPr>
          <p:grpSpPr>
            <a:xfrm>
              <a:off x="6096000" y="165791"/>
              <a:ext cx="1380755" cy="1335615"/>
              <a:chOff x="6096000" y="165791"/>
              <a:chExt cx="1380755" cy="1335615"/>
            </a:xfrm>
          </p:grpSpPr>
          <p:sp>
            <p:nvSpPr>
              <p:cNvPr id="98" name="fertilize-clinic_71438"/>
              <p:cNvSpPr>
                <a:spLocks noChangeAspect="1"/>
              </p:cNvSpPr>
              <p:nvPr>
                <p:custDataLst>
                  <p:tags r:id="rId19"/>
                </p:custDataLst>
              </p:nvPr>
            </p:nvSpPr>
            <p:spPr bwMode="auto">
              <a:xfrm rot="13355489">
                <a:off x="6161916" y="165791"/>
                <a:ext cx="1314839" cy="133561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35" h="6851">
                    <a:moveTo>
                      <a:pt x="6325" y="411"/>
                    </a:moveTo>
                    <a:cubicBezTo>
                      <a:pt x="5915" y="0"/>
                      <a:pt x="5073" y="176"/>
                      <a:pt x="4446" y="804"/>
                    </a:cubicBezTo>
                    <a:cubicBezTo>
                      <a:pt x="3938" y="1311"/>
                      <a:pt x="3727" y="1957"/>
                      <a:pt x="3881" y="2404"/>
                    </a:cubicBezTo>
                    <a:cubicBezTo>
                      <a:pt x="3247" y="3210"/>
                      <a:pt x="3628" y="3557"/>
                      <a:pt x="3325" y="3982"/>
                    </a:cubicBezTo>
                    <a:cubicBezTo>
                      <a:pt x="3126" y="4261"/>
                      <a:pt x="2542" y="4152"/>
                      <a:pt x="2318" y="4162"/>
                    </a:cubicBezTo>
                    <a:cubicBezTo>
                      <a:pt x="1703" y="4189"/>
                      <a:pt x="1428" y="4572"/>
                      <a:pt x="1390" y="5118"/>
                    </a:cubicBezTo>
                    <a:cubicBezTo>
                      <a:pt x="1336" y="5877"/>
                      <a:pt x="1079" y="5917"/>
                      <a:pt x="165" y="6495"/>
                    </a:cubicBezTo>
                    <a:cubicBezTo>
                      <a:pt x="0" y="6599"/>
                      <a:pt x="149" y="6851"/>
                      <a:pt x="320" y="6756"/>
                    </a:cubicBezTo>
                    <a:cubicBezTo>
                      <a:pt x="1617" y="6032"/>
                      <a:pt x="1570" y="6117"/>
                      <a:pt x="1845" y="4924"/>
                    </a:cubicBezTo>
                    <a:cubicBezTo>
                      <a:pt x="1867" y="4826"/>
                      <a:pt x="1951" y="4734"/>
                      <a:pt x="2044" y="4695"/>
                    </a:cubicBezTo>
                    <a:cubicBezTo>
                      <a:pt x="2522" y="4495"/>
                      <a:pt x="3107" y="4982"/>
                      <a:pt x="3738" y="4349"/>
                    </a:cubicBezTo>
                    <a:cubicBezTo>
                      <a:pt x="3866" y="4234"/>
                      <a:pt x="4006" y="3969"/>
                      <a:pt x="4039" y="3669"/>
                    </a:cubicBezTo>
                    <a:cubicBezTo>
                      <a:pt x="4078" y="3333"/>
                      <a:pt x="4062" y="3173"/>
                      <a:pt x="4341" y="2857"/>
                    </a:cubicBezTo>
                    <a:cubicBezTo>
                      <a:pt x="4787" y="3006"/>
                      <a:pt x="5428" y="2794"/>
                      <a:pt x="5932" y="2290"/>
                    </a:cubicBezTo>
                    <a:cubicBezTo>
                      <a:pt x="6559" y="1663"/>
                      <a:pt x="6735" y="821"/>
                      <a:pt x="6325" y="411"/>
                    </a:cubicBezTo>
                    <a:close/>
                  </a:path>
                </a:pathLst>
              </a:custGeom>
              <a:solidFill>
                <a:srgbClr val="9ED8F6"/>
              </a:solidFill>
              <a:ln>
                <a:noFill/>
              </a:ln>
            </p:spPr>
            <p:txBody>
              <a:bodyPr/>
              <a:lstStyle/>
              <a:p>
                <a:endParaRPr lang="zh-CN" altLang="en-US"/>
              </a:p>
            </p:txBody>
          </p:sp>
          <p:sp>
            <p:nvSpPr>
              <p:cNvPr id="99" name="椭圆 98"/>
              <p:cNvSpPr/>
              <p:nvPr>
                <p:custDataLst>
                  <p:tags r:id="rId20"/>
                </p:custDataLst>
              </p:nvPr>
            </p:nvSpPr>
            <p:spPr>
              <a:xfrm>
                <a:off x="6096000" y="745329"/>
                <a:ext cx="415835" cy="244747"/>
              </a:xfrm>
              <a:prstGeom prst="ellipse">
                <a:avLst/>
              </a:prstGeom>
              <a:solidFill>
                <a:srgbClr val="EA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Freeform 72"/>
            <p:cNvSpPr/>
            <p:nvPr>
              <p:custDataLst>
                <p:tags r:id="rId17"/>
              </p:custDataLst>
            </p:nvPr>
          </p:nvSpPr>
          <p:spPr bwMode="auto">
            <a:xfrm>
              <a:off x="6146897" y="768899"/>
              <a:ext cx="147248" cy="159308"/>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127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 name="Freeform 76"/>
            <p:cNvSpPr/>
            <p:nvPr>
              <p:custDataLst>
                <p:tags r:id="rId18"/>
              </p:custDataLst>
            </p:nvPr>
          </p:nvSpPr>
          <p:spPr bwMode="auto">
            <a:xfrm>
              <a:off x="6216073" y="745126"/>
              <a:ext cx="215070" cy="192382"/>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127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1" name="矩形 100"/>
          <p:cNvSpPr/>
          <p:nvPr>
            <p:custDataLst>
              <p:tags r:id="rId15"/>
            </p:custDataLst>
          </p:nvPr>
        </p:nvSpPr>
        <p:spPr>
          <a:xfrm>
            <a:off x="3256603" y="3528227"/>
            <a:ext cx="5510697" cy="1384995"/>
          </a:xfrm>
          <a:prstGeom prst="rect">
            <a:avLst/>
          </a:prstGeom>
        </p:spPr>
        <p:txBody>
          <a:bodyPr wrap="square">
            <a:spAutoFit/>
          </a:bodyPr>
          <a:lstStyle/>
          <a:p>
            <a:r>
              <a:rPr lang="zh-CN" altLang="en-US" sz="2800" b="1" smtClean="0">
                <a:solidFill>
                  <a:srgbClr val="003300"/>
                </a:solidFill>
                <a:latin typeface="楷体" panose="02010609060101010101" pitchFamily="49" charset="-122"/>
                <a:ea typeface="楷体" panose="02010609060101010101" pitchFamily="49" charset="-122"/>
              </a:rPr>
              <a:t>    精细胞</a:t>
            </a:r>
            <a:r>
              <a:rPr lang="zh-CN" altLang="en-US" sz="2800" b="1">
                <a:solidFill>
                  <a:srgbClr val="003300"/>
                </a:solidFill>
                <a:latin typeface="楷体" panose="02010609060101010101" pitchFamily="49" charset="-122"/>
                <a:ea typeface="楷体" panose="02010609060101010101" pitchFamily="49" charset="-122"/>
              </a:rPr>
              <a:t>经变形，形成蝌蚪状的精子，头部含有细胞核，尾长，能够</a:t>
            </a:r>
            <a:r>
              <a:rPr lang="zh-CN" altLang="en-US" sz="2800" b="1" smtClean="0">
                <a:solidFill>
                  <a:srgbClr val="003300"/>
                </a:solidFill>
                <a:latin typeface="楷体" panose="02010609060101010101" pitchFamily="49" charset="-122"/>
                <a:ea typeface="楷体" panose="02010609060101010101" pitchFamily="49" charset="-122"/>
              </a:rPr>
              <a:t>摆动。</a:t>
            </a:r>
            <a:r>
              <a:rPr lang="zh-CN" altLang="en-US" sz="2000" b="1" smtClean="0">
                <a:solidFill>
                  <a:schemeClr val="bg1"/>
                </a:solidFill>
              </a:rPr>
              <a:t>。</a:t>
            </a:r>
            <a:endParaRPr lang="zh-CN" altLang="en-US" sz="2000" b="1">
              <a:solidFill>
                <a:schemeClr val="bg1"/>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247"/>
                                        </p:tgtEl>
                                        <p:attrNameLst>
                                          <p:attrName>style.visibility</p:attrName>
                                        </p:attrNameLst>
                                      </p:cBhvr>
                                      <p:to>
                                        <p:strVal val="visible"/>
                                      </p:to>
                                    </p:set>
                                    <p:animEffect transition="in" filter="fade">
                                      <p:cBhvr>
                                        <p:cTn id="16" dur="500"/>
                                        <p:tgtEl>
                                          <p:spTgt spid="247"/>
                                        </p:tgtEl>
                                      </p:cBhvr>
                                    </p:animEffect>
                                  </p:childTnLst>
                                </p:cTn>
                              </p:par>
                              <p:par>
                                <p:cTn id="17" presetID="10" presetClass="entr" presetSubtype="0" fill="hold" nodeType="withEffect">
                                  <p:stCondLst>
                                    <p:cond delay="0"/>
                                  </p:stCondLst>
                                  <p:childTnLst>
                                    <p:set>
                                      <p:cBhvr>
                                        <p:cTn id="18" dur="1" fill="hold">
                                          <p:stCondLst>
                                            <p:cond delay="0"/>
                                          </p:stCondLst>
                                        </p:cTn>
                                        <p:tgtEl>
                                          <p:spTgt spid="361"/>
                                        </p:tgtEl>
                                        <p:attrNameLst>
                                          <p:attrName>style.visibility</p:attrName>
                                        </p:attrNameLst>
                                      </p:cBhvr>
                                      <p:to>
                                        <p:strVal val="visible"/>
                                      </p:to>
                                    </p:set>
                                    <p:animEffect transition="in" filter="fade">
                                      <p:cBhvr>
                                        <p:cTn id="19" dur="500"/>
                                        <p:tgtEl>
                                          <p:spTgt spid="361"/>
                                        </p:tgtEl>
                                      </p:cBhvr>
                                    </p:animEffect>
                                  </p:childTnLst>
                                </p:cTn>
                              </p:par>
                              <p:par>
                                <p:cTn id="20" presetID="10" presetClass="entr" presetSubtype="0" fill="hold" nodeType="withEffect">
                                  <p:stCondLst>
                                    <p:cond delay="0"/>
                                  </p:stCondLst>
                                  <p:childTnLst>
                                    <p:set>
                                      <p:cBhvr>
                                        <p:cTn id="21" dur="1" fill="hold">
                                          <p:stCondLst>
                                            <p:cond delay="0"/>
                                          </p:stCondLst>
                                        </p:cTn>
                                        <p:tgtEl>
                                          <p:spTgt spid="379"/>
                                        </p:tgtEl>
                                        <p:attrNameLst>
                                          <p:attrName>style.visibility</p:attrName>
                                        </p:attrNameLst>
                                      </p:cBhvr>
                                      <p:to>
                                        <p:strVal val="visible"/>
                                      </p:to>
                                    </p:set>
                                    <p:animEffect transition="in" filter="fade">
                                      <p:cBhvr>
                                        <p:cTn id="22" dur="500"/>
                                        <p:tgtEl>
                                          <p:spTgt spid="3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4"/>
                                        </p:tgtEl>
                                        <p:attrNameLst>
                                          <p:attrName>style.visibility</p:attrName>
                                        </p:attrNameLst>
                                      </p:cBhvr>
                                      <p:to>
                                        <p:strVal val="visible"/>
                                      </p:to>
                                    </p:set>
                                    <p:animEffect transition="in" filter="wipe(left)">
                                      <p:cBhvr>
                                        <p:cTn id="27" dur="500"/>
                                        <p:tgtEl>
                                          <p:spTgt spid="20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55"/>
                                        </p:tgtEl>
                                        <p:attrNameLst>
                                          <p:attrName>style.visibility</p:attrName>
                                        </p:attrNameLst>
                                      </p:cBhvr>
                                      <p:to>
                                        <p:strVal val="visible"/>
                                      </p:to>
                                    </p:set>
                                    <p:animEffect transition="in" filter="barn(inVertical)">
                                      <p:cBhvr>
                                        <p:cTn id="30" dur="500"/>
                                        <p:tgtEl>
                                          <p:spTgt spid="155"/>
                                        </p:tgtEl>
                                      </p:cBhvr>
                                    </p:animEffect>
                                  </p:childTnLst>
                                </p:cTn>
                              </p:par>
                            </p:childTnLst>
                          </p:cTn>
                        </p:par>
                        <p:par>
                          <p:cTn id="31" fill="hold">
                            <p:stCondLst>
                              <p:cond delay="500"/>
                            </p:stCondLst>
                            <p:childTnLst>
                              <p:par>
                                <p:cTn id="32" presetID="53" presetClass="entr" presetSubtype="16" fill="hold" nodeType="afterEffect">
                                  <p:stCondLst>
                                    <p:cond delay="0"/>
                                  </p:stCondLst>
                                  <p:childTnLst>
                                    <p:set>
                                      <p:cBhvr>
                                        <p:cTn id="33" dur="1" fill="hold">
                                          <p:stCondLst>
                                            <p:cond delay="0"/>
                                          </p:stCondLst>
                                        </p:cTn>
                                        <p:tgtEl>
                                          <p:spTgt spid="76"/>
                                        </p:tgtEl>
                                        <p:attrNameLst>
                                          <p:attrName>style.visibility</p:attrName>
                                        </p:attrNameLst>
                                      </p:cBhvr>
                                      <p:to>
                                        <p:strVal val="visible"/>
                                      </p:to>
                                    </p:set>
                                    <p:anim calcmode="lin" valueType="num">
                                      <p:cBhvr>
                                        <p:cTn id="34" dur="1000" fill="hold"/>
                                        <p:tgtEl>
                                          <p:spTgt spid="76"/>
                                        </p:tgtEl>
                                        <p:attrNameLst>
                                          <p:attrName>ppt_w</p:attrName>
                                        </p:attrNameLst>
                                      </p:cBhvr>
                                      <p:tavLst>
                                        <p:tav tm="0">
                                          <p:val>
                                            <p:fltVal val="0"/>
                                          </p:val>
                                        </p:tav>
                                        <p:tav tm="100000">
                                          <p:val>
                                            <p:strVal val="#ppt_w"/>
                                          </p:val>
                                        </p:tav>
                                      </p:tavLst>
                                    </p:anim>
                                    <p:anim calcmode="lin" valueType="num">
                                      <p:cBhvr>
                                        <p:cTn id="35" dur="1000" fill="hold"/>
                                        <p:tgtEl>
                                          <p:spTgt spid="76"/>
                                        </p:tgtEl>
                                        <p:attrNameLst>
                                          <p:attrName>ppt_h</p:attrName>
                                        </p:attrNameLst>
                                      </p:cBhvr>
                                      <p:tavLst>
                                        <p:tav tm="0">
                                          <p:val>
                                            <p:fltVal val="0"/>
                                          </p:val>
                                        </p:tav>
                                        <p:tav tm="100000">
                                          <p:val>
                                            <p:strVal val="#ppt_h"/>
                                          </p:val>
                                        </p:tav>
                                      </p:tavLst>
                                    </p:anim>
                                    <p:animEffect transition="in" filter="fade">
                                      <p:cBhvr>
                                        <p:cTn id="36" dur="1000"/>
                                        <p:tgtEl>
                                          <p:spTgt spid="76"/>
                                        </p:tgtEl>
                                      </p:cBhvr>
                                    </p:animEffect>
                                  </p:childTnLst>
                                </p:cTn>
                              </p:par>
                              <p:par>
                                <p:cTn id="37" presetID="53" presetClass="entr" presetSubtype="16"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anim calcmode="lin" valueType="num">
                                      <p:cBhvr>
                                        <p:cTn id="39" dur="1000" fill="hold"/>
                                        <p:tgtEl>
                                          <p:spTgt spid="82"/>
                                        </p:tgtEl>
                                        <p:attrNameLst>
                                          <p:attrName>ppt_w</p:attrName>
                                        </p:attrNameLst>
                                      </p:cBhvr>
                                      <p:tavLst>
                                        <p:tav tm="0">
                                          <p:val>
                                            <p:fltVal val="0"/>
                                          </p:val>
                                        </p:tav>
                                        <p:tav tm="100000">
                                          <p:val>
                                            <p:strVal val="#ppt_w"/>
                                          </p:val>
                                        </p:tav>
                                      </p:tavLst>
                                    </p:anim>
                                    <p:anim calcmode="lin" valueType="num">
                                      <p:cBhvr>
                                        <p:cTn id="40" dur="1000" fill="hold"/>
                                        <p:tgtEl>
                                          <p:spTgt spid="82"/>
                                        </p:tgtEl>
                                        <p:attrNameLst>
                                          <p:attrName>ppt_h</p:attrName>
                                        </p:attrNameLst>
                                      </p:cBhvr>
                                      <p:tavLst>
                                        <p:tav tm="0">
                                          <p:val>
                                            <p:fltVal val="0"/>
                                          </p:val>
                                        </p:tav>
                                        <p:tav tm="100000">
                                          <p:val>
                                            <p:strVal val="#ppt_h"/>
                                          </p:val>
                                        </p:tav>
                                      </p:tavLst>
                                    </p:anim>
                                    <p:animEffect transition="in" filter="fade">
                                      <p:cBhvr>
                                        <p:cTn id="41" dur="1000"/>
                                        <p:tgtEl>
                                          <p:spTgt spid="82"/>
                                        </p:tgtEl>
                                      </p:cBhvr>
                                    </p:animEffect>
                                  </p:childTnLst>
                                </p:cTn>
                              </p:par>
                              <p:par>
                                <p:cTn id="42" presetID="53" presetClass="entr" presetSubtype="16"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1000" fill="hold"/>
                                        <p:tgtEl>
                                          <p:spTgt spid="88"/>
                                        </p:tgtEl>
                                        <p:attrNameLst>
                                          <p:attrName>ppt_w</p:attrName>
                                        </p:attrNameLst>
                                      </p:cBhvr>
                                      <p:tavLst>
                                        <p:tav tm="0">
                                          <p:val>
                                            <p:fltVal val="0"/>
                                          </p:val>
                                        </p:tav>
                                        <p:tav tm="100000">
                                          <p:val>
                                            <p:strVal val="#ppt_w"/>
                                          </p:val>
                                        </p:tav>
                                      </p:tavLst>
                                    </p:anim>
                                    <p:anim calcmode="lin" valueType="num">
                                      <p:cBhvr>
                                        <p:cTn id="45" dur="1000" fill="hold"/>
                                        <p:tgtEl>
                                          <p:spTgt spid="88"/>
                                        </p:tgtEl>
                                        <p:attrNameLst>
                                          <p:attrName>ppt_h</p:attrName>
                                        </p:attrNameLst>
                                      </p:cBhvr>
                                      <p:tavLst>
                                        <p:tav tm="0">
                                          <p:val>
                                            <p:fltVal val="0"/>
                                          </p:val>
                                        </p:tav>
                                        <p:tav tm="100000">
                                          <p:val>
                                            <p:strVal val="#ppt_h"/>
                                          </p:val>
                                        </p:tav>
                                      </p:tavLst>
                                    </p:anim>
                                    <p:animEffect transition="in" filter="fade">
                                      <p:cBhvr>
                                        <p:cTn id="46" dur="1000"/>
                                        <p:tgtEl>
                                          <p:spTgt spid="88"/>
                                        </p:tgtEl>
                                      </p:cBhvr>
                                    </p:animEffect>
                                  </p:childTnLst>
                                </p:cTn>
                              </p:par>
                              <p:par>
                                <p:cTn id="47" presetID="53" presetClass="entr" presetSubtype="16"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anim calcmode="lin" valueType="num">
                                      <p:cBhvr>
                                        <p:cTn id="49" dur="1000" fill="hold"/>
                                        <p:tgtEl>
                                          <p:spTgt spid="94"/>
                                        </p:tgtEl>
                                        <p:attrNameLst>
                                          <p:attrName>ppt_w</p:attrName>
                                        </p:attrNameLst>
                                      </p:cBhvr>
                                      <p:tavLst>
                                        <p:tav tm="0">
                                          <p:val>
                                            <p:fltVal val="0"/>
                                          </p:val>
                                        </p:tav>
                                        <p:tav tm="100000">
                                          <p:val>
                                            <p:strVal val="#ppt_w"/>
                                          </p:val>
                                        </p:tav>
                                      </p:tavLst>
                                    </p:anim>
                                    <p:anim calcmode="lin" valueType="num">
                                      <p:cBhvr>
                                        <p:cTn id="50" dur="1000" fill="hold"/>
                                        <p:tgtEl>
                                          <p:spTgt spid="94"/>
                                        </p:tgtEl>
                                        <p:attrNameLst>
                                          <p:attrName>ppt_h</p:attrName>
                                        </p:attrNameLst>
                                      </p:cBhvr>
                                      <p:tavLst>
                                        <p:tav tm="0">
                                          <p:val>
                                            <p:fltVal val="0"/>
                                          </p:val>
                                        </p:tav>
                                        <p:tav tm="100000">
                                          <p:val>
                                            <p:strVal val="#ppt_h"/>
                                          </p:val>
                                        </p:tav>
                                      </p:tavLst>
                                    </p:anim>
                                    <p:animEffect transition="in" filter="fade">
                                      <p:cBhvr>
                                        <p:cTn id="51" dur="1000"/>
                                        <p:tgtEl>
                                          <p:spTgt spid="9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101"/>
                                        </p:tgtEl>
                                        <p:attrNameLst>
                                          <p:attrName>style.visibility</p:attrName>
                                        </p:attrNameLst>
                                      </p:cBhvr>
                                      <p:to>
                                        <p:strVal val="visible"/>
                                      </p:to>
                                    </p:set>
                                    <p:animEffect transition="in" filter="randombar(horizontal)">
                                      <p:cBhvr>
                                        <p:cTn id="5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10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2"/>
          <p:cNvGrpSpPr/>
          <p:nvPr/>
        </p:nvGrpSpPr>
        <p:grpSpPr>
          <a:xfrm>
            <a:off x="2305289" y="2458522"/>
            <a:ext cx="88583" cy="645438"/>
            <a:chOff x="0" y="0"/>
            <a:chExt cx="119" cy="990"/>
          </a:xfrm>
          <a:solidFill>
            <a:srgbClr val="C00000"/>
          </a:solidFill>
        </p:grpSpPr>
        <p:sp>
          <p:nvSpPr>
            <p:cNvPr id="22662" name="Oval 3"/>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63" name="Oval 4"/>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64" name="Oval 5"/>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31" name="Group 6"/>
          <p:cNvGrpSpPr/>
          <p:nvPr/>
        </p:nvGrpSpPr>
        <p:grpSpPr>
          <a:xfrm>
            <a:off x="2416731" y="2458522"/>
            <a:ext cx="88583" cy="645438"/>
            <a:chOff x="0" y="0"/>
            <a:chExt cx="119" cy="990"/>
          </a:xfrm>
          <a:solidFill>
            <a:schemeClr val="accent5"/>
          </a:solidFill>
        </p:grpSpPr>
        <p:sp>
          <p:nvSpPr>
            <p:cNvPr id="22659" name="Oval 7"/>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60" name="Oval 8"/>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61" name="Oval 9"/>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22532" name="Oval 10"/>
          <p:cNvSpPr/>
          <p:nvPr/>
        </p:nvSpPr>
        <p:spPr>
          <a:xfrm>
            <a:off x="2134553" y="2362796"/>
            <a:ext cx="851178" cy="842249"/>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33" name="Group 11"/>
          <p:cNvGrpSpPr/>
          <p:nvPr/>
        </p:nvGrpSpPr>
        <p:grpSpPr>
          <a:xfrm>
            <a:off x="2617828" y="2694266"/>
            <a:ext cx="60365" cy="381119"/>
            <a:chOff x="0" y="0"/>
            <a:chExt cx="119" cy="990"/>
          </a:xfrm>
          <a:solidFill>
            <a:srgbClr val="C00000"/>
          </a:solidFill>
        </p:grpSpPr>
        <p:sp>
          <p:nvSpPr>
            <p:cNvPr id="22656" name="Oval 12"/>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7" name="Oval 13"/>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8" name="Oval 14"/>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34" name="Group 15"/>
          <p:cNvGrpSpPr/>
          <p:nvPr/>
        </p:nvGrpSpPr>
        <p:grpSpPr>
          <a:xfrm>
            <a:off x="2729270" y="2694266"/>
            <a:ext cx="60365" cy="381119"/>
            <a:chOff x="0" y="0"/>
            <a:chExt cx="119" cy="990"/>
          </a:xfrm>
          <a:solidFill>
            <a:schemeClr val="accent5"/>
          </a:solidFill>
        </p:grpSpPr>
        <p:sp>
          <p:nvSpPr>
            <p:cNvPr id="22653" name="Oval 16"/>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4" name="Oval 17"/>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5" name="Oval 18"/>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35" name="Group 19"/>
          <p:cNvGrpSpPr/>
          <p:nvPr/>
        </p:nvGrpSpPr>
        <p:grpSpPr>
          <a:xfrm>
            <a:off x="3493652" y="2406729"/>
            <a:ext cx="98227" cy="643652"/>
            <a:chOff x="0" y="0"/>
            <a:chExt cx="110" cy="826"/>
          </a:xfrm>
          <a:solidFill>
            <a:srgbClr val="C00000"/>
          </a:solidFill>
        </p:grpSpPr>
        <p:grpSp>
          <p:nvGrpSpPr>
            <p:cNvPr id="22645" name="Group 20"/>
            <p:cNvGrpSpPr/>
            <p:nvPr/>
          </p:nvGrpSpPr>
          <p:grpSpPr>
            <a:xfrm rot="-916674">
              <a:off x="10" y="0"/>
              <a:ext cx="100" cy="816"/>
              <a:chOff x="0" y="0"/>
              <a:chExt cx="119" cy="990"/>
            </a:xfrm>
            <a:grpFill/>
          </p:grpSpPr>
          <p:sp>
            <p:nvSpPr>
              <p:cNvPr id="22650" name="Oval 21"/>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1" name="Oval 22"/>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2" name="Oval 23"/>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46" name="Group 24"/>
            <p:cNvGrpSpPr/>
            <p:nvPr/>
          </p:nvGrpSpPr>
          <p:grpSpPr>
            <a:xfrm rot="1369456">
              <a:off x="0" y="18"/>
              <a:ext cx="93" cy="808"/>
              <a:chOff x="0" y="0"/>
              <a:chExt cx="119" cy="990"/>
            </a:xfrm>
            <a:grpFill/>
          </p:grpSpPr>
          <p:sp>
            <p:nvSpPr>
              <p:cNvPr id="22647" name="Oval 25"/>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8" name="Oval 26"/>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9" name="Oval 27"/>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sp>
        <p:nvSpPr>
          <p:cNvPr id="22536" name="Oval 28"/>
          <p:cNvSpPr/>
          <p:nvPr/>
        </p:nvSpPr>
        <p:spPr>
          <a:xfrm>
            <a:off x="3269695" y="2219921"/>
            <a:ext cx="1231226" cy="1155502"/>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37" name="Group 29"/>
          <p:cNvGrpSpPr/>
          <p:nvPr/>
        </p:nvGrpSpPr>
        <p:grpSpPr>
          <a:xfrm>
            <a:off x="3729395" y="2438162"/>
            <a:ext cx="101441" cy="600790"/>
            <a:chOff x="0" y="0"/>
            <a:chExt cx="110" cy="826"/>
          </a:xfrm>
          <a:solidFill>
            <a:schemeClr val="accent5"/>
          </a:solidFill>
        </p:grpSpPr>
        <p:grpSp>
          <p:nvGrpSpPr>
            <p:cNvPr id="22637" name="Group 30"/>
            <p:cNvGrpSpPr/>
            <p:nvPr/>
          </p:nvGrpSpPr>
          <p:grpSpPr>
            <a:xfrm rot="-916674">
              <a:off x="10" y="0"/>
              <a:ext cx="100" cy="816"/>
              <a:chOff x="0" y="0"/>
              <a:chExt cx="119" cy="990"/>
            </a:xfrm>
            <a:grpFill/>
          </p:grpSpPr>
          <p:sp>
            <p:nvSpPr>
              <p:cNvPr id="22642" name="Oval 31"/>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3" name="Oval 32"/>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4" name="Oval 33"/>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38" name="Group 34"/>
            <p:cNvGrpSpPr/>
            <p:nvPr/>
          </p:nvGrpSpPr>
          <p:grpSpPr>
            <a:xfrm rot="1369456">
              <a:off x="0" y="18"/>
              <a:ext cx="93" cy="808"/>
              <a:chOff x="0" y="0"/>
              <a:chExt cx="119" cy="990"/>
            </a:xfrm>
            <a:grpFill/>
          </p:grpSpPr>
          <p:sp>
            <p:nvSpPr>
              <p:cNvPr id="22639" name="Oval 35"/>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0" name="Oval 36"/>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1" name="Oval 37"/>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sp>
        <p:nvSpPr>
          <p:cNvPr id="22538" name="Line 38"/>
          <p:cNvSpPr/>
          <p:nvPr/>
        </p:nvSpPr>
        <p:spPr>
          <a:xfrm flipV="1">
            <a:off x="2985731" y="2726770"/>
            <a:ext cx="342900" cy="357"/>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39" name="Line 39"/>
          <p:cNvSpPr/>
          <p:nvPr/>
        </p:nvSpPr>
        <p:spPr>
          <a:xfrm flipV="1">
            <a:off x="4430554" y="2368154"/>
            <a:ext cx="207884" cy="157163"/>
          </a:xfrm>
          <a:prstGeom prst="line">
            <a:avLst/>
          </a:prstGeom>
          <a:ln w="44450" cap="flat" cmpd="sng">
            <a:solidFill>
              <a:srgbClr val="000000"/>
            </a:solidFill>
            <a:prstDash val="solid"/>
            <a:headEnd type="none" w="med" len="med"/>
            <a:tailEnd type="stealth" w="lg" len="lg"/>
          </a:ln>
        </p:spPr>
        <p:txBody>
          <a:bodyPr/>
          <a:lstStyle/>
          <a:p>
            <a:endParaRPr sz="100"/>
          </a:p>
        </p:txBody>
      </p:sp>
      <p:grpSp>
        <p:nvGrpSpPr>
          <p:cNvPr id="22540" name="Group 40"/>
          <p:cNvGrpSpPr/>
          <p:nvPr/>
        </p:nvGrpSpPr>
        <p:grpSpPr>
          <a:xfrm>
            <a:off x="3980498" y="2687837"/>
            <a:ext cx="67151" cy="448271"/>
            <a:chOff x="0" y="0"/>
            <a:chExt cx="110" cy="826"/>
          </a:xfrm>
          <a:solidFill>
            <a:srgbClr val="C00000"/>
          </a:solidFill>
        </p:grpSpPr>
        <p:grpSp>
          <p:nvGrpSpPr>
            <p:cNvPr id="22629" name="Group 41"/>
            <p:cNvGrpSpPr/>
            <p:nvPr/>
          </p:nvGrpSpPr>
          <p:grpSpPr>
            <a:xfrm rot="-916674">
              <a:off x="10" y="0"/>
              <a:ext cx="100" cy="816"/>
              <a:chOff x="0" y="0"/>
              <a:chExt cx="119" cy="990"/>
            </a:xfrm>
            <a:grpFill/>
          </p:grpSpPr>
          <p:sp>
            <p:nvSpPr>
              <p:cNvPr id="22634" name="Oval 42"/>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35" name="Oval 43"/>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36" name="Oval 44"/>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30" name="Group 45"/>
            <p:cNvGrpSpPr/>
            <p:nvPr/>
          </p:nvGrpSpPr>
          <p:grpSpPr>
            <a:xfrm rot="1369456">
              <a:off x="0" y="18"/>
              <a:ext cx="93" cy="808"/>
              <a:chOff x="0" y="0"/>
              <a:chExt cx="119" cy="990"/>
            </a:xfrm>
            <a:grpFill/>
          </p:grpSpPr>
          <p:sp>
            <p:nvSpPr>
              <p:cNvPr id="22631" name="Oval 46"/>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32" name="Oval 47"/>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33" name="Oval 48"/>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grpSp>
        <p:nvGrpSpPr>
          <p:cNvPr id="22541" name="Group 49"/>
          <p:cNvGrpSpPr/>
          <p:nvPr/>
        </p:nvGrpSpPr>
        <p:grpSpPr>
          <a:xfrm>
            <a:off x="4141946" y="2710339"/>
            <a:ext cx="67151" cy="418624"/>
            <a:chOff x="0" y="0"/>
            <a:chExt cx="110" cy="826"/>
          </a:xfrm>
          <a:solidFill>
            <a:schemeClr val="accent5"/>
          </a:solidFill>
        </p:grpSpPr>
        <p:grpSp>
          <p:nvGrpSpPr>
            <p:cNvPr id="22621" name="Group 50"/>
            <p:cNvGrpSpPr/>
            <p:nvPr/>
          </p:nvGrpSpPr>
          <p:grpSpPr>
            <a:xfrm rot="-916674">
              <a:off x="10" y="0"/>
              <a:ext cx="100" cy="816"/>
              <a:chOff x="0" y="0"/>
              <a:chExt cx="119" cy="990"/>
            </a:xfrm>
            <a:grpFill/>
          </p:grpSpPr>
          <p:sp>
            <p:nvSpPr>
              <p:cNvPr id="22626" name="Oval 51"/>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27" name="Oval 52"/>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28" name="Oval 53"/>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22" name="Group 54"/>
            <p:cNvGrpSpPr/>
            <p:nvPr/>
          </p:nvGrpSpPr>
          <p:grpSpPr>
            <a:xfrm rot="1369456">
              <a:off x="0" y="18"/>
              <a:ext cx="93" cy="808"/>
              <a:chOff x="0" y="0"/>
              <a:chExt cx="119" cy="990"/>
            </a:xfrm>
            <a:grpFill/>
          </p:grpSpPr>
          <p:sp>
            <p:nvSpPr>
              <p:cNvPr id="22623" name="Oval 55"/>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24" name="Oval 56"/>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25" name="Oval 57"/>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grpSp>
        <p:nvGrpSpPr>
          <p:cNvPr id="22542" name="Group 58"/>
          <p:cNvGrpSpPr/>
          <p:nvPr/>
        </p:nvGrpSpPr>
        <p:grpSpPr>
          <a:xfrm>
            <a:off x="4829889" y="1850589"/>
            <a:ext cx="97870" cy="644009"/>
            <a:chOff x="0" y="0"/>
            <a:chExt cx="110" cy="826"/>
          </a:xfrm>
          <a:solidFill>
            <a:srgbClr val="C00000"/>
          </a:solidFill>
        </p:grpSpPr>
        <p:grpSp>
          <p:nvGrpSpPr>
            <p:cNvPr id="22613" name="Group 59"/>
            <p:cNvGrpSpPr/>
            <p:nvPr/>
          </p:nvGrpSpPr>
          <p:grpSpPr>
            <a:xfrm rot="-916674">
              <a:off x="10" y="0"/>
              <a:ext cx="100" cy="816"/>
              <a:chOff x="0" y="0"/>
              <a:chExt cx="119" cy="990"/>
            </a:xfrm>
            <a:grpFill/>
          </p:grpSpPr>
          <p:sp>
            <p:nvSpPr>
              <p:cNvPr id="22618" name="Oval 60"/>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19" name="Oval 61"/>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20" name="Oval 62"/>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14" name="Group 63"/>
            <p:cNvGrpSpPr/>
            <p:nvPr/>
          </p:nvGrpSpPr>
          <p:grpSpPr>
            <a:xfrm rot="1369456">
              <a:off x="0" y="18"/>
              <a:ext cx="93" cy="808"/>
              <a:chOff x="0" y="0"/>
              <a:chExt cx="119" cy="990"/>
            </a:xfrm>
            <a:grpFill/>
          </p:grpSpPr>
          <p:sp>
            <p:nvSpPr>
              <p:cNvPr id="22615" name="Oval 64"/>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16" name="Oval 65"/>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17" name="Oval 66"/>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sp>
        <p:nvSpPr>
          <p:cNvPr id="22543" name="Oval 67"/>
          <p:cNvSpPr/>
          <p:nvPr/>
        </p:nvSpPr>
        <p:spPr>
          <a:xfrm>
            <a:off x="4600932" y="1755577"/>
            <a:ext cx="827246" cy="834033"/>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44" name="Group 68"/>
          <p:cNvGrpSpPr/>
          <p:nvPr/>
        </p:nvGrpSpPr>
        <p:grpSpPr>
          <a:xfrm>
            <a:off x="4839891" y="3269337"/>
            <a:ext cx="101441" cy="600790"/>
            <a:chOff x="0" y="0"/>
            <a:chExt cx="110" cy="826"/>
          </a:xfrm>
          <a:solidFill>
            <a:schemeClr val="accent5"/>
          </a:solidFill>
        </p:grpSpPr>
        <p:grpSp>
          <p:nvGrpSpPr>
            <p:cNvPr id="22605" name="Group 69"/>
            <p:cNvGrpSpPr/>
            <p:nvPr/>
          </p:nvGrpSpPr>
          <p:grpSpPr>
            <a:xfrm rot="-916674">
              <a:off x="10" y="0"/>
              <a:ext cx="100" cy="816"/>
              <a:chOff x="0" y="0"/>
              <a:chExt cx="119" cy="990"/>
            </a:xfrm>
            <a:grpFill/>
          </p:grpSpPr>
          <p:sp>
            <p:nvSpPr>
              <p:cNvPr id="22610" name="Oval 70"/>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11" name="Oval 71"/>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12" name="Oval 72"/>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06" name="Group 73"/>
            <p:cNvGrpSpPr/>
            <p:nvPr/>
          </p:nvGrpSpPr>
          <p:grpSpPr>
            <a:xfrm rot="1369456">
              <a:off x="0" y="18"/>
              <a:ext cx="93" cy="808"/>
              <a:chOff x="0" y="0"/>
              <a:chExt cx="119" cy="990"/>
            </a:xfrm>
            <a:grpFill/>
          </p:grpSpPr>
          <p:sp>
            <p:nvSpPr>
              <p:cNvPr id="22607" name="Oval 74"/>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8" name="Oval 75"/>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9" name="Oval 76"/>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grpSp>
        <p:nvGrpSpPr>
          <p:cNvPr id="22545" name="Group 77"/>
          <p:cNvGrpSpPr/>
          <p:nvPr/>
        </p:nvGrpSpPr>
        <p:grpSpPr>
          <a:xfrm>
            <a:off x="5072420" y="3382209"/>
            <a:ext cx="67151" cy="448271"/>
            <a:chOff x="0" y="0"/>
            <a:chExt cx="110" cy="826"/>
          </a:xfrm>
          <a:solidFill>
            <a:srgbClr val="C00000"/>
          </a:solidFill>
        </p:grpSpPr>
        <p:grpSp>
          <p:nvGrpSpPr>
            <p:cNvPr id="22597" name="Group 78"/>
            <p:cNvGrpSpPr/>
            <p:nvPr/>
          </p:nvGrpSpPr>
          <p:grpSpPr>
            <a:xfrm rot="-916674">
              <a:off x="10" y="0"/>
              <a:ext cx="100" cy="816"/>
              <a:chOff x="0" y="0"/>
              <a:chExt cx="119" cy="990"/>
            </a:xfrm>
            <a:grpFill/>
          </p:grpSpPr>
          <p:sp>
            <p:nvSpPr>
              <p:cNvPr id="22602" name="Oval 79"/>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3" name="Oval 80"/>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4" name="Oval 81"/>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98" name="Group 82"/>
            <p:cNvGrpSpPr/>
            <p:nvPr/>
          </p:nvGrpSpPr>
          <p:grpSpPr>
            <a:xfrm rot="1369456">
              <a:off x="0" y="18"/>
              <a:ext cx="93" cy="808"/>
              <a:chOff x="0" y="0"/>
              <a:chExt cx="119" cy="990"/>
            </a:xfrm>
            <a:grpFill/>
          </p:grpSpPr>
          <p:sp>
            <p:nvSpPr>
              <p:cNvPr id="22599" name="Oval 83"/>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0" name="Oval 84"/>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1" name="Oval 85"/>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grpSp>
        <p:nvGrpSpPr>
          <p:cNvPr id="22546" name="Group 86"/>
          <p:cNvGrpSpPr/>
          <p:nvPr/>
        </p:nvGrpSpPr>
        <p:grpSpPr>
          <a:xfrm>
            <a:off x="5061704" y="2005251"/>
            <a:ext cx="67151" cy="418624"/>
            <a:chOff x="0" y="0"/>
            <a:chExt cx="110" cy="826"/>
          </a:xfrm>
          <a:solidFill>
            <a:schemeClr val="accent5"/>
          </a:solidFill>
        </p:grpSpPr>
        <p:grpSp>
          <p:nvGrpSpPr>
            <p:cNvPr id="22589" name="Group 87"/>
            <p:cNvGrpSpPr/>
            <p:nvPr/>
          </p:nvGrpSpPr>
          <p:grpSpPr>
            <a:xfrm rot="-916674">
              <a:off x="10" y="0"/>
              <a:ext cx="100" cy="816"/>
              <a:chOff x="0" y="0"/>
              <a:chExt cx="119" cy="990"/>
            </a:xfrm>
            <a:grpFill/>
          </p:grpSpPr>
          <p:sp>
            <p:nvSpPr>
              <p:cNvPr id="22594" name="Oval 88"/>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95" name="Oval 89"/>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96" name="Oval 90"/>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90" name="Group 91"/>
            <p:cNvGrpSpPr/>
            <p:nvPr/>
          </p:nvGrpSpPr>
          <p:grpSpPr>
            <a:xfrm rot="1369456">
              <a:off x="0" y="18"/>
              <a:ext cx="93" cy="808"/>
              <a:chOff x="0" y="0"/>
              <a:chExt cx="119" cy="990"/>
            </a:xfrm>
            <a:grpFill/>
          </p:grpSpPr>
          <p:sp>
            <p:nvSpPr>
              <p:cNvPr id="22591" name="Oval 92"/>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92" name="Oval 93"/>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93" name="Oval 94"/>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sp>
        <p:nvSpPr>
          <p:cNvPr id="22547" name="Oval 95"/>
          <p:cNvSpPr/>
          <p:nvPr/>
        </p:nvSpPr>
        <p:spPr>
          <a:xfrm>
            <a:off x="4600575" y="3149680"/>
            <a:ext cx="827246" cy="834033"/>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48" name="Line 96"/>
          <p:cNvSpPr/>
          <p:nvPr/>
        </p:nvSpPr>
        <p:spPr>
          <a:xfrm>
            <a:off x="4309467" y="3199686"/>
            <a:ext cx="350044" cy="178594"/>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49" name="Line 97"/>
          <p:cNvSpPr/>
          <p:nvPr/>
        </p:nvSpPr>
        <p:spPr>
          <a:xfrm flipV="1">
            <a:off x="5343525" y="3231833"/>
            <a:ext cx="245031" cy="114300"/>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50" name="Line 98"/>
          <p:cNvSpPr/>
          <p:nvPr/>
        </p:nvSpPr>
        <p:spPr>
          <a:xfrm>
            <a:off x="5323166" y="3844052"/>
            <a:ext cx="285750" cy="99299"/>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51" name="Line 99"/>
          <p:cNvSpPr/>
          <p:nvPr/>
        </p:nvSpPr>
        <p:spPr>
          <a:xfrm>
            <a:off x="5403176" y="2233136"/>
            <a:ext cx="243602" cy="86440"/>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52" name="Line 100"/>
          <p:cNvSpPr/>
          <p:nvPr/>
        </p:nvSpPr>
        <p:spPr>
          <a:xfrm flipV="1">
            <a:off x="5347097" y="1701284"/>
            <a:ext cx="207884" cy="157163"/>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53" name="Oval 101"/>
          <p:cNvSpPr/>
          <p:nvPr/>
        </p:nvSpPr>
        <p:spPr>
          <a:xfrm>
            <a:off x="5627132" y="1310164"/>
            <a:ext cx="709017" cy="691158"/>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54" name="Group 102"/>
          <p:cNvGrpSpPr/>
          <p:nvPr/>
        </p:nvGrpSpPr>
        <p:grpSpPr>
          <a:xfrm>
            <a:off x="5877878" y="1350169"/>
            <a:ext cx="88583" cy="645795"/>
            <a:chOff x="0" y="0"/>
            <a:chExt cx="119" cy="990"/>
          </a:xfrm>
          <a:solidFill>
            <a:srgbClr val="C00000"/>
          </a:solidFill>
        </p:grpSpPr>
        <p:sp>
          <p:nvSpPr>
            <p:cNvPr id="22586" name="Oval 103"/>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7" name="Oval 104"/>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8" name="Oval 105"/>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55" name="Group 106"/>
          <p:cNvGrpSpPr/>
          <p:nvPr/>
        </p:nvGrpSpPr>
        <p:grpSpPr>
          <a:xfrm>
            <a:off x="5987892" y="3856911"/>
            <a:ext cx="60365" cy="381119"/>
            <a:chOff x="0" y="0"/>
            <a:chExt cx="119" cy="990"/>
          </a:xfrm>
          <a:solidFill>
            <a:srgbClr val="C00000"/>
          </a:solidFill>
        </p:grpSpPr>
        <p:sp>
          <p:nvSpPr>
            <p:cNvPr id="22583" name="Oval 107"/>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4" name="Oval 108"/>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5" name="Oval 109"/>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22556" name="Oval 110"/>
          <p:cNvSpPr/>
          <p:nvPr/>
        </p:nvSpPr>
        <p:spPr>
          <a:xfrm>
            <a:off x="5629276" y="2891433"/>
            <a:ext cx="709017" cy="691158"/>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57" name="Group 111"/>
          <p:cNvGrpSpPr/>
          <p:nvPr/>
        </p:nvGrpSpPr>
        <p:grpSpPr>
          <a:xfrm>
            <a:off x="5873234" y="2918222"/>
            <a:ext cx="88583" cy="645795"/>
            <a:chOff x="0" y="0"/>
            <a:chExt cx="119" cy="990"/>
          </a:xfrm>
          <a:solidFill>
            <a:schemeClr val="accent5"/>
          </a:solidFill>
        </p:grpSpPr>
        <p:sp>
          <p:nvSpPr>
            <p:cNvPr id="22580" name="Oval 112"/>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1" name="Oval 113"/>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2" name="Oval 114"/>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58" name="Group 115"/>
          <p:cNvGrpSpPr/>
          <p:nvPr/>
        </p:nvGrpSpPr>
        <p:grpSpPr>
          <a:xfrm>
            <a:off x="6011823" y="2282429"/>
            <a:ext cx="60365" cy="381476"/>
            <a:chOff x="0" y="0"/>
            <a:chExt cx="119" cy="990"/>
          </a:xfrm>
          <a:solidFill>
            <a:schemeClr val="accent5"/>
          </a:solidFill>
        </p:grpSpPr>
        <p:sp>
          <p:nvSpPr>
            <p:cNvPr id="22577" name="Oval 116"/>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8" name="Oval 117"/>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9" name="Oval 118"/>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22559" name="Oval 119"/>
          <p:cNvSpPr/>
          <p:nvPr/>
        </p:nvSpPr>
        <p:spPr>
          <a:xfrm>
            <a:off x="5646778" y="2081689"/>
            <a:ext cx="709017" cy="691158"/>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60" name="Group 120"/>
          <p:cNvGrpSpPr/>
          <p:nvPr/>
        </p:nvGrpSpPr>
        <p:grpSpPr>
          <a:xfrm>
            <a:off x="5885378" y="2099192"/>
            <a:ext cx="88583" cy="645438"/>
            <a:chOff x="0" y="0"/>
            <a:chExt cx="119" cy="990"/>
          </a:xfrm>
          <a:solidFill>
            <a:srgbClr val="C00000"/>
          </a:solidFill>
        </p:grpSpPr>
        <p:sp>
          <p:nvSpPr>
            <p:cNvPr id="22574" name="Oval 121"/>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5" name="Oval 122"/>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6" name="Oval 123"/>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61" name="Group 124"/>
          <p:cNvGrpSpPr/>
          <p:nvPr/>
        </p:nvGrpSpPr>
        <p:grpSpPr>
          <a:xfrm>
            <a:off x="6015038" y="3051453"/>
            <a:ext cx="60365" cy="381119"/>
            <a:chOff x="0" y="0"/>
            <a:chExt cx="119" cy="990"/>
          </a:xfrm>
          <a:solidFill>
            <a:srgbClr val="C00000"/>
          </a:solidFill>
        </p:grpSpPr>
        <p:sp>
          <p:nvSpPr>
            <p:cNvPr id="22571" name="Oval 125"/>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2" name="Oval 126"/>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3" name="Oval 127"/>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22562" name="Oval 128"/>
          <p:cNvSpPr/>
          <p:nvPr/>
        </p:nvSpPr>
        <p:spPr>
          <a:xfrm>
            <a:off x="5602130" y="3696891"/>
            <a:ext cx="709017" cy="691158"/>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63" name="Group 129"/>
          <p:cNvGrpSpPr/>
          <p:nvPr/>
        </p:nvGrpSpPr>
        <p:grpSpPr>
          <a:xfrm>
            <a:off x="5846088" y="3737253"/>
            <a:ext cx="88583" cy="645438"/>
            <a:chOff x="0" y="0"/>
            <a:chExt cx="119" cy="990"/>
          </a:xfrm>
          <a:solidFill>
            <a:schemeClr val="accent5"/>
          </a:solidFill>
        </p:grpSpPr>
        <p:sp>
          <p:nvSpPr>
            <p:cNvPr id="22568" name="Oval 130"/>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69" name="Oval 131"/>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0" name="Oval 132"/>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64" name="Group 133"/>
          <p:cNvGrpSpPr/>
          <p:nvPr/>
        </p:nvGrpSpPr>
        <p:grpSpPr>
          <a:xfrm>
            <a:off x="6011823" y="1512689"/>
            <a:ext cx="60365" cy="381476"/>
            <a:chOff x="0" y="0"/>
            <a:chExt cx="119" cy="990"/>
          </a:xfrm>
          <a:solidFill>
            <a:schemeClr val="accent5"/>
          </a:solidFill>
        </p:grpSpPr>
        <p:sp>
          <p:nvSpPr>
            <p:cNvPr id="22565" name="Oval 134"/>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66" name="Oval 135"/>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67" name="Oval 136"/>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4" name="Text Box 2"/>
          <p:cNvSpPr txBox="1">
            <a:spLocks noChangeArrowheads="1"/>
          </p:cNvSpPr>
          <p:nvPr/>
        </p:nvSpPr>
        <p:spPr bwMode="auto">
          <a:xfrm>
            <a:off x="5938957" y="867965"/>
            <a:ext cx="1258015" cy="414020"/>
          </a:xfrm>
          <a:prstGeom prst="rect">
            <a:avLst/>
          </a:prstGeom>
          <a:noFill/>
          <a:ln w="9525">
            <a:noFill/>
            <a:miter lim="800000"/>
          </a:ln>
          <a:effectLst/>
        </p:spPr>
        <p:txBody>
          <a:bodyPr wrap="square">
            <a:spAutoFit/>
          </a:bodyPr>
          <a:lstStyle/>
          <a:p>
            <a:pPr defTabSz="685800" eaLnBrk="1" hangingPunct="1">
              <a:defRPr/>
            </a:pPr>
            <a:r>
              <a:rPr lang="zh-CN" altLang="en-US" sz="2100" b="1">
                <a:solidFill>
                  <a:srgbClr val="A18263"/>
                </a:solidFill>
                <a:effectLst>
                  <a:outerShdw blurRad="38100" dist="38100" dir="2700000" algn="tl">
                    <a:srgbClr val="000000"/>
                  </a:outerShdw>
                </a:effectLst>
                <a:latin typeface="楷体" panose="02010609060101010101" pitchFamily="49" charset="-122"/>
                <a:ea typeface="楷体" panose="02010609060101010101" pitchFamily="49" charset="-122"/>
              </a:rPr>
              <a:t>交叉互换</a:t>
            </a:r>
          </a:p>
        </p:txBody>
      </p:sp>
      <p:sp>
        <p:nvSpPr>
          <p:cNvPr id="3" name="右大括号 2"/>
          <p:cNvSpPr/>
          <p:nvPr/>
        </p:nvSpPr>
        <p:spPr>
          <a:xfrm>
            <a:off x="6486525" y="1403033"/>
            <a:ext cx="162878" cy="12926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100">
              <a:latin typeface="楷体" panose="02010609060101010101" pitchFamily="49" charset="-122"/>
              <a:ea typeface="楷体" panose="02010609060101010101" pitchFamily="49" charset="-122"/>
            </a:endParaRPr>
          </a:p>
        </p:txBody>
      </p:sp>
      <p:sp>
        <p:nvSpPr>
          <p:cNvPr id="5" name="右大括号 4"/>
          <p:cNvSpPr/>
          <p:nvPr/>
        </p:nvSpPr>
        <p:spPr>
          <a:xfrm>
            <a:off x="6486525" y="3031451"/>
            <a:ext cx="162878" cy="12926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100">
              <a:latin typeface="楷体" panose="02010609060101010101" pitchFamily="49" charset="-122"/>
              <a:ea typeface="楷体" panose="02010609060101010101" pitchFamily="49" charset="-122"/>
            </a:endParaRPr>
          </a:p>
        </p:txBody>
      </p:sp>
      <p:sp>
        <p:nvSpPr>
          <p:cNvPr id="6" name="文本框 5"/>
          <p:cNvSpPr txBox="1"/>
          <p:nvPr/>
        </p:nvSpPr>
        <p:spPr>
          <a:xfrm>
            <a:off x="6690122" y="1788081"/>
            <a:ext cx="1128713" cy="1060450"/>
          </a:xfrm>
          <a:prstGeom prst="rect">
            <a:avLst/>
          </a:prstGeom>
          <a:noFill/>
        </p:spPr>
        <p:txBody>
          <a:bodyPr wrap="square" rtlCol="0">
            <a:spAutoFit/>
          </a:bodyPr>
          <a:lstStyle/>
          <a:p>
            <a:r>
              <a:rPr lang="zh-CN" altLang="en-US" sz="2100">
                <a:latin typeface="楷体" panose="02010609060101010101" pitchFamily="49" charset="-122"/>
                <a:ea typeface="楷体" panose="02010609060101010101" pitchFamily="49" charset="-122"/>
              </a:rPr>
              <a:t>染色体组成相同</a:t>
            </a:r>
          </a:p>
        </p:txBody>
      </p:sp>
      <p:sp>
        <p:nvSpPr>
          <p:cNvPr id="8" name="文本框 7"/>
          <p:cNvSpPr txBox="1"/>
          <p:nvPr/>
        </p:nvSpPr>
        <p:spPr>
          <a:xfrm>
            <a:off x="6690122" y="3432572"/>
            <a:ext cx="1128713" cy="1060450"/>
          </a:xfrm>
          <a:prstGeom prst="rect">
            <a:avLst/>
          </a:prstGeom>
          <a:noFill/>
        </p:spPr>
        <p:txBody>
          <a:bodyPr wrap="square" rtlCol="0">
            <a:spAutoFit/>
          </a:bodyPr>
          <a:lstStyle/>
          <a:p>
            <a:r>
              <a:rPr lang="zh-CN" altLang="en-US" sz="2100">
                <a:latin typeface="楷体" panose="02010609060101010101" pitchFamily="49" charset="-122"/>
                <a:ea typeface="楷体" panose="02010609060101010101" pitchFamily="49" charset="-122"/>
              </a:rPr>
              <a:t>染色体组成相同</a:t>
            </a:r>
          </a:p>
        </p:txBody>
      </p:sp>
      <p:sp>
        <p:nvSpPr>
          <p:cNvPr id="7" name="Oval 26"/>
          <p:cNvSpPr/>
          <p:nvPr/>
        </p:nvSpPr>
        <p:spPr>
          <a:xfrm rot="1369456">
            <a:off x="3572947" y="2437805"/>
            <a:ext cx="85368" cy="203954"/>
          </a:xfrm>
          <a:prstGeom prst="ellipse">
            <a:avLst/>
          </a:prstGeom>
          <a:solidFill>
            <a:schemeClr val="accent5"/>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9" name="Oval 32"/>
          <p:cNvSpPr/>
          <p:nvPr/>
        </p:nvSpPr>
        <p:spPr>
          <a:xfrm rot="-916674">
            <a:off x="3685461" y="2445306"/>
            <a:ext cx="91440" cy="191096"/>
          </a:xfrm>
          <a:prstGeom prst="ellipse">
            <a:avLst/>
          </a:prstGeom>
          <a:solidFill>
            <a:srgbClr val="C00000"/>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0" name="Oval 26"/>
          <p:cNvSpPr/>
          <p:nvPr/>
        </p:nvSpPr>
        <p:spPr>
          <a:xfrm rot="1369456">
            <a:off x="4909185" y="1881664"/>
            <a:ext cx="85368" cy="203954"/>
          </a:xfrm>
          <a:prstGeom prst="ellipse">
            <a:avLst/>
          </a:prstGeom>
          <a:solidFill>
            <a:schemeClr val="accent5"/>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1" name="Oval 26"/>
          <p:cNvSpPr/>
          <p:nvPr/>
        </p:nvSpPr>
        <p:spPr>
          <a:xfrm>
            <a:off x="5888951" y="2099549"/>
            <a:ext cx="85368" cy="203954"/>
          </a:xfrm>
          <a:prstGeom prst="ellipse">
            <a:avLst/>
          </a:prstGeom>
          <a:solidFill>
            <a:schemeClr val="accent5"/>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2" name="Oval 26"/>
          <p:cNvSpPr/>
          <p:nvPr/>
        </p:nvSpPr>
        <p:spPr>
          <a:xfrm>
            <a:off x="5873234" y="2923223"/>
            <a:ext cx="85368" cy="203954"/>
          </a:xfrm>
          <a:prstGeom prst="ellipse">
            <a:avLst/>
          </a:prstGeom>
          <a:solidFill>
            <a:srgbClr val="C00000"/>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3" name="Oval 32"/>
          <p:cNvSpPr/>
          <p:nvPr/>
        </p:nvSpPr>
        <p:spPr>
          <a:xfrm rot="-916674">
            <a:off x="4795242" y="3276482"/>
            <a:ext cx="91440" cy="191096"/>
          </a:xfrm>
          <a:prstGeom prst="ellipse">
            <a:avLst/>
          </a:prstGeom>
          <a:solidFill>
            <a:srgbClr val="C00000"/>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5" name="流程图: 可选过程 14"/>
          <p:cNvSpPr/>
          <p:nvPr/>
        </p:nvSpPr>
        <p:spPr>
          <a:xfrm>
            <a:off x="6376154" y="1310164"/>
            <a:ext cx="1396604" cy="3122534"/>
          </a:xfrm>
          <a:prstGeom prst="flowChartAlternateProcess">
            <a:avLst/>
          </a:prstGeom>
          <a:solidFill>
            <a:srgbClr val="FFF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a:solidFill>
                  <a:schemeClr val="accent3">
                    <a:lumMod val="50000"/>
                  </a:schemeClr>
                </a:solidFill>
                <a:latin typeface="楷体" panose="02010609060101010101" pitchFamily="49" charset="-122"/>
                <a:ea typeface="楷体" panose="02010609060101010101" pitchFamily="49" charset="-122"/>
              </a:rPr>
              <a:t>染色体组成各不相同</a:t>
            </a:r>
          </a:p>
        </p:txBody>
      </p:sp>
      <p:sp>
        <p:nvSpPr>
          <p:cNvPr id="16" name="圆角矩形标注 15"/>
          <p:cNvSpPr/>
          <p:nvPr/>
        </p:nvSpPr>
        <p:spPr>
          <a:xfrm>
            <a:off x="2305289" y="1134851"/>
            <a:ext cx="2195632" cy="909333"/>
          </a:xfrm>
          <a:prstGeom prst="wedgeRoundRectCallout">
            <a:avLst>
              <a:gd name="adj1" fmla="val 44321"/>
              <a:gd name="adj2" fmla="val 101045"/>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a:solidFill>
                  <a:srgbClr val="A18263"/>
                </a:solidFill>
                <a:latin typeface="楷体" panose="02010609060101010101" pitchFamily="49" charset="-122"/>
                <a:ea typeface="楷体" panose="02010609060101010101" pitchFamily="49" charset="-122"/>
              </a:rPr>
              <a:t>同源染色体的非姐妹染色单体发生片段交换</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22" presetClass="entr" presetSubtype="4" fill="hold" grpId="7"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2"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3"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4"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1" bldLvl="0" animBg="1"/>
      <p:bldP spid="10" grpId="2" bldLvl="0" animBg="1"/>
      <p:bldP spid="11" grpId="3" bldLvl="0" animBg="1"/>
      <p:bldP spid="12" grpId="4" bldLvl="0" animBg="1"/>
      <p:bldP spid="13" grpId="5" bldLvl="0" animBg="1"/>
      <p:bldP spid="15" grpId="6" bldLvl="0" animBg="1"/>
      <p:bldP spid="16" grpId="7"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8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有丝分裂</a:t>
            </a:r>
            <a:endParaRPr lang="en-US" altLang="zh-CN" sz="2400" b="1">
              <a:latin typeface="微软雅黑" panose="020B0503020204020204" pitchFamily="34" charset="-122"/>
              <a:ea typeface="微软雅黑" panose="020B0503020204020204" pitchFamily="34" charset="-122"/>
            </a:endParaRPr>
          </a:p>
        </p:txBody>
      </p:sp>
      <p:grpSp>
        <p:nvGrpSpPr>
          <p:cNvPr id="4" name="组合 121857"/>
          <p:cNvGrpSpPr>
            <a:grpSpLocks noChangeAspect="1"/>
          </p:cNvGrpSpPr>
          <p:nvPr>
            <p:custDataLst>
              <p:tags r:id="rId3"/>
            </p:custDataLst>
          </p:nvPr>
        </p:nvGrpSpPr>
        <p:grpSpPr>
          <a:xfrm>
            <a:off x="204076" y="848305"/>
            <a:ext cx="1610740" cy="1566000"/>
            <a:chOff x="432" y="672"/>
            <a:chExt cx="1728" cy="1680"/>
          </a:xfrm>
        </p:grpSpPr>
        <p:sp>
          <p:nvSpPr>
            <p:cNvPr id="5" name="椭圆 121858"/>
            <p:cNvSpPr/>
            <p:nvPr>
              <p:custDataLst>
                <p:tags r:id="rId74"/>
              </p:custDataLst>
            </p:nvPr>
          </p:nvSpPr>
          <p:spPr>
            <a:xfrm>
              <a:off x="432" y="672"/>
              <a:ext cx="1728" cy="1680"/>
            </a:xfrm>
            <a:prstGeom prst="ellipse">
              <a:avLst/>
            </a:prstGeom>
            <a:no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nvGrpSpPr>
            <p:cNvPr id="6" name="组合 121859"/>
            <p:cNvGrpSpPr/>
            <p:nvPr>
              <p:custDataLst>
                <p:tags r:id="rId75"/>
              </p:custDataLst>
            </p:nvPr>
          </p:nvGrpSpPr>
          <p:grpSpPr>
            <a:xfrm>
              <a:off x="768" y="1104"/>
              <a:ext cx="96" cy="864"/>
              <a:chOff x="1056" y="2640"/>
              <a:chExt cx="96" cy="864"/>
            </a:xfrm>
          </p:grpSpPr>
          <p:sp>
            <p:nvSpPr>
              <p:cNvPr id="16" name="椭圆 121860"/>
              <p:cNvSpPr/>
              <p:nvPr>
                <p:custDataLst>
                  <p:tags r:id="rId85"/>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17" name="椭圆 121861"/>
              <p:cNvSpPr/>
              <p:nvPr>
                <p:custDataLst>
                  <p:tags r:id="rId86"/>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7" name="组合 121862"/>
            <p:cNvGrpSpPr/>
            <p:nvPr>
              <p:custDataLst>
                <p:tags r:id="rId76"/>
              </p:custDataLst>
            </p:nvPr>
          </p:nvGrpSpPr>
          <p:grpSpPr>
            <a:xfrm>
              <a:off x="1008" y="1104"/>
              <a:ext cx="96" cy="864"/>
              <a:chOff x="1056" y="2640"/>
              <a:chExt cx="96" cy="864"/>
            </a:xfrm>
          </p:grpSpPr>
          <p:sp>
            <p:nvSpPr>
              <p:cNvPr id="14" name="椭圆 121863"/>
              <p:cNvSpPr/>
              <p:nvPr>
                <p:custDataLst>
                  <p:tags r:id="rId83"/>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15" name="椭圆 121864"/>
              <p:cNvSpPr/>
              <p:nvPr>
                <p:custDataLst>
                  <p:tags r:id="rId84"/>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8" name="组合 121865"/>
            <p:cNvGrpSpPr/>
            <p:nvPr>
              <p:custDataLst>
                <p:tags r:id="rId77"/>
              </p:custDataLst>
            </p:nvPr>
          </p:nvGrpSpPr>
          <p:grpSpPr>
            <a:xfrm>
              <a:off x="1440" y="1248"/>
              <a:ext cx="96" cy="624"/>
              <a:chOff x="1056" y="2640"/>
              <a:chExt cx="96" cy="864"/>
            </a:xfrm>
          </p:grpSpPr>
          <p:sp>
            <p:nvSpPr>
              <p:cNvPr id="12" name="椭圆 121866"/>
              <p:cNvSpPr/>
              <p:nvPr>
                <p:custDataLst>
                  <p:tags r:id="rId81"/>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13" name="椭圆 121867"/>
              <p:cNvSpPr/>
              <p:nvPr>
                <p:custDataLst>
                  <p:tags r:id="rId82"/>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9" name="组合 121868"/>
            <p:cNvGrpSpPr/>
            <p:nvPr>
              <p:custDataLst>
                <p:tags r:id="rId78"/>
              </p:custDataLst>
            </p:nvPr>
          </p:nvGrpSpPr>
          <p:grpSpPr>
            <a:xfrm>
              <a:off x="1680" y="1296"/>
              <a:ext cx="96" cy="624"/>
              <a:chOff x="1056" y="2640"/>
              <a:chExt cx="96" cy="864"/>
            </a:xfrm>
          </p:grpSpPr>
          <p:sp>
            <p:nvSpPr>
              <p:cNvPr id="10" name="椭圆 121869"/>
              <p:cNvSpPr/>
              <p:nvPr>
                <p:custDataLst>
                  <p:tags r:id="rId79"/>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11" name="椭圆 121870"/>
              <p:cNvSpPr/>
              <p:nvPr>
                <p:custDataLst>
                  <p:tags r:id="rId80"/>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grpSp>
        <p:nvGrpSpPr>
          <p:cNvPr id="18" name="组合 121871"/>
          <p:cNvGrpSpPr>
            <a:grpSpLocks noChangeAspect="1"/>
          </p:cNvGrpSpPr>
          <p:nvPr>
            <p:custDataLst>
              <p:tags r:id="rId4"/>
            </p:custDataLst>
          </p:nvPr>
        </p:nvGrpSpPr>
        <p:grpSpPr>
          <a:xfrm>
            <a:off x="2089162" y="3020004"/>
            <a:ext cx="1503360" cy="1296000"/>
            <a:chOff x="432" y="2832"/>
            <a:chExt cx="1392" cy="1200"/>
          </a:xfrm>
        </p:grpSpPr>
        <p:grpSp>
          <p:nvGrpSpPr>
            <p:cNvPr id="19" name="组合 121872"/>
            <p:cNvGrpSpPr/>
            <p:nvPr>
              <p:custDataLst>
                <p:tags r:id="rId60"/>
              </p:custDataLst>
            </p:nvPr>
          </p:nvGrpSpPr>
          <p:grpSpPr>
            <a:xfrm>
              <a:off x="768" y="2976"/>
              <a:ext cx="768" cy="864"/>
              <a:chOff x="2544" y="2880"/>
              <a:chExt cx="768" cy="864"/>
            </a:xfrm>
          </p:grpSpPr>
          <p:grpSp>
            <p:nvGrpSpPr>
              <p:cNvPr id="21" name="组合 121873"/>
              <p:cNvGrpSpPr/>
              <p:nvPr>
                <p:custDataLst>
                  <p:tags r:id="rId62"/>
                </p:custDataLst>
              </p:nvPr>
            </p:nvGrpSpPr>
            <p:grpSpPr>
              <a:xfrm>
                <a:off x="2544" y="2880"/>
                <a:ext cx="96" cy="864"/>
                <a:chOff x="1056" y="2640"/>
                <a:chExt cx="96" cy="864"/>
              </a:xfrm>
            </p:grpSpPr>
            <p:sp>
              <p:nvSpPr>
                <p:cNvPr id="31" name="椭圆 121874"/>
                <p:cNvSpPr/>
                <p:nvPr>
                  <p:custDataLst>
                    <p:tags r:id="rId72"/>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32" name="椭圆 121875"/>
                <p:cNvSpPr/>
                <p:nvPr>
                  <p:custDataLst>
                    <p:tags r:id="rId73"/>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22" name="组合 121876"/>
              <p:cNvGrpSpPr/>
              <p:nvPr>
                <p:custDataLst>
                  <p:tags r:id="rId63"/>
                </p:custDataLst>
              </p:nvPr>
            </p:nvGrpSpPr>
            <p:grpSpPr>
              <a:xfrm>
                <a:off x="2736" y="2880"/>
                <a:ext cx="96" cy="864"/>
                <a:chOff x="1056" y="2640"/>
                <a:chExt cx="96" cy="864"/>
              </a:xfrm>
            </p:grpSpPr>
            <p:sp>
              <p:nvSpPr>
                <p:cNvPr id="29" name="椭圆 121877"/>
                <p:cNvSpPr/>
                <p:nvPr>
                  <p:custDataLst>
                    <p:tags r:id="rId70"/>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30" name="椭圆 121878"/>
                <p:cNvSpPr/>
                <p:nvPr>
                  <p:custDataLst>
                    <p:tags r:id="rId71"/>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23" name="组合 121879"/>
              <p:cNvGrpSpPr/>
              <p:nvPr>
                <p:custDataLst>
                  <p:tags r:id="rId64"/>
                </p:custDataLst>
              </p:nvPr>
            </p:nvGrpSpPr>
            <p:grpSpPr>
              <a:xfrm>
                <a:off x="3216" y="3024"/>
                <a:ext cx="96" cy="624"/>
                <a:chOff x="1056" y="2640"/>
                <a:chExt cx="96" cy="864"/>
              </a:xfrm>
            </p:grpSpPr>
            <p:sp>
              <p:nvSpPr>
                <p:cNvPr id="27" name="椭圆 121880"/>
                <p:cNvSpPr/>
                <p:nvPr>
                  <p:custDataLst>
                    <p:tags r:id="rId68"/>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28" name="椭圆 121881"/>
                <p:cNvSpPr/>
                <p:nvPr>
                  <p:custDataLst>
                    <p:tags r:id="rId69"/>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24" name="组合 121882"/>
              <p:cNvGrpSpPr/>
              <p:nvPr>
                <p:custDataLst>
                  <p:tags r:id="rId65"/>
                </p:custDataLst>
              </p:nvPr>
            </p:nvGrpSpPr>
            <p:grpSpPr>
              <a:xfrm>
                <a:off x="3072" y="3024"/>
                <a:ext cx="96" cy="624"/>
                <a:chOff x="1056" y="2640"/>
                <a:chExt cx="96" cy="864"/>
              </a:xfrm>
            </p:grpSpPr>
            <p:sp>
              <p:nvSpPr>
                <p:cNvPr id="25" name="椭圆 121883"/>
                <p:cNvSpPr/>
                <p:nvPr>
                  <p:custDataLst>
                    <p:tags r:id="rId66"/>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26" name="椭圆 121884"/>
                <p:cNvSpPr/>
                <p:nvPr>
                  <p:custDataLst>
                    <p:tags r:id="rId67"/>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sp>
          <p:nvSpPr>
            <p:cNvPr id="20" name="椭圆 121885"/>
            <p:cNvSpPr/>
            <p:nvPr>
              <p:custDataLst>
                <p:tags r:id="rId61"/>
              </p:custDataLst>
            </p:nvPr>
          </p:nvSpPr>
          <p:spPr>
            <a:xfrm>
              <a:off x="432" y="2832"/>
              <a:ext cx="1392" cy="1200"/>
            </a:xfrm>
            <a:prstGeom prst="ellipse">
              <a:avLst/>
            </a:prstGeom>
            <a:no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33" name="组合 121886"/>
          <p:cNvGrpSpPr>
            <a:grpSpLocks noChangeAspect="1"/>
          </p:cNvGrpSpPr>
          <p:nvPr>
            <p:custDataLst>
              <p:tags r:id="rId5"/>
            </p:custDataLst>
          </p:nvPr>
        </p:nvGrpSpPr>
        <p:grpSpPr>
          <a:xfrm>
            <a:off x="4206869" y="3050149"/>
            <a:ext cx="1503360" cy="1296000"/>
            <a:chOff x="432" y="2832"/>
            <a:chExt cx="1392" cy="1200"/>
          </a:xfrm>
        </p:grpSpPr>
        <p:grpSp>
          <p:nvGrpSpPr>
            <p:cNvPr id="34" name="组合 121887"/>
            <p:cNvGrpSpPr/>
            <p:nvPr>
              <p:custDataLst>
                <p:tags r:id="rId46"/>
              </p:custDataLst>
            </p:nvPr>
          </p:nvGrpSpPr>
          <p:grpSpPr>
            <a:xfrm>
              <a:off x="768" y="2976"/>
              <a:ext cx="768" cy="864"/>
              <a:chOff x="2544" y="2880"/>
              <a:chExt cx="768" cy="864"/>
            </a:xfrm>
          </p:grpSpPr>
          <p:grpSp>
            <p:nvGrpSpPr>
              <p:cNvPr id="36" name="组合 121888"/>
              <p:cNvGrpSpPr/>
              <p:nvPr>
                <p:custDataLst>
                  <p:tags r:id="rId48"/>
                </p:custDataLst>
              </p:nvPr>
            </p:nvGrpSpPr>
            <p:grpSpPr>
              <a:xfrm>
                <a:off x="2544" y="2880"/>
                <a:ext cx="96" cy="864"/>
                <a:chOff x="1056" y="2640"/>
                <a:chExt cx="96" cy="864"/>
              </a:xfrm>
            </p:grpSpPr>
            <p:sp>
              <p:nvSpPr>
                <p:cNvPr id="46" name="椭圆 121889"/>
                <p:cNvSpPr/>
                <p:nvPr>
                  <p:custDataLst>
                    <p:tags r:id="rId58"/>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47" name="椭圆 121890"/>
                <p:cNvSpPr/>
                <p:nvPr>
                  <p:custDataLst>
                    <p:tags r:id="rId59"/>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37" name="组合 121891"/>
              <p:cNvGrpSpPr/>
              <p:nvPr>
                <p:custDataLst>
                  <p:tags r:id="rId49"/>
                </p:custDataLst>
              </p:nvPr>
            </p:nvGrpSpPr>
            <p:grpSpPr>
              <a:xfrm>
                <a:off x="2736" y="2880"/>
                <a:ext cx="96" cy="864"/>
                <a:chOff x="1056" y="2640"/>
                <a:chExt cx="96" cy="864"/>
              </a:xfrm>
            </p:grpSpPr>
            <p:sp>
              <p:nvSpPr>
                <p:cNvPr id="44" name="椭圆 121892"/>
                <p:cNvSpPr/>
                <p:nvPr>
                  <p:custDataLst>
                    <p:tags r:id="rId56"/>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45" name="椭圆 121893"/>
                <p:cNvSpPr/>
                <p:nvPr>
                  <p:custDataLst>
                    <p:tags r:id="rId57"/>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38" name="组合 121894"/>
              <p:cNvGrpSpPr/>
              <p:nvPr>
                <p:custDataLst>
                  <p:tags r:id="rId50"/>
                </p:custDataLst>
              </p:nvPr>
            </p:nvGrpSpPr>
            <p:grpSpPr>
              <a:xfrm>
                <a:off x="3216" y="3024"/>
                <a:ext cx="96" cy="624"/>
                <a:chOff x="1056" y="2640"/>
                <a:chExt cx="96" cy="864"/>
              </a:xfrm>
            </p:grpSpPr>
            <p:sp>
              <p:nvSpPr>
                <p:cNvPr id="42" name="椭圆 121895"/>
                <p:cNvSpPr/>
                <p:nvPr>
                  <p:custDataLst>
                    <p:tags r:id="rId54"/>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43" name="椭圆 121896"/>
                <p:cNvSpPr/>
                <p:nvPr>
                  <p:custDataLst>
                    <p:tags r:id="rId55"/>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39" name="组合 121897"/>
              <p:cNvGrpSpPr/>
              <p:nvPr>
                <p:custDataLst>
                  <p:tags r:id="rId51"/>
                </p:custDataLst>
              </p:nvPr>
            </p:nvGrpSpPr>
            <p:grpSpPr>
              <a:xfrm>
                <a:off x="3072" y="3024"/>
                <a:ext cx="96" cy="624"/>
                <a:chOff x="1056" y="2640"/>
                <a:chExt cx="96" cy="864"/>
              </a:xfrm>
            </p:grpSpPr>
            <p:sp>
              <p:nvSpPr>
                <p:cNvPr id="40" name="椭圆 121898"/>
                <p:cNvSpPr/>
                <p:nvPr>
                  <p:custDataLst>
                    <p:tags r:id="rId52"/>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41" name="椭圆 121899"/>
                <p:cNvSpPr/>
                <p:nvPr>
                  <p:custDataLst>
                    <p:tags r:id="rId53"/>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sp>
          <p:nvSpPr>
            <p:cNvPr id="35" name="椭圆 121900"/>
            <p:cNvSpPr/>
            <p:nvPr>
              <p:custDataLst>
                <p:tags r:id="rId47"/>
              </p:custDataLst>
            </p:nvPr>
          </p:nvSpPr>
          <p:spPr>
            <a:xfrm>
              <a:off x="432" y="2832"/>
              <a:ext cx="1392" cy="1200"/>
            </a:xfrm>
            <a:prstGeom prst="ellipse">
              <a:avLst/>
            </a:prstGeom>
            <a:no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48" name="组合 121901"/>
          <p:cNvGrpSpPr>
            <a:grpSpLocks noChangeAspect="1"/>
          </p:cNvGrpSpPr>
          <p:nvPr>
            <p:custDataLst>
              <p:tags r:id="rId6"/>
            </p:custDataLst>
          </p:nvPr>
        </p:nvGrpSpPr>
        <p:grpSpPr>
          <a:xfrm>
            <a:off x="3043339" y="809336"/>
            <a:ext cx="1693814" cy="1566000"/>
            <a:chOff x="3120" y="384"/>
            <a:chExt cx="2064" cy="1968"/>
          </a:xfrm>
        </p:grpSpPr>
        <p:sp>
          <p:nvSpPr>
            <p:cNvPr id="49" name="椭圆 121902"/>
            <p:cNvSpPr/>
            <p:nvPr>
              <p:custDataLst>
                <p:tags r:id="rId17"/>
              </p:custDataLst>
            </p:nvPr>
          </p:nvSpPr>
          <p:spPr>
            <a:xfrm>
              <a:off x="3120" y="384"/>
              <a:ext cx="2064" cy="1968"/>
            </a:xfrm>
            <a:prstGeom prst="ellipse">
              <a:avLst/>
            </a:prstGeom>
            <a:no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nvGrpSpPr>
            <p:cNvPr id="50" name="组合 121903"/>
            <p:cNvGrpSpPr/>
            <p:nvPr>
              <p:custDataLst>
                <p:tags r:id="rId18"/>
              </p:custDataLst>
            </p:nvPr>
          </p:nvGrpSpPr>
          <p:grpSpPr>
            <a:xfrm>
              <a:off x="3504" y="1008"/>
              <a:ext cx="96" cy="864"/>
              <a:chOff x="3792" y="1008"/>
              <a:chExt cx="96" cy="864"/>
            </a:xfrm>
          </p:grpSpPr>
          <p:grpSp>
            <p:nvGrpSpPr>
              <p:cNvPr id="72" name="组合 121904"/>
              <p:cNvGrpSpPr/>
              <p:nvPr>
                <p:custDataLst>
                  <p:tags r:id="rId40"/>
                </p:custDataLst>
              </p:nvPr>
            </p:nvGrpSpPr>
            <p:grpSpPr>
              <a:xfrm rot="1610299">
                <a:off x="3792" y="1008"/>
                <a:ext cx="96" cy="864"/>
                <a:chOff x="1056" y="2640"/>
                <a:chExt cx="96" cy="864"/>
              </a:xfrm>
            </p:grpSpPr>
            <p:sp>
              <p:nvSpPr>
                <p:cNvPr id="76" name="椭圆 121905"/>
                <p:cNvSpPr/>
                <p:nvPr>
                  <p:custDataLst>
                    <p:tags r:id="rId44"/>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77" name="椭圆 121906"/>
                <p:cNvSpPr/>
                <p:nvPr>
                  <p:custDataLst>
                    <p:tags r:id="rId45"/>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73" name="组合 121907"/>
              <p:cNvGrpSpPr/>
              <p:nvPr>
                <p:custDataLst>
                  <p:tags r:id="rId41"/>
                </p:custDataLst>
              </p:nvPr>
            </p:nvGrpSpPr>
            <p:grpSpPr>
              <a:xfrm rot="-1248931">
                <a:off x="3792" y="1008"/>
                <a:ext cx="96" cy="864"/>
                <a:chOff x="1056" y="2640"/>
                <a:chExt cx="96" cy="864"/>
              </a:xfrm>
            </p:grpSpPr>
            <p:sp>
              <p:nvSpPr>
                <p:cNvPr id="74" name="椭圆 121908"/>
                <p:cNvSpPr/>
                <p:nvPr>
                  <p:custDataLst>
                    <p:tags r:id="rId42"/>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75" name="椭圆 121909"/>
                <p:cNvSpPr/>
                <p:nvPr>
                  <p:custDataLst>
                    <p:tags r:id="rId43"/>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grpSp>
          <p:nvGrpSpPr>
            <p:cNvPr id="51" name="组合 121910"/>
            <p:cNvGrpSpPr/>
            <p:nvPr>
              <p:custDataLst>
                <p:tags r:id="rId19"/>
              </p:custDataLst>
            </p:nvPr>
          </p:nvGrpSpPr>
          <p:grpSpPr>
            <a:xfrm>
              <a:off x="3888" y="1008"/>
              <a:ext cx="96" cy="864"/>
              <a:chOff x="3792" y="1008"/>
              <a:chExt cx="96" cy="864"/>
            </a:xfrm>
          </p:grpSpPr>
          <p:grpSp>
            <p:nvGrpSpPr>
              <p:cNvPr id="66" name="组合 121911"/>
              <p:cNvGrpSpPr/>
              <p:nvPr>
                <p:custDataLst>
                  <p:tags r:id="rId34"/>
                </p:custDataLst>
              </p:nvPr>
            </p:nvGrpSpPr>
            <p:grpSpPr>
              <a:xfrm rot="1610299">
                <a:off x="3792" y="1008"/>
                <a:ext cx="96" cy="864"/>
                <a:chOff x="1056" y="2640"/>
                <a:chExt cx="96" cy="864"/>
              </a:xfrm>
            </p:grpSpPr>
            <p:sp>
              <p:nvSpPr>
                <p:cNvPr id="70" name="椭圆 121912"/>
                <p:cNvSpPr/>
                <p:nvPr>
                  <p:custDataLst>
                    <p:tags r:id="rId38"/>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71" name="椭圆 121913"/>
                <p:cNvSpPr/>
                <p:nvPr>
                  <p:custDataLst>
                    <p:tags r:id="rId39"/>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67" name="组合 121914"/>
              <p:cNvGrpSpPr/>
              <p:nvPr>
                <p:custDataLst>
                  <p:tags r:id="rId35"/>
                </p:custDataLst>
              </p:nvPr>
            </p:nvGrpSpPr>
            <p:grpSpPr>
              <a:xfrm rot="-1248931">
                <a:off x="3792" y="1008"/>
                <a:ext cx="96" cy="864"/>
                <a:chOff x="1056" y="2640"/>
                <a:chExt cx="96" cy="864"/>
              </a:xfrm>
            </p:grpSpPr>
            <p:sp>
              <p:nvSpPr>
                <p:cNvPr id="68" name="椭圆 121915"/>
                <p:cNvSpPr/>
                <p:nvPr>
                  <p:custDataLst>
                    <p:tags r:id="rId36"/>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69" name="椭圆 121916"/>
                <p:cNvSpPr/>
                <p:nvPr>
                  <p:custDataLst>
                    <p:tags r:id="rId37"/>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grpSp>
          <p:nvGrpSpPr>
            <p:cNvPr id="52" name="组合 121917"/>
            <p:cNvGrpSpPr/>
            <p:nvPr>
              <p:custDataLst>
                <p:tags r:id="rId20"/>
              </p:custDataLst>
            </p:nvPr>
          </p:nvGrpSpPr>
          <p:grpSpPr>
            <a:xfrm>
              <a:off x="4464" y="1200"/>
              <a:ext cx="96" cy="576"/>
              <a:chOff x="3792" y="1008"/>
              <a:chExt cx="96" cy="864"/>
            </a:xfrm>
          </p:grpSpPr>
          <p:grpSp>
            <p:nvGrpSpPr>
              <p:cNvPr id="60" name="组合 121918"/>
              <p:cNvGrpSpPr/>
              <p:nvPr>
                <p:custDataLst>
                  <p:tags r:id="rId28"/>
                </p:custDataLst>
              </p:nvPr>
            </p:nvGrpSpPr>
            <p:grpSpPr>
              <a:xfrm rot="1610299">
                <a:off x="3792" y="1008"/>
                <a:ext cx="96" cy="864"/>
                <a:chOff x="1056" y="2640"/>
                <a:chExt cx="96" cy="864"/>
              </a:xfrm>
            </p:grpSpPr>
            <p:sp>
              <p:nvSpPr>
                <p:cNvPr id="64" name="椭圆 121919"/>
                <p:cNvSpPr/>
                <p:nvPr>
                  <p:custDataLst>
                    <p:tags r:id="rId32"/>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65" name="椭圆 121920"/>
                <p:cNvSpPr/>
                <p:nvPr>
                  <p:custDataLst>
                    <p:tags r:id="rId33"/>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61" name="组合 121921"/>
              <p:cNvGrpSpPr/>
              <p:nvPr>
                <p:custDataLst>
                  <p:tags r:id="rId29"/>
                </p:custDataLst>
              </p:nvPr>
            </p:nvGrpSpPr>
            <p:grpSpPr>
              <a:xfrm rot="-1248931">
                <a:off x="3792" y="1008"/>
                <a:ext cx="96" cy="864"/>
                <a:chOff x="1056" y="2640"/>
                <a:chExt cx="96" cy="864"/>
              </a:xfrm>
            </p:grpSpPr>
            <p:sp>
              <p:nvSpPr>
                <p:cNvPr id="62" name="椭圆 121922"/>
                <p:cNvSpPr/>
                <p:nvPr>
                  <p:custDataLst>
                    <p:tags r:id="rId30"/>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63" name="椭圆 121923"/>
                <p:cNvSpPr/>
                <p:nvPr>
                  <p:custDataLst>
                    <p:tags r:id="rId31"/>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grpSp>
          <p:nvGrpSpPr>
            <p:cNvPr id="53" name="组合 121924"/>
            <p:cNvGrpSpPr/>
            <p:nvPr>
              <p:custDataLst>
                <p:tags r:id="rId21"/>
              </p:custDataLst>
            </p:nvPr>
          </p:nvGrpSpPr>
          <p:grpSpPr>
            <a:xfrm>
              <a:off x="4800" y="1200"/>
              <a:ext cx="96" cy="576"/>
              <a:chOff x="3792" y="1008"/>
              <a:chExt cx="96" cy="864"/>
            </a:xfrm>
          </p:grpSpPr>
          <p:grpSp>
            <p:nvGrpSpPr>
              <p:cNvPr id="54" name="组合 121925"/>
              <p:cNvGrpSpPr/>
              <p:nvPr>
                <p:custDataLst>
                  <p:tags r:id="rId22"/>
                </p:custDataLst>
              </p:nvPr>
            </p:nvGrpSpPr>
            <p:grpSpPr>
              <a:xfrm rot="1610299">
                <a:off x="3792" y="1008"/>
                <a:ext cx="96" cy="864"/>
                <a:chOff x="1056" y="2640"/>
                <a:chExt cx="96" cy="864"/>
              </a:xfrm>
            </p:grpSpPr>
            <p:sp>
              <p:nvSpPr>
                <p:cNvPr id="58" name="椭圆 121926"/>
                <p:cNvSpPr/>
                <p:nvPr>
                  <p:custDataLst>
                    <p:tags r:id="rId26"/>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59" name="椭圆 121927"/>
                <p:cNvSpPr/>
                <p:nvPr>
                  <p:custDataLst>
                    <p:tags r:id="rId27"/>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nvGrpSpPr>
              <p:cNvPr id="55" name="组合 121928"/>
              <p:cNvGrpSpPr/>
              <p:nvPr>
                <p:custDataLst>
                  <p:tags r:id="rId23"/>
                </p:custDataLst>
              </p:nvPr>
            </p:nvGrpSpPr>
            <p:grpSpPr>
              <a:xfrm rot="-1248931">
                <a:off x="3792" y="1008"/>
                <a:ext cx="96" cy="864"/>
                <a:chOff x="1056" y="2640"/>
                <a:chExt cx="96" cy="864"/>
              </a:xfrm>
            </p:grpSpPr>
            <p:sp>
              <p:nvSpPr>
                <p:cNvPr id="56" name="椭圆 121929"/>
                <p:cNvSpPr/>
                <p:nvPr>
                  <p:custDataLst>
                    <p:tags r:id="rId24"/>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sp>
              <p:nvSpPr>
                <p:cNvPr id="57" name="椭圆 121930"/>
                <p:cNvSpPr/>
                <p:nvPr>
                  <p:custDataLst>
                    <p:tags r:id="rId25"/>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9060101010101" pitchFamily="49" charset="-122"/>
                    <a:cs typeface="Arial" panose="020B0604020202020204"/>
                  </a:endParaRPr>
                </a:p>
              </p:txBody>
            </p:sp>
          </p:grpSp>
        </p:grpSp>
      </p:grpSp>
      <p:sp>
        <p:nvSpPr>
          <p:cNvPr id="78" name="直接连接符 121931"/>
          <p:cNvSpPr/>
          <p:nvPr>
            <p:custDataLst>
              <p:tags r:id="rId7"/>
            </p:custDataLst>
          </p:nvPr>
        </p:nvSpPr>
        <p:spPr>
          <a:xfrm>
            <a:off x="1887581" y="1720791"/>
            <a:ext cx="1085850" cy="0"/>
          </a:xfrm>
          <a:prstGeom prst="line">
            <a:avLst/>
          </a:prstGeom>
          <a:ln w="38100" cap="flat" cmpd="sng">
            <a:solidFill>
              <a:srgbClr val="007A77"/>
            </a:solidFill>
            <a:prstDash val="solid"/>
            <a:round/>
            <a:headEnd type="none" w="med" len="med"/>
            <a:tailEnd type="triangle" w="med" len="med"/>
          </a:ln>
        </p:spPr>
        <p:txBody>
          <a:bodyPr lIns="68580" tIns="34290" rIns="68580" bIns="34290"/>
          <a:lstStyle/>
          <a:p>
            <a:endParaRPr>
              <a:solidFill>
                <a:prstClr val="black"/>
              </a:solidFill>
              <a:latin typeface="Verdana" panose="020B0604030504040204"/>
              <a:cs typeface="Arial" panose="020B0604020202020204"/>
            </a:endParaRPr>
          </a:p>
        </p:txBody>
      </p:sp>
      <p:sp>
        <p:nvSpPr>
          <p:cNvPr id="79" name="文本框 121932"/>
          <p:cNvSpPr txBox="1"/>
          <p:nvPr>
            <p:custDataLst>
              <p:tags r:id="rId8"/>
            </p:custDataLst>
          </p:nvPr>
        </p:nvSpPr>
        <p:spPr>
          <a:xfrm>
            <a:off x="2043010" y="1357059"/>
            <a:ext cx="774993" cy="392415"/>
          </a:xfrm>
          <a:prstGeom prst="rect">
            <a:avLst/>
          </a:prstGeom>
          <a:noFill/>
          <a:ln w="9525">
            <a:noFill/>
          </a:ln>
        </p:spPr>
        <p:txBody>
          <a:bodyPr wrap="square" lIns="68580" tIns="34290" rIns="68580" bIns="34290" anchor="t">
            <a:spAutoFit/>
          </a:bodyPr>
          <a:lstStyle/>
          <a:p>
            <a:pPr>
              <a:spcBef>
                <a:spcPct val="50000"/>
              </a:spcBef>
            </a:pPr>
            <a:r>
              <a:rPr lang="zh-CN" altLang="en-US" sz="2100" b="1">
                <a:solidFill>
                  <a:srgbClr val="0000FF"/>
                </a:solidFill>
                <a:latin typeface="楷体" panose="02010609060101010101" pitchFamily="49" charset="-122"/>
                <a:ea typeface="楷体" panose="02010609060101010101" pitchFamily="49" charset="-122"/>
                <a:cs typeface="Arial" panose="020B0604020202020204"/>
              </a:rPr>
              <a:t>复制</a:t>
            </a:r>
          </a:p>
        </p:txBody>
      </p:sp>
      <p:sp>
        <p:nvSpPr>
          <p:cNvPr id="80" name="文本框 121933"/>
          <p:cNvSpPr txBox="1"/>
          <p:nvPr>
            <p:custDataLst>
              <p:tags r:id="rId9"/>
            </p:custDataLst>
          </p:nvPr>
        </p:nvSpPr>
        <p:spPr>
          <a:xfrm>
            <a:off x="3223163" y="4316004"/>
            <a:ext cx="1344779" cy="392415"/>
          </a:xfrm>
          <a:prstGeom prst="rect">
            <a:avLst/>
          </a:prstGeom>
          <a:noFill/>
          <a:ln w="9525">
            <a:noFill/>
          </a:ln>
        </p:spPr>
        <p:txBody>
          <a:bodyPr wrap="square" lIns="68580" tIns="34290" rIns="68580" bIns="34290" anchor="t">
            <a:spAutoFit/>
          </a:bodyPr>
          <a:lstStyle/>
          <a:p>
            <a:r>
              <a:rPr lang="zh-CN" altLang="en-US" sz="2100" b="1">
                <a:solidFill>
                  <a:srgbClr val="740000"/>
                </a:solidFill>
                <a:latin typeface="微软雅黑" panose="020B0503020204020204" pitchFamily="34" charset="-122"/>
                <a:ea typeface="微软雅黑" panose="020B0503020204020204" pitchFamily="34" charset="-122"/>
                <a:cs typeface="Arial" panose="020B0604020202020204"/>
              </a:rPr>
              <a:t>子代细胞</a:t>
            </a:r>
          </a:p>
        </p:txBody>
      </p:sp>
      <p:sp>
        <p:nvSpPr>
          <p:cNvPr id="81" name="直接连接符 121934"/>
          <p:cNvSpPr/>
          <p:nvPr>
            <p:custDataLst>
              <p:tags r:id="rId10"/>
            </p:custDataLst>
          </p:nvPr>
        </p:nvSpPr>
        <p:spPr>
          <a:xfrm flipH="1">
            <a:off x="2944586" y="2305629"/>
            <a:ext cx="514350" cy="685800"/>
          </a:xfrm>
          <a:prstGeom prst="line">
            <a:avLst/>
          </a:prstGeom>
          <a:ln w="38100" cap="flat" cmpd="sng">
            <a:solidFill>
              <a:srgbClr val="007A77"/>
            </a:solidFill>
            <a:prstDash val="solid"/>
            <a:round/>
            <a:headEnd type="none" w="med" len="med"/>
            <a:tailEnd type="triangle" w="med" len="med"/>
          </a:ln>
        </p:spPr>
        <p:txBody>
          <a:bodyPr lIns="68580" tIns="34290" rIns="68580" bIns="34290"/>
          <a:lstStyle/>
          <a:p>
            <a:endParaRPr>
              <a:solidFill>
                <a:prstClr val="black"/>
              </a:solidFill>
              <a:latin typeface="Verdana" panose="020B0604030504040204"/>
              <a:cs typeface="Arial" panose="020B0604020202020204"/>
            </a:endParaRPr>
          </a:p>
        </p:txBody>
      </p:sp>
      <p:sp>
        <p:nvSpPr>
          <p:cNvPr id="82" name="直接连接符 121935"/>
          <p:cNvSpPr/>
          <p:nvPr>
            <p:custDataLst>
              <p:tags r:id="rId11"/>
            </p:custDataLst>
          </p:nvPr>
        </p:nvSpPr>
        <p:spPr>
          <a:xfrm>
            <a:off x="4351073" y="2277054"/>
            <a:ext cx="457200" cy="742950"/>
          </a:xfrm>
          <a:prstGeom prst="line">
            <a:avLst/>
          </a:prstGeom>
          <a:ln w="38100" cap="flat" cmpd="sng">
            <a:solidFill>
              <a:srgbClr val="007A77"/>
            </a:solidFill>
            <a:prstDash val="solid"/>
            <a:round/>
            <a:headEnd type="none" w="med" len="med"/>
            <a:tailEnd type="triangle" w="med" len="med"/>
          </a:ln>
        </p:spPr>
        <p:txBody>
          <a:bodyPr lIns="68580" tIns="34290" rIns="68580" bIns="34290"/>
          <a:lstStyle/>
          <a:p>
            <a:endParaRPr>
              <a:solidFill>
                <a:prstClr val="black"/>
              </a:solidFill>
              <a:latin typeface="Verdana" panose="020B0604030504040204"/>
              <a:cs typeface="Arial" panose="020B0604020202020204"/>
            </a:endParaRPr>
          </a:p>
        </p:txBody>
      </p:sp>
      <p:sp>
        <p:nvSpPr>
          <p:cNvPr id="83" name="矩形 121938"/>
          <p:cNvSpPr/>
          <p:nvPr>
            <p:custDataLst>
              <p:tags r:id="rId12"/>
            </p:custDataLst>
          </p:nvPr>
        </p:nvSpPr>
        <p:spPr>
          <a:xfrm>
            <a:off x="424675" y="2414305"/>
            <a:ext cx="1335711" cy="392415"/>
          </a:xfrm>
          <a:prstGeom prst="rect">
            <a:avLst/>
          </a:prstGeom>
          <a:noFill/>
          <a:ln w="9525">
            <a:noFill/>
          </a:ln>
        </p:spPr>
        <p:txBody>
          <a:bodyPr wrap="square" lIns="68580" tIns="34290" rIns="68580" bIns="34290" anchor="t">
            <a:spAutoFit/>
          </a:bodyPr>
          <a:lstStyle/>
          <a:p>
            <a:r>
              <a:rPr lang="zh-CN" altLang="en-US" sz="2100" b="1">
                <a:solidFill>
                  <a:srgbClr val="740000"/>
                </a:solidFill>
                <a:latin typeface="微软雅黑" panose="020B0503020204020204" pitchFamily="34" charset="-122"/>
                <a:ea typeface="微软雅黑" panose="020B0503020204020204" pitchFamily="34" charset="-122"/>
                <a:cs typeface="Arial" panose="020B0604020202020204"/>
              </a:rPr>
              <a:t>亲代细胞</a:t>
            </a:r>
          </a:p>
        </p:txBody>
      </p:sp>
      <p:sp>
        <p:nvSpPr>
          <p:cNvPr id="84" name="矩形 121939"/>
          <p:cNvSpPr/>
          <p:nvPr>
            <p:custDataLst>
              <p:tags r:id="rId13"/>
            </p:custDataLst>
          </p:nvPr>
        </p:nvSpPr>
        <p:spPr>
          <a:xfrm>
            <a:off x="3238881" y="2436672"/>
            <a:ext cx="1448854" cy="623248"/>
          </a:xfrm>
          <a:prstGeom prst="rect">
            <a:avLst/>
          </a:prstGeom>
          <a:noFill/>
          <a:ln w="9525">
            <a:noFill/>
          </a:ln>
        </p:spPr>
        <p:txBody>
          <a:bodyPr wrap="square" lIns="68580" tIns="34290" rIns="68580" bIns="34290" anchor="t">
            <a:spAutoFit/>
          </a:bodyPr>
          <a:lstStyle/>
          <a:p>
            <a:r>
              <a:rPr lang="zh-CN" altLang="en-US" b="1">
                <a:solidFill>
                  <a:srgbClr val="003399"/>
                </a:solidFill>
                <a:latin typeface="楷体" panose="02010609060101010101" pitchFamily="49" charset="-122"/>
                <a:ea typeface="楷体" panose="02010609060101010101" pitchFamily="49" charset="-122"/>
                <a:cs typeface="Arial" panose="020B0604020202020204"/>
              </a:rPr>
              <a:t>分裂（染色体平均分配）</a:t>
            </a:r>
          </a:p>
        </p:txBody>
      </p:sp>
      <p:sp>
        <p:nvSpPr>
          <p:cNvPr id="85" name="矩形 84"/>
          <p:cNvSpPr/>
          <p:nvPr>
            <p:custDataLst>
              <p:tags r:id="rId14"/>
            </p:custDataLst>
          </p:nvPr>
        </p:nvSpPr>
        <p:spPr>
          <a:xfrm>
            <a:off x="5139989" y="239385"/>
            <a:ext cx="3815816" cy="2783839"/>
          </a:xfrm>
          <a:prstGeom prst="rect">
            <a:avLst/>
          </a:prstGeom>
          <a:ln>
            <a:solidFill>
              <a:srgbClr val="7030A0"/>
            </a:solidFill>
          </a:ln>
        </p:spPr>
        <p:txBody>
          <a:bodyPr wrap="square" lIns="68580" tIns="34290" rIns="68580" bIns="34290">
            <a:spAutoFit/>
          </a:bodyPr>
          <a:lstStyle/>
          <a:p>
            <a:pPr>
              <a:lnSpc>
                <a:spcPct val="140000"/>
              </a:lnSpc>
            </a:pPr>
            <a:r>
              <a:rPr lang="zh-CN" altLang="en-US" sz="2100" b="1">
                <a:latin typeface="楷体" panose="02010609060101010101" pitchFamily="49" charset="-122"/>
                <a:ea typeface="楷体" panose="02010609060101010101" pitchFamily="49" charset="-122"/>
              </a:rPr>
              <a:t>将亲代细胞的染色体进行复制（</a:t>
            </a:r>
            <a:r>
              <a:rPr lang="zh-CN" altLang="en-US" sz="2100" b="1">
                <a:solidFill>
                  <a:srgbClr val="740000"/>
                </a:solidFill>
                <a:latin typeface="楷体" panose="02010609060101010101" pitchFamily="49" charset="-122"/>
                <a:ea typeface="楷体" panose="02010609060101010101" pitchFamily="49" charset="-122"/>
              </a:rPr>
              <a:t>关键是</a:t>
            </a:r>
            <a:r>
              <a:rPr lang="en-US" altLang="zh-CN" sz="2100" b="1">
                <a:solidFill>
                  <a:srgbClr val="74000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100" b="1">
                <a:solidFill>
                  <a:srgbClr val="740000"/>
                </a:solidFill>
                <a:latin typeface="楷体" panose="02010609060101010101" pitchFamily="49" charset="-122"/>
                <a:ea typeface="楷体" panose="02010609060101010101" pitchFamily="49" charset="-122"/>
              </a:rPr>
              <a:t>的复制</a:t>
            </a:r>
            <a:r>
              <a:rPr lang="zh-CN" altLang="en-US" sz="2100" b="1">
                <a:latin typeface="楷体" panose="02010609060101010101" pitchFamily="49" charset="-122"/>
                <a:ea typeface="楷体" panose="02010609060101010101" pitchFamily="49" charset="-122"/>
              </a:rPr>
              <a:t>）之后，精确的平均分配到两个子细胞中。由于</a:t>
            </a:r>
            <a:r>
              <a:rPr lang="zh-CN" altLang="en-US" sz="2100" b="1">
                <a:solidFill>
                  <a:srgbClr val="740000"/>
                </a:solidFill>
                <a:latin typeface="楷体" panose="02010609060101010101" pitchFamily="49" charset="-122"/>
                <a:ea typeface="楷体" panose="02010609060101010101" pitchFamily="49" charset="-122"/>
              </a:rPr>
              <a:t>染色体上有遗传物质</a:t>
            </a:r>
            <a:r>
              <a:rPr lang="en-US" altLang="zh-CN" sz="2100" b="1">
                <a:solidFill>
                  <a:srgbClr val="740000"/>
                </a:solidFill>
                <a:latin typeface="Times New Roman" panose="02020603050405020304" pitchFamily="18" charset="0"/>
                <a:ea typeface="楷体" panose="02010609060101010101" pitchFamily="49" charset="-122"/>
                <a:cs typeface="Times New Roman" panose="02020603050405020304" pitchFamily="18" charset="0"/>
              </a:rPr>
              <a:t>DNA</a:t>
            </a:r>
            <a:r>
              <a:rPr lang="en-US" altLang="zh-CN" sz="2100" b="1">
                <a:latin typeface="楷体" panose="02010609060101010101" pitchFamily="49" charset="-122"/>
                <a:ea typeface="楷体" panose="02010609060101010101" pitchFamily="49" charset="-122"/>
              </a:rPr>
              <a:t>,</a:t>
            </a:r>
            <a:r>
              <a:rPr lang="zh-CN" altLang="en-US" sz="2100" b="1">
                <a:latin typeface="楷体" panose="02010609060101010101" pitchFamily="49" charset="-122"/>
                <a:ea typeface="楷体" panose="02010609060101010101" pitchFamily="49" charset="-122"/>
              </a:rPr>
              <a:t>因而</a:t>
            </a:r>
            <a:r>
              <a:rPr lang="zh-CN" altLang="en-US" sz="2100" b="1">
                <a:solidFill>
                  <a:srgbClr val="660066"/>
                </a:solidFill>
                <a:latin typeface="楷体" panose="02010609060101010101" pitchFamily="49" charset="-122"/>
                <a:ea typeface="楷体" panose="02010609060101010101" pitchFamily="49" charset="-122"/>
              </a:rPr>
              <a:t>在细胞的亲代和子代之间保持遗传物质的稳定性</a:t>
            </a:r>
            <a:r>
              <a:rPr lang="zh-CN" altLang="en-US" sz="2100" b="1">
                <a:latin typeface="楷体" panose="02010609060101010101" pitchFamily="49" charset="-122"/>
                <a:ea typeface="楷体" panose="02010609060101010101" pitchFamily="49" charset="-122"/>
              </a:rPr>
              <a:t>。</a:t>
            </a:r>
          </a:p>
        </p:txBody>
      </p:sp>
      <p:pic>
        <p:nvPicPr>
          <p:cNvPr id="87" name="图片 116" descr="fawe 标题-1.png"/>
          <p:cNvPicPr>
            <a:picLocks noChangeAspect="1" noChangeArrowheads="1"/>
          </p:cNvPicPr>
          <p:nvPr>
            <p:custDataLst>
              <p:tags r:id="rId15"/>
            </p:custDataLst>
          </p:nvPr>
        </p:nvPicPr>
        <p:blipFill>
          <a:blip r:embed="rId89" cstate="print">
            <a:extLst>
              <a:ext uri="{28A0092B-C50C-407E-A947-70E740481C1C}">
                <a14:useLocalDpi xmlns:a14="http://schemas.microsoft.com/office/drawing/2010/main" val="0"/>
              </a:ext>
            </a:extLst>
          </a:blip>
          <a:stretch>
            <a:fillRect/>
          </a:stretch>
        </p:blipFill>
        <p:spPr bwMode="auto">
          <a:xfrm>
            <a:off x="8406294" y="3866629"/>
            <a:ext cx="4445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15" descr="fawe 标题-1.png"/>
          <p:cNvPicPr>
            <a:picLocks noChangeAspect="1" noChangeArrowheads="1"/>
          </p:cNvPicPr>
          <p:nvPr>
            <p:custDataLst>
              <p:tags r:id="rId16"/>
            </p:custDataLst>
          </p:nvPr>
        </p:nvPicPr>
        <p:blipFill>
          <a:blip r:embed="rId89" cstate="print">
            <a:extLst>
              <a:ext uri="{28A0092B-C50C-407E-A947-70E740481C1C}">
                <a14:useLocalDpi xmlns:a14="http://schemas.microsoft.com/office/drawing/2010/main" val="0"/>
              </a:ext>
            </a:extLst>
          </a:blip>
          <a:stretch>
            <a:fillRect/>
          </a:stretch>
        </p:blipFill>
        <p:spPr bwMode="auto">
          <a:xfrm>
            <a:off x="8100392" y="4512211"/>
            <a:ext cx="4445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par>
                                <p:cTn id="8" presetID="22" presetClass="entr" presetSubtype="8"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wipe(left)">
                                      <p:cBhvr>
                                        <p:cTn id="10" dur="500"/>
                                        <p:tgtEl>
                                          <p:spTgt spid="7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up)">
                                      <p:cBhvr>
                                        <p:cTn id="19" dur="500"/>
                                        <p:tgtEl>
                                          <p:spTgt spid="81"/>
                                        </p:tgtEl>
                                      </p:cBhvr>
                                    </p:animEffect>
                                  </p:childTnLst>
                                </p:cTn>
                              </p:par>
                              <p:par>
                                <p:cTn id="20" presetID="22" presetClass="entr" presetSubtype="1"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randombar(horizontal)">
                                      <p:cBhvr>
                                        <p:cTn id="33" dur="500"/>
                                        <p:tgtEl>
                                          <p:spTgt spid="80"/>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randombar(horizontal)">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8" fill="hold" grpId="0" nodeType="click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heel(8)">
                                      <p:cBhvr>
                                        <p:cTn id="4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4" grpId="0"/>
      <p:bldP spid="8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53346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buNone/>
            </a:pPr>
            <a:r>
              <a:rPr lang="en-US" altLang="zh-CN" sz="2400" b="1">
                <a:latin typeface="微软雅黑" panose="020B0503020204020204" pitchFamily="34" charset="-122"/>
                <a:ea typeface="微软雅黑" panose="020B0503020204020204" pitchFamily="34" charset="-122"/>
              </a:rPr>
              <a:t>4.</a:t>
            </a:r>
            <a:r>
              <a:rPr lang="zh-CN" altLang="zh-CN" sz="2400" b="1">
                <a:latin typeface="微软雅黑" panose="020B0503020204020204" pitchFamily="34" charset="-122"/>
                <a:ea typeface="微软雅黑" panose="020B0503020204020204" pitchFamily="34" charset="-122"/>
              </a:rPr>
              <a:t>减数分裂过程中两个分裂阶段的比较</a:t>
            </a:r>
          </a:p>
        </p:txBody>
      </p:sp>
      <p:graphicFrame>
        <p:nvGraphicFramePr>
          <p:cNvPr id="8" name="表格 2"/>
          <p:cNvGraphicFramePr>
            <a:graphicFrameLocks noGrp="1"/>
          </p:cNvGraphicFramePr>
          <p:nvPr>
            <p:custDataLst>
              <p:tags r:id="rId3"/>
            </p:custDataLst>
          </p:nvPr>
        </p:nvGraphicFramePr>
        <p:xfrm>
          <a:off x="331010" y="649728"/>
          <a:ext cx="8550473" cy="4370294"/>
        </p:xfrm>
        <a:graphic>
          <a:graphicData uri="http://schemas.openxmlformats.org/drawingml/2006/table">
            <a:tbl>
              <a:tblPr/>
              <a:tblGrid>
                <a:gridCol w="1709713">
                  <a:extLst>
                    <a:ext uri="{9D8B030D-6E8A-4147-A177-3AD203B41FA5}">
                      <a16:colId xmlns:a16="http://schemas.microsoft.com/office/drawing/2014/main" val="20000"/>
                    </a:ext>
                  </a:extLst>
                </a:gridCol>
                <a:gridCol w="3960440">
                  <a:extLst>
                    <a:ext uri="{9D8B030D-6E8A-4147-A177-3AD203B41FA5}">
                      <a16:colId xmlns:a16="http://schemas.microsoft.com/office/drawing/2014/main" val="20001"/>
                    </a:ext>
                  </a:extLst>
                </a:gridCol>
                <a:gridCol w="2880320">
                  <a:extLst>
                    <a:ext uri="{9D8B030D-6E8A-4147-A177-3AD203B41FA5}">
                      <a16:colId xmlns:a16="http://schemas.microsoft.com/office/drawing/2014/main" val="20002"/>
                    </a:ext>
                  </a:extLst>
                </a:gridCol>
              </a:tblGrid>
              <a:tr h="370523">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减数分裂</a:t>
                      </a:r>
                      <a:r>
                        <a:rPr lang="en-US" altLang="zh-CN" sz="1800" b="1">
                          <a:latin typeface="楷体" panose="02010609060101010101" pitchFamily="49" charset="-122"/>
                          <a:ea typeface="楷体" panose="02010609060101010101" pitchFamily="49" charset="-122"/>
                        </a:rPr>
                        <a:t>Ⅰ</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减数分裂</a:t>
                      </a:r>
                      <a:r>
                        <a:rPr lang="en-US" altLang="zh-CN" sz="1800" b="1">
                          <a:latin typeface="楷体" panose="02010609060101010101" pitchFamily="49" charset="-122"/>
                          <a:ea typeface="楷体" panose="02010609060101010101" pitchFamily="49" charset="-122"/>
                        </a:rPr>
                        <a:t>Ⅱ</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0"/>
                  </a:ext>
                </a:extLst>
              </a:tr>
              <a:tr h="425262">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同源染色体</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1"/>
                  </a:ext>
                </a:extLst>
              </a:tr>
              <a:tr h="363379">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着丝粒变化</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2"/>
                  </a:ext>
                </a:extLst>
              </a:tr>
              <a:tr h="1940877">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染色体主要行为</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71755" lvl="0" indent="0" eaLnBrk="1" hangingPunct="1">
                        <a:lnSpc>
                          <a:spcPct val="130000"/>
                        </a:lnSpc>
                        <a:tabLst>
                          <a:tab pos="2430145" algn="l"/>
                        </a:tabLst>
                      </a:pPr>
                      <a:endParaRPr lang="en-US" altLang="zh-CN" sz="1800" b="1">
                        <a:latin typeface="楷体" panose="02010609060101010101" pitchFamily="49" charset="-122"/>
                        <a:ea typeface="楷体" panose="02010609060101010101" pitchFamily="49" charset="-122"/>
                      </a:endParaRPr>
                    </a:p>
                    <a:p>
                      <a:pPr marL="71755" lvl="0" indent="0" eaLnBrk="1" hangingPunct="1">
                        <a:lnSpc>
                          <a:spcPct val="130000"/>
                        </a:lnSpc>
                        <a:tabLst>
                          <a:tab pos="2430145" algn="l"/>
                        </a:tabLst>
                      </a:pPr>
                      <a:endParaRPr lang="en-US" altLang="zh-CN" sz="1800" b="1">
                        <a:latin typeface="楷体" panose="02010609060101010101" pitchFamily="49" charset="-122"/>
                        <a:ea typeface="楷体" panose="02010609060101010101" pitchFamily="49" charset="-122"/>
                      </a:endParaRPr>
                    </a:p>
                    <a:p>
                      <a:pPr marL="71755" lvl="0" indent="0" eaLnBrk="1" hangingPunct="1">
                        <a:lnSpc>
                          <a:spcPct val="130000"/>
                        </a:lnSpc>
                        <a:tabLst>
                          <a:tab pos="2430145" algn="l"/>
                        </a:tabLst>
                      </a:pPr>
                      <a:endParaRPr lang="en-US" altLang="zh-CN" sz="1800" b="1">
                        <a:latin typeface="楷体" panose="02010609060101010101" pitchFamily="49" charset="-122"/>
                        <a:ea typeface="楷体" panose="02010609060101010101" pitchFamily="49" charset="-122"/>
                      </a:endParaRPr>
                    </a:p>
                    <a:p>
                      <a:pPr marL="71755" lvl="0" indent="0" eaLnBrk="1" hangingPunct="1">
                        <a:lnSpc>
                          <a:spcPct val="130000"/>
                        </a:lnSpc>
                        <a:tabLst>
                          <a:tab pos="2430145" algn="l"/>
                        </a:tabLst>
                      </a:pPr>
                      <a:endParaRPr lang="en-US" altLang="zh-CN" sz="1800" b="1">
                        <a:latin typeface="楷体" panose="02010609060101010101" pitchFamily="49" charset="-122"/>
                        <a:ea typeface="楷体" panose="02010609060101010101" pitchFamily="49" charset="-122"/>
                      </a:endParaRPr>
                    </a:p>
                    <a:p>
                      <a:pPr marL="71755" lvl="0" indent="0" eaLnBrk="1" hangingPunct="1">
                        <a:lnSpc>
                          <a:spcPct val="130000"/>
                        </a:lnSpc>
                        <a:tabLst>
                          <a:tab pos="2430145" algn="l"/>
                        </a:tabLst>
                      </a:pPr>
                      <a:endParaRPr lang="en-US"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71755" lvl="0" indent="0"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3"/>
                  </a:ext>
                </a:extLst>
              </a:tr>
              <a:tr h="473869">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染色体数目</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71755" lvl="0" indent="0" algn="l" defTabSz="914400" rtl="0" eaLnBrk="0" fontAlgn="base" hangingPunct="0">
                        <a:lnSpc>
                          <a:spcPct val="130000"/>
                        </a:lnSpc>
                        <a:spcBef>
                          <a:spcPct val="0"/>
                        </a:spcBef>
                        <a:spcAft>
                          <a:spcPct val="0"/>
                        </a:spcAft>
                        <a:buClrTx/>
                        <a:buSzTx/>
                        <a:buFontTx/>
                        <a:buNone/>
                        <a:tabLst>
                          <a:tab pos="2430145" algn="l"/>
                        </a:tabLst>
                      </a:pPr>
                      <a:endParaRPr kumimoji="0" lang="zh-CN" altLang="zh-CN" sz="2400" b="1" i="0" u="none" kern="1200" baseline="0">
                        <a:solidFill>
                          <a:srgbClr val="660033"/>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4"/>
                  </a:ext>
                </a:extLst>
              </a:tr>
              <a:tr h="362717">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lang="en-US" altLang="zh-CN" sz="1800" b="1">
                          <a:latin typeface="Times New Roman" panose="02020603050405020304" pitchFamily="18" charset="0"/>
                          <a:ea typeface="楷体" panose="02010609060101010101" pitchFamily="49" charset="-122"/>
                          <a:cs typeface="Times New Roman" panose="02020603050405020304" pitchFamily="18" charset="0"/>
                        </a:rPr>
                        <a:t>DNA</a:t>
                      </a:r>
                      <a:r>
                        <a:rPr sz="1800" b="1">
                          <a:latin typeface="楷体" panose="02010609060101010101" pitchFamily="49" charset="-122"/>
                          <a:ea typeface="楷体" panose="02010609060101010101" pitchFamily="49" charset="-122"/>
                        </a:rPr>
                        <a:t>数目</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5"/>
                  </a:ext>
                </a:extLst>
              </a:tr>
              <a:tr h="432048">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染色单体数</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6"/>
                  </a:ext>
                </a:extLst>
              </a:tr>
            </a:tbl>
          </a:graphicData>
        </a:graphic>
      </p:graphicFrame>
      <p:sp>
        <p:nvSpPr>
          <p:cNvPr id="9" name="矩形 6"/>
          <p:cNvSpPr/>
          <p:nvPr>
            <p:custDataLst>
              <p:tags r:id="rId4"/>
            </p:custDataLst>
          </p:nvPr>
        </p:nvSpPr>
        <p:spPr>
          <a:xfrm>
            <a:off x="7180285" y="1007256"/>
            <a:ext cx="494045"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algn="ctr">
              <a:tabLst>
                <a:tab pos="2430145" algn="l"/>
              </a:tabLst>
            </a:pPr>
            <a:r>
              <a:rPr lang="zh-CN" altLang="zh-CN" sz="2400" b="1">
                <a:solidFill>
                  <a:srgbClr val="800080"/>
                </a:solidFill>
                <a:latin typeface="楷体" panose="02010609060101010101" pitchFamily="49" charset="-122"/>
                <a:ea typeface="楷体" panose="02010609060101010101" pitchFamily="49" charset="-122"/>
              </a:rPr>
              <a:t>无</a:t>
            </a:r>
          </a:p>
        </p:txBody>
      </p:sp>
      <p:sp>
        <p:nvSpPr>
          <p:cNvPr id="10" name="矩形 7"/>
          <p:cNvSpPr/>
          <p:nvPr>
            <p:custDataLst>
              <p:tags r:id="rId5"/>
            </p:custDataLst>
          </p:nvPr>
        </p:nvSpPr>
        <p:spPr>
          <a:xfrm>
            <a:off x="3210207" y="1007256"/>
            <a:ext cx="1422184"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marR="0" lvl="0" indent="0" algn="ctr">
              <a:tabLst>
                <a:tab pos="2430145" algn="l"/>
              </a:tabLst>
            </a:pPr>
            <a:r>
              <a:rPr lang="zh-CN" altLang="zh-CN" sz="2400" b="1" spc="0">
                <a:solidFill>
                  <a:srgbClr val="800080"/>
                </a:solidFill>
                <a:latin typeface="楷体" panose="02010609060101010101" pitchFamily="49" charset="-122"/>
                <a:ea typeface="楷体" panose="02010609060101010101" pitchFamily="49" charset="-122"/>
              </a:rPr>
              <a:t>有，分离</a:t>
            </a:r>
          </a:p>
        </p:txBody>
      </p:sp>
      <p:sp>
        <p:nvSpPr>
          <p:cNvPr id="11" name="矩形 8"/>
          <p:cNvSpPr/>
          <p:nvPr>
            <p:custDataLst>
              <p:tags r:id="rId6"/>
            </p:custDataLst>
          </p:nvPr>
        </p:nvSpPr>
        <p:spPr>
          <a:xfrm>
            <a:off x="3213010" y="1386224"/>
            <a:ext cx="1112805"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algn="ctr">
              <a:tabLst>
                <a:tab pos="2430145" algn="l"/>
              </a:tabLst>
            </a:pPr>
            <a:r>
              <a:rPr lang="zh-CN" altLang="zh-CN" sz="2400" b="1">
                <a:solidFill>
                  <a:srgbClr val="800000"/>
                </a:solidFill>
                <a:latin typeface="楷体" panose="02010609060101010101" pitchFamily="49" charset="-122"/>
                <a:ea typeface="楷体" panose="02010609060101010101" pitchFamily="49" charset="-122"/>
              </a:rPr>
              <a:t>不分裂</a:t>
            </a:r>
          </a:p>
        </p:txBody>
      </p:sp>
      <p:sp>
        <p:nvSpPr>
          <p:cNvPr id="12" name="矩形 9"/>
          <p:cNvSpPr/>
          <p:nvPr>
            <p:custDataLst>
              <p:tags r:id="rId7"/>
            </p:custDataLst>
          </p:nvPr>
        </p:nvSpPr>
        <p:spPr>
          <a:xfrm>
            <a:off x="7025595" y="1386224"/>
            <a:ext cx="803425"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R="0" lvl="0" algn="ctr">
              <a:tabLst>
                <a:tab pos="2430145" algn="l"/>
              </a:tabLst>
            </a:pPr>
            <a:r>
              <a:rPr lang="zh-CN" altLang="zh-CN" sz="2400" b="1">
                <a:solidFill>
                  <a:srgbClr val="800000"/>
                </a:solidFill>
                <a:latin typeface="楷体" panose="02010609060101010101" pitchFamily="49" charset="-122"/>
                <a:ea typeface="楷体" panose="02010609060101010101" pitchFamily="49" charset="-122"/>
              </a:rPr>
              <a:t>分裂</a:t>
            </a:r>
          </a:p>
        </p:txBody>
      </p:sp>
      <p:sp>
        <p:nvSpPr>
          <p:cNvPr id="13" name="矩形 10"/>
          <p:cNvSpPr/>
          <p:nvPr>
            <p:custDataLst>
              <p:tags r:id="rId8"/>
            </p:custDataLst>
          </p:nvPr>
        </p:nvSpPr>
        <p:spPr>
          <a:xfrm>
            <a:off x="6073171" y="2138460"/>
            <a:ext cx="2708275" cy="1052596"/>
          </a:xfrm>
          <a:prstGeom prst="rect">
            <a:avLst/>
          </a:prstGeom>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71755" marR="0" lvl="0" indent="0">
              <a:lnSpc>
                <a:spcPct val="130000"/>
              </a:lnSpc>
              <a:tabLst>
                <a:tab pos="2430145" algn="l"/>
              </a:tabLst>
            </a:pPr>
            <a:r>
              <a:rPr lang="zh-CN" altLang="zh-CN" sz="2400" b="1">
                <a:solidFill>
                  <a:srgbClr val="002060"/>
                </a:solidFill>
                <a:latin typeface="楷体" panose="02010609060101010101" pitchFamily="49" charset="-122"/>
                <a:ea typeface="楷体" panose="02010609060101010101" pitchFamily="49" charset="-122"/>
              </a:rPr>
              <a:t>着丝粒分裂</a:t>
            </a:r>
            <a:r>
              <a:rPr lang="zh-CN" altLang="zh-CN" sz="2400" b="1" smtClean="0">
                <a:solidFill>
                  <a:srgbClr val="002060"/>
                </a:solidFill>
                <a:latin typeface="楷体" panose="02010609060101010101" pitchFamily="49" charset="-122"/>
                <a:ea typeface="楷体" panose="02010609060101010101" pitchFamily="49" charset="-122"/>
              </a:rPr>
              <a:t>，</a:t>
            </a:r>
            <a:endParaRPr lang="en-US" altLang="zh-CN" sz="2400" b="1" smtClean="0">
              <a:solidFill>
                <a:srgbClr val="002060"/>
              </a:solidFill>
              <a:latin typeface="楷体" panose="02010609060101010101" pitchFamily="49" charset="-122"/>
              <a:ea typeface="楷体" panose="02010609060101010101" pitchFamily="49" charset="-122"/>
            </a:endParaRPr>
          </a:p>
          <a:p>
            <a:pPr marL="71755" marR="0" lvl="0" indent="0">
              <a:lnSpc>
                <a:spcPct val="130000"/>
              </a:lnSpc>
              <a:tabLst>
                <a:tab pos="2430145" algn="l"/>
              </a:tabLst>
            </a:pPr>
            <a:r>
              <a:rPr lang="zh-CN" altLang="zh-CN" sz="2400" b="1" smtClean="0">
                <a:solidFill>
                  <a:srgbClr val="002060"/>
                </a:solidFill>
                <a:latin typeface="楷体" panose="02010609060101010101" pitchFamily="49" charset="-122"/>
                <a:ea typeface="楷体" panose="02010609060101010101" pitchFamily="49" charset="-122"/>
              </a:rPr>
              <a:t>姐妹染色单体</a:t>
            </a:r>
            <a:r>
              <a:rPr lang="zh-CN" altLang="zh-CN" sz="2400" b="1">
                <a:solidFill>
                  <a:srgbClr val="002060"/>
                </a:solidFill>
                <a:latin typeface="楷体" panose="02010609060101010101" pitchFamily="49" charset="-122"/>
                <a:ea typeface="楷体" panose="02010609060101010101" pitchFamily="49" charset="-122"/>
              </a:rPr>
              <a:t>分开</a:t>
            </a:r>
          </a:p>
        </p:txBody>
      </p:sp>
      <p:sp>
        <p:nvSpPr>
          <p:cNvPr id="14" name="矩形 11"/>
          <p:cNvSpPr/>
          <p:nvPr>
            <p:custDataLst>
              <p:tags r:id="rId9"/>
            </p:custDataLst>
          </p:nvPr>
        </p:nvSpPr>
        <p:spPr>
          <a:xfrm>
            <a:off x="2040723" y="1833661"/>
            <a:ext cx="3888432" cy="1938992"/>
          </a:xfrm>
          <a:prstGeom prst="rect">
            <a:avLst/>
          </a:prstGeom>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a:tabLst>
                <a:tab pos="2430145" algn="l"/>
              </a:tabLst>
            </a:pPr>
            <a:r>
              <a:rPr lang="en-US" altLang="zh-CN" sz="2400" b="1">
                <a:solidFill>
                  <a:srgbClr val="FF0000"/>
                </a:solidFill>
                <a:latin typeface="楷体" panose="02010609060101010101" pitchFamily="49" charset="-122"/>
                <a:ea typeface="楷体" panose="02010609060101010101" pitchFamily="49" charset="-122"/>
              </a:rPr>
              <a:t>①</a:t>
            </a:r>
            <a:r>
              <a:rPr lang="zh-CN" altLang="zh-CN" sz="2400" b="1">
                <a:solidFill>
                  <a:srgbClr val="FF0000"/>
                </a:solidFill>
                <a:latin typeface="楷体" panose="02010609060101010101" pitchFamily="49" charset="-122"/>
                <a:ea typeface="楷体" panose="02010609060101010101" pitchFamily="49" charset="-122"/>
              </a:rPr>
              <a:t>同源染色体联会；</a:t>
            </a:r>
          </a:p>
          <a:p>
            <a:pPr>
              <a:tabLst>
                <a:tab pos="2430145" algn="l"/>
              </a:tabLst>
            </a:pPr>
            <a:r>
              <a:rPr lang="en-US" altLang="zh-CN" sz="2400" b="1">
                <a:solidFill>
                  <a:srgbClr val="333300"/>
                </a:solidFill>
                <a:latin typeface="楷体" panose="02010609060101010101" pitchFamily="49" charset="-122"/>
                <a:ea typeface="楷体" panose="02010609060101010101" pitchFamily="49" charset="-122"/>
              </a:rPr>
              <a:t>②</a:t>
            </a:r>
            <a:r>
              <a:rPr lang="zh-CN" altLang="zh-CN" sz="2400" b="1">
                <a:solidFill>
                  <a:srgbClr val="333300"/>
                </a:solidFill>
                <a:latin typeface="楷体" panose="02010609060101010101" pitchFamily="49" charset="-122"/>
                <a:ea typeface="楷体" panose="02010609060101010101" pitchFamily="49" charset="-122"/>
              </a:rPr>
              <a:t>四分体中非</a:t>
            </a:r>
            <a:r>
              <a:rPr lang="zh-CN" altLang="zh-CN" sz="2400" b="1" smtClean="0">
                <a:solidFill>
                  <a:srgbClr val="333300"/>
                </a:solidFill>
                <a:latin typeface="楷体" panose="02010609060101010101" pitchFamily="49" charset="-122"/>
                <a:ea typeface="楷体" panose="02010609060101010101" pitchFamily="49" charset="-122"/>
              </a:rPr>
              <a:t>姐妹染色单体</a:t>
            </a:r>
            <a:endParaRPr lang="en-US" altLang="zh-CN" sz="2400" b="1" smtClean="0">
              <a:solidFill>
                <a:srgbClr val="333300"/>
              </a:solidFill>
              <a:latin typeface="楷体" panose="02010609060101010101" pitchFamily="49" charset="-122"/>
              <a:ea typeface="楷体" panose="02010609060101010101" pitchFamily="49" charset="-122"/>
            </a:endParaRPr>
          </a:p>
          <a:p>
            <a:pPr>
              <a:tabLst>
                <a:tab pos="2430145" algn="l"/>
              </a:tabLst>
            </a:pPr>
            <a:r>
              <a:rPr lang="en-US" altLang="zh-CN" sz="2400" b="1">
                <a:solidFill>
                  <a:srgbClr val="333300"/>
                </a:solidFill>
                <a:latin typeface="楷体" panose="02010609060101010101" pitchFamily="49" charset="-122"/>
                <a:ea typeface="楷体" panose="02010609060101010101" pitchFamily="49" charset="-122"/>
              </a:rPr>
              <a:t> </a:t>
            </a:r>
            <a:r>
              <a:rPr lang="en-US" altLang="zh-CN" sz="2400" b="1" smtClean="0">
                <a:solidFill>
                  <a:srgbClr val="333300"/>
                </a:solidFill>
                <a:latin typeface="楷体" panose="02010609060101010101" pitchFamily="49" charset="-122"/>
                <a:ea typeface="楷体" panose="02010609060101010101" pitchFamily="49" charset="-122"/>
              </a:rPr>
              <a:t> </a:t>
            </a:r>
            <a:r>
              <a:rPr lang="zh-CN" altLang="zh-CN" sz="2400" b="1" smtClean="0">
                <a:solidFill>
                  <a:srgbClr val="333300"/>
                </a:solidFill>
                <a:latin typeface="楷体" panose="02010609060101010101" pitchFamily="49" charset="-122"/>
                <a:ea typeface="楷体" panose="02010609060101010101" pitchFamily="49" charset="-122"/>
              </a:rPr>
              <a:t>发生</a:t>
            </a:r>
            <a:r>
              <a:rPr lang="zh-CN" altLang="zh-CN" sz="2400" b="1">
                <a:solidFill>
                  <a:srgbClr val="333300"/>
                </a:solidFill>
                <a:latin typeface="楷体" panose="02010609060101010101" pitchFamily="49" charset="-122"/>
                <a:ea typeface="楷体" panose="02010609060101010101" pitchFamily="49" charset="-122"/>
              </a:rPr>
              <a:t>互换；</a:t>
            </a:r>
          </a:p>
          <a:p>
            <a:pPr>
              <a:tabLst>
                <a:tab pos="2430145" algn="l"/>
              </a:tabLst>
            </a:pPr>
            <a:r>
              <a:rPr lang="en-US" altLang="zh-CN" sz="2400" b="1">
                <a:solidFill>
                  <a:srgbClr val="002060"/>
                </a:solidFill>
                <a:latin typeface="楷体" panose="02010609060101010101" pitchFamily="49" charset="-122"/>
                <a:ea typeface="楷体" panose="02010609060101010101" pitchFamily="49" charset="-122"/>
              </a:rPr>
              <a:t>③</a:t>
            </a:r>
            <a:r>
              <a:rPr lang="zh-CN" altLang="zh-CN" sz="2400" b="1">
                <a:solidFill>
                  <a:srgbClr val="002060"/>
                </a:solidFill>
                <a:latin typeface="楷体" panose="02010609060101010101" pitchFamily="49" charset="-122"/>
                <a:ea typeface="楷体" panose="02010609060101010101" pitchFamily="49" charset="-122"/>
              </a:rPr>
              <a:t>同源染色体分离</a:t>
            </a:r>
            <a:r>
              <a:rPr lang="zh-CN" altLang="zh-CN" sz="2400" b="1" smtClean="0">
                <a:solidFill>
                  <a:srgbClr val="002060"/>
                </a:solidFill>
                <a:latin typeface="楷体" panose="02010609060101010101" pitchFamily="49" charset="-122"/>
                <a:ea typeface="楷体" panose="02010609060101010101" pitchFamily="49" charset="-122"/>
              </a:rPr>
              <a:t>，</a:t>
            </a:r>
            <a:endParaRPr lang="en-US" altLang="zh-CN" sz="2400" b="1" smtClean="0">
              <a:solidFill>
                <a:srgbClr val="002060"/>
              </a:solidFill>
              <a:latin typeface="楷体" panose="02010609060101010101" pitchFamily="49" charset="-122"/>
              <a:ea typeface="楷体" panose="02010609060101010101" pitchFamily="49" charset="-122"/>
            </a:endParaRPr>
          </a:p>
          <a:p>
            <a:pPr>
              <a:tabLst>
                <a:tab pos="2430145" algn="l"/>
              </a:tabLst>
            </a:pPr>
            <a:r>
              <a:rPr lang="en-US" altLang="zh-CN" sz="2400" b="1">
                <a:solidFill>
                  <a:srgbClr val="002060"/>
                </a:solidFill>
                <a:latin typeface="楷体" panose="02010609060101010101" pitchFamily="49" charset="-122"/>
                <a:ea typeface="楷体" panose="02010609060101010101" pitchFamily="49" charset="-122"/>
              </a:rPr>
              <a:t> </a:t>
            </a:r>
            <a:r>
              <a:rPr lang="en-US" altLang="zh-CN" sz="2400" b="1" smtClean="0">
                <a:solidFill>
                  <a:srgbClr val="002060"/>
                </a:solidFill>
                <a:latin typeface="楷体" panose="02010609060101010101" pitchFamily="49" charset="-122"/>
                <a:ea typeface="楷体" panose="02010609060101010101" pitchFamily="49" charset="-122"/>
              </a:rPr>
              <a:t> </a:t>
            </a:r>
            <a:r>
              <a:rPr lang="zh-CN" altLang="zh-CN" sz="2400" b="1" smtClean="0">
                <a:solidFill>
                  <a:srgbClr val="002060"/>
                </a:solidFill>
                <a:latin typeface="楷体" panose="02010609060101010101" pitchFamily="49" charset="-122"/>
                <a:ea typeface="楷体" panose="02010609060101010101" pitchFamily="49" charset="-122"/>
              </a:rPr>
              <a:t>非</a:t>
            </a:r>
            <a:r>
              <a:rPr lang="zh-CN" altLang="zh-CN" sz="2400" b="1">
                <a:solidFill>
                  <a:srgbClr val="002060"/>
                </a:solidFill>
                <a:latin typeface="楷体" panose="02010609060101010101" pitchFamily="49" charset="-122"/>
                <a:ea typeface="楷体" panose="02010609060101010101" pitchFamily="49" charset="-122"/>
              </a:rPr>
              <a:t>同源染色体自由组合</a:t>
            </a:r>
          </a:p>
        </p:txBody>
      </p:sp>
      <p:sp>
        <p:nvSpPr>
          <p:cNvPr id="15" name="矩形 12"/>
          <p:cNvSpPr/>
          <p:nvPr>
            <p:custDataLst>
              <p:tags r:id="rId10"/>
            </p:custDataLst>
          </p:nvPr>
        </p:nvSpPr>
        <p:spPr>
          <a:xfrm>
            <a:off x="3042052" y="3702284"/>
            <a:ext cx="1885773" cy="520848"/>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71755">
              <a:lnSpc>
                <a:spcPct val="130000"/>
              </a:lnSpc>
              <a:tabLst>
                <a:tab pos="2430145" algn="l"/>
              </a:tabLst>
            </a:pPr>
            <a:r>
              <a:rPr lang="en-US"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2n→n(</a:t>
            </a:r>
            <a:r>
              <a:rPr lang="zh-CN"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减半</a:t>
            </a:r>
            <a:r>
              <a:rPr lang="en-US"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16" name="矩形 13"/>
          <p:cNvSpPr/>
          <p:nvPr>
            <p:custDataLst>
              <p:tags r:id="rId11"/>
            </p:custDataLst>
          </p:nvPr>
        </p:nvSpPr>
        <p:spPr>
          <a:xfrm>
            <a:off x="3117687" y="4214522"/>
            <a:ext cx="1776447"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marR="0" lvl="0" indent="0" algn="ctr">
              <a:tabLst>
                <a:tab pos="2430145" algn="l"/>
              </a:tabLst>
            </a:pPr>
            <a:r>
              <a:rPr lang="en-US" altLang="zh-CN" sz="2400" b="1">
                <a:solidFill>
                  <a:srgbClr val="996633"/>
                </a:solidFill>
                <a:latin typeface="Times New Roman" panose="02020603050405020304" pitchFamily="18" charset="0"/>
                <a:ea typeface="楷体" panose="02010609060101010101" pitchFamily="49" charset="-122"/>
                <a:cs typeface="Times New Roman" panose="02020603050405020304" pitchFamily="18" charset="0"/>
              </a:rPr>
              <a:t>2n→4n→2n</a:t>
            </a:r>
          </a:p>
        </p:txBody>
      </p:sp>
      <p:sp>
        <p:nvSpPr>
          <p:cNvPr id="17" name="矩形 14"/>
          <p:cNvSpPr/>
          <p:nvPr>
            <p:custDataLst>
              <p:tags r:id="rId12"/>
            </p:custDataLst>
          </p:nvPr>
        </p:nvSpPr>
        <p:spPr>
          <a:xfrm>
            <a:off x="3210207" y="4655055"/>
            <a:ext cx="1604927"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algn="ctr">
              <a:tabLst>
                <a:tab pos="2430145" algn="l"/>
              </a:tabLst>
            </a:pPr>
            <a:r>
              <a:rPr lang="en-US" altLang="zh-CN" sz="2400" b="1">
                <a:solidFill>
                  <a:srgbClr val="003366"/>
                </a:solidFill>
                <a:latin typeface="Times New Roman" panose="02020603050405020304" pitchFamily="18" charset="0"/>
                <a:ea typeface="楷体" panose="02010609060101010101" pitchFamily="49" charset="-122"/>
                <a:cs typeface="Times New Roman" panose="02020603050405020304" pitchFamily="18" charset="0"/>
              </a:rPr>
              <a:t>0→4n→2n</a:t>
            </a:r>
          </a:p>
        </p:txBody>
      </p:sp>
      <p:sp>
        <p:nvSpPr>
          <p:cNvPr id="18" name="矩形 15"/>
          <p:cNvSpPr/>
          <p:nvPr>
            <p:custDataLst>
              <p:tags r:id="rId13"/>
            </p:custDataLst>
          </p:nvPr>
        </p:nvSpPr>
        <p:spPr>
          <a:xfrm>
            <a:off x="6279432" y="3711733"/>
            <a:ext cx="2601994" cy="520848"/>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marR="0" lvl="0" indent="0" algn="ctr">
              <a:lnSpc>
                <a:spcPct val="130000"/>
              </a:lnSpc>
              <a:tabLst>
                <a:tab pos="2430145" algn="l"/>
              </a:tabLst>
            </a:pPr>
            <a:r>
              <a:rPr lang="en-US"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n→2n→n(</a:t>
            </a:r>
            <a:r>
              <a:rPr lang="zh-CN"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不减半</a:t>
            </a:r>
            <a:r>
              <a:rPr lang="en-US"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19" name="矩形 16"/>
          <p:cNvSpPr/>
          <p:nvPr>
            <p:custDataLst>
              <p:tags r:id="rId14"/>
            </p:custDataLst>
          </p:nvPr>
        </p:nvSpPr>
        <p:spPr>
          <a:xfrm>
            <a:off x="7125966" y="4193390"/>
            <a:ext cx="989373"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marR="0" lvl="0" indent="0" algn="ctr">
              <a:tabLst>
                <a:tab pos="2430145" algn="l"/>
              </a:tabLst>
            </a:pPr>
            <a:r>
              <a:rPr lang="en-US" altLang="zh-CN" sz="2400" b="1">
                <a:solidFill>
                  <a:srgbClr val="996633"/>
                </a:solidFill>
                <a:latin typeface="Times New Roman" panose="02020603050405020304" pitchFamily="18" charset="0"/>
                <a:ea typeface="楷体" panose="02010609060101010101" pitchFamily="49" charset="-122"/>
                <a:cs typeface="Times New Roman" panose="02020603050405020304" pitchFamily="18" charset="0"/>
              </a:rPr>
              <a:t>2n→n</a:t>
            </a:r>
          </a:p>
        </p:txBody>
      </p:sp>
      <p:sp>
        <p:nvSpPr>
          <p:cNvPr id="20" name="矩形 17"/>
          <p:cNvSpPr/>
          <p:nvPr>
            <p:custDataLst>
              <p:tags r:id="rId15"/>
            </p:custDataLst>
          </p:nvPr>
        </p:nvSpPr>
        <p:spPr>
          <a:xfrm>
            <a:off x="7143196" y="4624794"/>
            <a:ext cx="971741"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algn="ctr">
              <a:tabLst>
                <a:tab pos="2430145" algn="l"/>
              </a:tabLst>
            </a:pPr>
            <a:r>
              <a:rPr lang="en-US" altLang="zh-CN" sz="2400" b="1">
                <a:solidFill>
                  <a:srgbClr val="003366"/>
                </a:solidFill>
                <a:latin typeface="Times New Roman" panose="02020603050405020304" pitchFamily="18" charset="0"/>
                <a:ea typeface="楷体" panose="02010609060101010101" pitchFamily="49" charset="-122"/>
                <a:cs typeface="Times New Roman" panose="02020603050405020304" pitchFamily="18" charset="0"/>
              </a:rPr>
              <a:t>2n→0</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6">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10674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5.</a:t>
            </a:r>
            <a:r>
              <a:rPr lang="zh-CN" altLang="en-US" sz="2400" b="1" smtClean="0">
                <a:latin typeface="微软雅黑" panose="020B0503020204020204" pitchFamily="34" charset="-122"/>
                <a:ea typeface="微软雅黑" panose="020B0503020204020204" pitchFamily="34" charset="-122"/>
              </a:rPr>
              <a:t>总结</a:t>
            </a:r>
            <a:endParaRPr lang="en-US" altLang="zh-CN" sz="2400" b="1">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1655057" y="817772"/>
            <a:ext cx="4188296" cy="378619"/>
          </a:xfrm>
          <a:prstGeom prst="rect">
            <a:avLst/>
          </a:prstGeom>
          <a:noFill/>
          <a:ln w="9525">
            <a:noFill/>
          </a:ln>
        </p:spPr>
        <p:txBody>
          <a:bodyPr/>
          <a:lstStyle/>
          <a:p>
            <a:pPr marL="342900" indent="-342900">
              <a:spcBef>
                <a:spcPct val="20000"/>
              </a:spcBef>
            </a:pP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个精原细胞（染色体数</a:t>
            </a:r>
            <a:r>
              <a:rPr lang="en-US" altLang="zh-CN" sz="2400" b="1">
                <a:latin typeface="微软雅黑" panose="020B0503020204020204" pitchFamily="34" charset="-122"/>
                <a:ea typeface="微软雅黑" panose="020B0503020204020204" pitchFamily="34" charset="-122"/>
              </a:rPr>
              <a:t>:2n</a:t>
            </a:r>
            <a:r>
              <a:rPr lang="zh-CN" altLang="en-US" sz="2400" b="1">
                <a:latin typeface="微软雅黑" panose="020B0503020204020204" pitchFamily="34" charset="-122"/>
                <a:ea typeface="微软雅黑" panose="020B0503020204020204" pitchFamily="34" charset="-122"/>
              </a:rPr>
              <a:t>）</a:t>
            </a:r>
          </a:p>
        </p:txBody>
      </p:sp>
      <p:sp>
        <p:nvSpPr>
          <p:cNvPr id="9" name="矩形 8"/>
          <p:cNvSpPr/>
          <p:nvPr>
            <p:custDataLst>
              <p:tags r:id="rId4"/>
            </p:custDataLst>
          </p:nvPr>
        </p:nvSpPr>
        <p:spPr>
          <a:xfrm>
            <a:off x="1655057" y="1420407"/>
            <a:ext cx="6172200" cy="54054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None/>
            </a:pP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个初级精母细胞（染色体数</a:t>
            </a:r>
            <a:r>
              <a:rPr lang="en-US" altLang="zh-CN" sz="2400" b="1">
                <a:latin typeface="微软雅黑" panose="020B0503020204020204" pitchFamily="34" charset="-122"/>
                <a:ea typeface="微软雅黑" panose="020B0503020204020204" pitchFamily="34" charset="-122"/>
              </a:rPr>
              <a:t>:2n</a:t>
            </a:r>
            <a:r>
              <a:rPr lang="zh-CN" altLang="en-US" sz="2400" b="1">
                <a:latin typeface="微软雅黑" panose="020B0503020204020204" pitchFamily="34" charset="-122"/>
                <a:ea typeface="微软雅黑" panose="020B0503020204020204" pitchFamily="34" charset="-122"/>
              </a:rPr>
              <a:t>）</a:t>
            </a:r>
          </a:p>
        </p:txBody>
      </p:sp>
      <p:sp>
        <p:nvSpPr>
          <p:cNvPr id="10" name="矩形 9"/>
          <p:cNvSpPr/>
          <p:nvPr>
            <p:custDataLst>
              <p:tags r:id="rId5"/>
            </p:custDataLst>
          </p:nvPr>
        </p:nvSpPr>
        <p:spPr>
          <a:xfrm>
            <a:off x="1672195" y="3294510"/>
            <a:ext cx="5867400" cy="36909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buNone/>
            </a:pPr>
            <a:r>
              <a:rPr lang="en-US" altLang="zh-CN" sz="2400" b="1">
                <a:latin typeface="微软雅黑" panose="020B0503020204020204" pitchFamily="34" charset="-122"/>
                <a:ea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rPr>
              <a:t>个次级精母细胞（染色体数</a:t>
            </a:r>
            <a:r>
              <a:rPr lang="en-US" altLang="zh-CN" sz="2400" b="1">
                <a:latin typeface="微软雅黑" panose="020B0503020204020204" pitchFamily="34" charset="-122"/>
                <a:ea typeface="微软雅黑" panose="020B0503020204020204" pitchFamily="34" charset="-122"/>
              </a:rPr>
              <a:t>:n</a:t>
            </a:r>
            <a:r>
              <a:rPr lang="zh-CN" altLang="en-US" sz="2400" b="1">
                <a:latin typeface="微软雅黑" panose="020B0503020204020204" pitchFamily="34" charset="-122"/>
                <a:ea typeface="微软雅黑" panose="020B0503020204020204" pitchFamily="34" charset="-122"/>
              </a:rPr>
              <a:t>）</a:t>
            </a:r>
          </a:p>
        </p:txBody>
      </p:sp>
      <p:sp>
        <p:nvSpPr>
          <p:cNvPr id="11" name="直接连接符 10"/>
          <p:cNvSpPr/>
          <p:nvPr>
            <p:custDataLst>
              <p:tags r:id="rId6"/>
            </p:custDataLst>
          </p:nvPr>
        </p:nvSpPr>
        <p:spPr>
          <a:xfrm flipH="1">
            <a:off x="2480996" y="1196391"/>
            <a:ext cx="0" cy="342900"/>
          </a:xfrm>
          <a:prstGeom prst="line">
            <a:avLst/>
          </a:prstGeom>
          <a:ln w="31750" cap="flat" cmpd="sng">
            <a:solidFill>
              <a:srgbClr val="7030A0"/>
            </a:solidFill>
            <a:prstDash val="solid"/>
            <a:miter/>
            <a:headEnd type="none" w="med" len="med"/>
            <a:tailEnd type="triangle" w="med" len="med"/>
          </a:ln>
        </p:spPr>
        <p:txBody>
          <a:bodyPr/>
          <a:lstStyle/>
          <a:p>
            <a:endParaRPr/>
          </a:p>
        </p:txBody>
      </p:sp>
      <p:sp>
        <p:nvSpPr>
          <p:cNvPr id="12" name="直接连接符 11"/>
          <p:cNvSpPr/>
          <p:nvPr>
            <p:custDataLst>
              <p:tags r:id="rId7"/>
            </p:custDataLst>
          </p:nvPr>
        </p:nvSpPr>
        <p:spPr>
          <a:xfrm flipH="1">
            <a:off x="2267744" y="1807464"/>
            <a:ext cx="0" cy="1487046"/>
          </a:xfrm>
          <a:prstGeom prst="line">
            <a:avLst/>
          </a:prstGeom>
          <a:ln w="31750" cap="flat" cmpd="sng">
            <a:solidFill>
              <a:srgbClr val="7030A0"/>
            </a:solidFill>
            <a:prstDash val="solid"/>
            <a:miter/>
            <a:headEnd type="none" w="med" len="med"/>
            <a:tailEnd type="triangle" w="med" len="med"/>
          </a:ln>
        </p:spPr>
        <p:txBody>
          <a:bodyPr/>
          <a:lstStyle/>
          <a:p>
            <a:endParaRPr/>
          </a:p>
        </p:txBody>
      </p:sp>
      <p:sp>
        <p:nvSpPr>
          <p:cNvPr id="13" name="直接连接符 12"/>
          <p:cNvSpPr/>
          <p:nvPr>
            <p:custDataLst>
              <p:tags r:id="rId8"/>
            </p:custDataLst>
          </p:nvPr>
        </p:nvSpPr>
        <p:spPr>
          <a:xfrm flipH="1">
            <a:off x="2480996" y="3663604"/>
            <a:ext cx="0" cy="411956"/>
          </a:xfrm>
          <a:prstGeom prst="line">
            <a:avLst/>
          </a:prstGeom>
          <a:ln w="31750" cap="flat" cmpd="sng">
            <a:solidFill>
              <a:srgbClr val="7030A0"/>
            </a:solidFill>
            <a:prstDash val="solid"/>
            <a:miter/>
            <a:headEnd type="none" w="med" len="med"/>
            <a:tailEnd type="triangle" w="med" len="med"/>
          </a:ln>
        </p:spPr>
        <p:txBody>
          <a:bodyPr/>
          <a:lstStyle/>
          <a:p>
            <a:endParaRPr/>
          </a:p>
        </p:txBody>
      </p:sp>
      <p:sp>
        <p:nvSpPr>
          <p:cNvPr id="14" name="矩形 13"/>
          <p:cNvSpPr/>
          <p:nvPr>
            <p:custDataLst>
              <p:tags r:id="rId9"/>
            </p:custDataLst>
          </p:nvPr>
        </p:nvSpPr>
        <p:spPr>
          <a:xfrm>
            <a:off x="1673889" y="4022213"/>
            <a:ext cx="5208588" cy="36909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buNone/>
            </a:pPr>
            <a:r>
              <a:rPr lang="en-US" altLang="zh-CN" sz="2400" b="1">
                <a:latin typeface="微软雅黑" panose="020B0503020204020204" pitchFamily="34" charset="-122"/>
                <a:ea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rPr>
              <a:t>个精细胞（染色体数</a:t>
            </a:r>
            <a:r>
              <a:rPr lang="en-US" altLang="zh-CN" sz="2400" b="1">
                <a:latin typeface="微软雅黑" panose="020B0503020204020204" pitchFamily="34" charset="-122"/>
                <a:ea typeface="微软雅黑" panose="020B0503020204020204" pitchFamily="34" charset="-122"/>
              </a:rPr>
              <a:t>:n</a:t>
            </a:r>
            <a:r>
              <a:rPr lang="zh-CN" altLang="en-US" sz="2400" b="1">
                <a:latin typeface="微软雅黑" panose="020B0503020204020204" pitchFamily="34" charset="-122"/>
                <a:ea typeface="微软雅黑" panose="020B0503020204020204" pitchFamily="34" charset="-122"/>
              </a:rPr>
              <a:t>）</a:t>
            </a:r>
          </a:p>
        </p:txBody>
      </p:sp>
      <p:sp>
        <p:nvSpPr>
          <p:cNvPr id="15" name="文本框 168969">
            <a:hlinkClick r:id="rId27" action="ppaction://hlinkfile"/>
          </p:cNvPr>
          <p:cNvSpPr txBox="1"/>
          <p:nvPr>
            <p:custDataLst>
              <p:tags r:id="rId10"/>
            </p:custDataLst>
          </p:nvPr>
        </p:nvSpPr>
        <p:spPr>
          <a:xfrm>
            <a:off x="1835696" y="98703"/>
            <a:ext cx="3350749" cy="411956"/>
          </a:xfrm>
          <a:prstGeom prst="rect">
            <a:avLst/>
          </a:prstGeom>
          <a:noFill/>
          <a:ln w="9525">
            <a:noFill/>
          </a:ln>
        </p:spPr>
        <p:txBody>
          <a:bodyPr/>
          <a:lstStyle/>
          <a:p>
            <a:pPr marL="342900" indent="-342900">
              <a:spcBef>
                <a:spcPct val="20000"/>
              </a:spcBef>
            </a:pPr>
            <a:r>
              <a:rPr lang="zh-CN" altLang="en-US" sz="2400" b="1">
                <a:latin typeface="微软雅黑" panose="020B0503020204020204" pitchFamily="34" charset="-122"/>
                <a:ea typeface="微软雅黑" panose="020B0503020204020204" pitchFamily="34" charset="-122"/>
              </a:rPr>
              <a:t>体细胞（</a:t>
            </a:r>
            <a:r>
              <a:rPr lang="zh-CN" altLang="en-US" sz="2400" b="1">
                <a:solidFill>
                  <a:srgbClr val="FF3300"/>
                </a:solidFill>
                <a:effectLst>
                  <a:outerShdw blurRad="38100" dist="38100" dir="2700000">
                    <a:srgbClr val="C0C0C0"/>
                  </a:outerShdw>
                </a:effectLst>
                <a:latin typeface="微软雅黑" panose="020B0503020204020204" pitchFamily="34" charset="-122"/>
                <a:ea typeface="微软雅黑" panose="020B0503020204020204" pitchFamily="34" charset="-122"/>
              </a:rPr>
              <a:t>染色体数</a:t>
            </a:r>
            <a:r>
              <a:rPr lang="en-US" altLang="zh-CN" sz="2400" b="1">
                <a:solidFill>
                  <a:srgbClr val="FF3300"/>
                </a:solidFill>
                <a:effectLst>
                  <a:outerShdw blurRad="38100" dist="38100" dir="2700000">
                    <a:srgbClr val="C0C0C0"/>
                  </a:outerShdw>
                </a:effectLst>
                <a:latin typeface="微软雅黑" panose="020B0503020204020204" pitchFamily="34" charset="-122"/>
                <a:ea typeface="微软雅黑" panose="020B0503020204020204" pitchFamily="34" charset="-122"/>
              </a:rPr>
              <a:t>:</a:t>
            </a:r>
            <a:r>
              <a:rPr lang="en-US" altLang="zh-CN" sz="2400" b="1">
                <a:solidFill>
                  <a:srgbClr val="FF3300"/>
                </a:solidFill>
                <a:effectLst>
                  <a:outerShdw blurRad="38100" dist="38100" dir="2700000">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2n</a:t>
            </a:r>
            <a:r>
              <a:rPr lang="zh-CN" altLang="en-US" sz="2400" b="1">
                <a:effectLst>
                  <a:outerShdw blurRad="38100" dist="38100" dir="2700000">
                    <a:srgbClr val="C0C0C0"/>
                  </a:outerShdw>
                </a:effectLst>
                <a:latin typeface="微软雅黑" panose="020B0503020204020204" pitchFamily="34" charset="-122"/>
                <a:ea typeface="微软雅黑" panose="020B0503020204020204" pitchFamily="34" charset="-122"/>
              </a:rPr>
              <a:t>）</a:t>
            </a:r>
          </a:p>
        </p:txBody>
      </p:sp>
      <p:sp>
        <p:nvSpPr>
          <p:cNvPr id="16" name="直接连接符 15"/>
          <p:cNvSpPr/>
          <p:nvPr>
            <p:custDataLst>
              <p:tags r:id="rId11"/>
            </p:custDataLst>
          </p:nvPr>
        </p:nvSpPr>
        <p:spPr>
          <a:xfrm flipH="1">
            <a:off x="2480996" y="499400"/>
            <a:ext cx="0" cy="436649"/>
          </a:xfrm>
          <a:prstGeom prst="line">
            <a:avLst/>
          </a:prstGeom>
          <a:ln w="38100" cap="flat" cmpd="sng">
            <a:solidFill>
              <a:srgbClr val="7030A0"/>
            </a:solidFill>
            <a:prstDash val="solid"/>
            <a:headEnd type="none" w="med" len="med"/>
            <a:tailEnd type="triangle" w="med" len="med"/>
          </a:ln>
        </p:spPr>
        <p:txBody>
          <a:bodyPr/>
          <a:lstStyle/>
          <a:p>
            <a:endParaRPr/>
          </a:p>
        </p:txBody>
      </p:sp>
      <p:sp>
        <p:nvSpPr>
          <p:cNvPr id="17" name="文本框 168971">
            <a:hlinkClick r:id="rId27" action="ppaction://hlinkfile"/>
          </p:cNvPr>
          <p:cNvSpPr txBox="1"/>
          <p:nvPr>
            <p:custDataLst>
              <p:tags r:id="rId12"/>
            </p:custDataLst>
          </p:nvPr>
        </p:nvSpPr>
        <p:spPr>
          <a:xfrm>
            <a:off x="2517378" y="474397"/>
            <a:ext cx="3261320" cy="461665"/>
          </a:xfrm>
          <a:prstGeom prst="rect">
            <a:avLst/>
          </a:prstGeom>
          <a:noFill/>
          <a:ln w="12700">
            <a:noFill/>
          </a:ln>
        </p:spPr>
        <p:txBody>
          <a:bodyPr wrap="square">
            <a:spAutoFit/>
          </a:bodyPr>
          <a:lstStyle/>
          <a:p>
            <a:pPr>
              <a:spcBef>
                <a:spcPct val="0"/>
              </a:spcBef>
            </a:pPr>
            <a:r>
              <a:rPr lang="zh-CN" altLang="en-US" sz="2400" b="1" smtClean="0">
                <a:solidFill>
                  <a:srgbClr val="660033"/>
                </a:solidFill>
                <a:latin typeface="楷体" panose="02010609060101010101" pitchFamily="49" charset="-122"/>
                <a:ea typeface="楷体" panose="02010609060101010101" pitchFamily="49" charset="-122"/>
              </a:rPr>
              <a:t>有丝分裂、细胞分化</a:t>
            </a:r>
            <a:endParaRPr lang="zh-CN" altLang="en-US" sz="2400" b="1">
              <a:solidFill>
                <a:srgbClr val="660033"/>
              </a:solidFill>
              <a:latin typeface="楷体" panose="02010609060101010101" pitchFamily="49" charset="-122"/>
              <a:ea typeface="楷体" panose="02010609060101010101" pitchFamily="49" charset="-122"/>
            </a:endParaRPr>
          </a:p>
        </p:txBody>
      </p:sp>
      <p:sp>
        <p:nvSpPr>
          <p:cNvPr id="18" name="文本框 168972"/>
          <p:cNvSpPr txBox="1"/>
          <p:nvPr>
            <p:custDataLst>
              <p:tags r:id="rId13"/>
            </p:custDataLst>
          </p:nvPr>
        </p:nvSpPr>
        <p:spPr>
          <a:xfrm>
            <a:off x="2577186" y="1114766"/>
            <a:ext cx="4916939" cy="461665"/>
          </a:xfrm>
          <a:prstGeom prst="rect">
            <a:avLst/>
          </a:prstGeom>
          <a:noFill/>
          <a:ln w="9525">
            <a:noFill/>
          </a:ln>
        </p:spPr>
        <p:txBody>
          <a:bodyPr wrap="square">
            <a:spAutoFit/>
          </a:bodyPr>
          <a:lstStyle/>
          <a:p>
            <a:r>
              <a:rPr lang="zh-CN" altLang="en-US" sz="2400" b="1">
                <a:solidFill>
                  <a:srgbClr val="660033"/>
                </a:solidFill>
                <a:latin typeface="楷体" panose="02010609060101010101" pitchFamily="49" charset="-122"/>
                <a:ea typeface="楷体" panose="02010609060101010101" pitchFamily="49" charset="-122"/>
              </a:rPr>
              <a:t>间期：</a:t>
            </a:r>
            <a:r>
              <a:rPr lang="zh-CN" altLang="en-US" sz="2400" b="1">
                <a:solidFill>
                  <a:srgbClr val="660033"/>
                </a:solidFill>
                <a:latin typeface="楷体" panose="02010609060101010101" pitchFamily="49" charset="-122"/>
                <a:ea typeface="楷体" panose="02010609060101010101" pitchFamily="49" charset="-122"/>
                <a:sym typeface="+mn-ea"/>
              </a:rPr>
              <a:t>染色体复制、</a:t>
            </a:r>
            <a:r>
              <a:rPr lang="zh-CN" altLang="en-US" sz="2400" b="1">
                <a:solidFill>
                  <a:srgbClr val="660033"/>
                </a:solidFill>
                <a:latin typeface="楷体" panose="02010609060101010101" pitchFamily="49" charset="-122"/>
                <a:ea typeface="楷体" panose="02010609060101010101" pitchFamily="49" charset="-122"/>
              </a:rPr>
              <a:t>细胞体积增大</a:t>
            </a:r>
          </a:p>
        </p:txBody>
      </p:sp>
      <p:sp>
        <p:nvSpPr>
          <p:cNvPr id="19" name="文本框 168973"/>
          <p:cNvSpPr txBox="1"/>
          <p:nvPr>
            <p:custDataLst>
              <p:tags r:id="rId14"/>
            </p:custDataLst>
          </p:nvPr>
        </p:nvSpPr>
        <p:spPr>
          <a:xfrm>
            <a:off x="2279427" y="1780253"/>
            <a:ext cx="6896653" cy="1569660"/>
          </a:xfrm>
          <a:prstGeom prst="rect">
            <a:avLst/>
          </a:prstGeom>
          <a:noFill/>
          <a:ln w="9525">
            <a:noFill/>
          </a:ln>
        </p:spPr>
        <p:txBody>
          <a:bodyPr wrap="square">
            <a:spAutoFit/>
          </a:bodyPr>
          <a:lstStyle/>
          <a:p>
            <a:r>
              <a:rPr lang="zh-CN" altLang="en-US" sz="2400" b="1">
                <a:solidFill>
                  <a:srgbClr val="660033"/>
                </a:solidFill>
                <a:latin typeface="楷体" panose="02010609060101010101" pitchFamily="49" charset="-122"/>
                <a:ea typeface="楷体" panose="02010609060101010101" pitchFamily="49" charset="-122"/>
              </a:rPr>
              <a:t>前期：联会、四分体（非姐妹染色单体互换）</a:t>
            </a:r>
          </a:p>
          <a:p>
            <a:r>
              <a:rPr lang="zh-CN" altLang="en-US" sz="2400" b="1">
                <a:solidFill>
                  <a:srgbClr val="660033"/>
                </a:solidFill>
                <a:latin typeface="楷体" panose="02010609060101010101" pitchFamily="49" charset="-122"/>
                <a:ea typeface="楷体" panose="02010609060101010101" pitchFamily="49" charset="-122"/>
              </a:rPr>
              <a:t>中期：同源染色体排列在赤道板两侧</a:t>
            </a:r>
          </a:p>
          <a:p>
            <a:r>
              <a:rPr lang="zh-CN" altLang="en-US" sz="2400" b="1">
                <a:solidFill>
                  <a:srgbClr val="660033"/>
                </a:solidFill>
                <a:latin typeface="楷体" panose="02010609060101010101" pitchFamily="49" charset="-122"/>
                <a:ea typeface="楷体" panose="02010609060101010101" pitchFamily="49" charset="-122"/>
              </a:rPr>
              <a:t>后期：同源染色体分离（非同源染色体自由组合）</a:t>
            </a:r>
          </a:p>
          <a:p>
            <a:r>
              <a:rPr lang="zh-CN" altLang="en-US" sz="2400" b="1">
                <a:solidFill>
                  <a:srgbClr val="660033"/>
                </a:solidFill>
                <a:latin typeface="楷体" panose="02010609060101010101" pitchFamily="49" charset="-122"/>
                <a:ea typeface="楷体" panose="02010609060101010101" pitchFamily="49" charset="-122"/>
              </a:rPr>
              <a:t>末期：形成</a:t>
            </a:r>
            <a:r>
              <a:rPr lang="en-US" altLang="zh-CN" sz="2400" b="1">
                <a:solidFill>
                  <a:srgbClr val="660033"/>
                </a:solidFill>
                <a:latin typeface="楷体" panose="02010609060101010101" pitchFamily="49" charset="-122"/>
                <a:ea typeface="楷体" panose="02010609060101010101" pitchFamily="49" charset="-122"/>
              </a:rPr>
              <a:t>2</a:t>
            </a:r>
            <a:r>
              <a:rPr lang="zh-CN" altLang="en-US" sz="2400" b="1">
                <a:solidFill>
                  <a:srgbClr val="660033"/>
                </a:solidFill>
                <a:latin typeface="楷体" panose="02010609060101010101" pitchFamily="49" charset="-122"/>
                <a:ea typeface="楷体" panose="02010609060101010101" pitchFamily="49" charset="-122"/>
              </a:rPr>
              <a:t>个次级精母细胞</a:t>
            </a:r>
          </a:p>
        </p:txBody>
      </p:sp>
      <p:sp>
        <p:nvSpPr>
          <p:cNvPr id="20" name="文本框 168974"/>
          <p:cNvSpPr txBox="1"/>
          <p:nvPr>
            <p:custDataLst>
              <p:tags r:id="rId15"/>
            </p:custDataLst>
          </p:nvPr>
        </p:nvSpPr>
        <p:spPr>
          <a:xfrm>
            <a:off x="2517377" y="3663604"/>
            <a:ext cx="4628024" cy="461665"/>
          </a:xfrm>
          <a:prstGeom prst="rect">
            <a:avLst/>
          </a:prstGeom>
          <a:noFill/>
          <a:ln w="9525">
            <a:noFill/>
          </a:ln>
        </p:spPr>
        <p:txBody>
          <a:bodyPr wrap="square">
            <a:spAutoFit/>
          </a:bodyPr>
          <a:lstStyle/>
          <a:p>
            <a:r>
              <a:rPr lang="zh-CN" altLang="en-US" sz="2400" b="1">
                <a:solidFill>
                  <a:srgbClr val="660033"/>
                </a:solidFill>
                <a:latin typeface="楷体" panose="02010609060101010101" pitchFamily="49" charset="-122"/>
                <a:ea typeface="楷体" panose="02010609060101010101" pitchFamily="49" charset="-122"/>
              </a:rPr>
              <a:t>着丝粒分裂，姐妹染色单体分离</a:t>
            </a:r>
          </a:p>
        </p:txBody>
      </p:sp>
      <p:sp>
        <p:nvSpPr>
          <p:cNvPr id="21" name="直接连接符 20"/>
          <p:cNvSpPr/>
          <p:nvPr>
            <p:custDataLst>
              <p:tags r:id="rId16"/>
            </p:custDataLst>
          </p:nvPr>
        </p:nvSpPr>
        <p:spPr>
          <a:xfrm flipH="1">
            <a:off x="2480996" y="4405871"/>
            <a:ext cx="0" cy="285750"/>
          </a:xfrm>
          <a:prstGeom prst="line">
            <a:avLst/>
          </a:prstGeom>
          <a:ln w="31750" cap="flat" cmpd="sng">
            <a:solidFill>
              <a:srgbClr val="7030A0"/>
            </a:solidFill>
            <a:prstDash val="solid"/>
            <a:miter/>
            <a:headEnd type="none" w="med" len="med"/>
            <a:tailEnd type="triangle" w="med" len="med"/>
          </a:ln>
        </p:spPr>
        <p:txBody>
          <a:bodyPr/>
          <a:lstStyle/>
          <a:p>
            <a:endParaRPr/>
          </a:p>
        </p:txBody>
      </p:sp>
      <p:sp>
        <p:nvSpPr>
          <p:cNvPr id="22" name="矩形 21"/>
          <p:cNvSpPr/>
          <p:nvPr>
            <p:custDataLst>
              <p:tags r:id="rId17"/>
            </p:custDataLst>
          </p:nvPr>
        </p:nvSpPr>
        <p:spPr>
          <a:xfrm>
            <a:off x="1643168" y="4639295"/>
            <a:ext cx="5264150" cy="36909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a:buNone/>
            </a:pPr>
            <a:r>
              <a:rPr lang="en-US" altLang="zh-CN" sz="2400" b="1">
                <a:latin typeface="微软雅黑" panose="020B0503020204020204" pitchFamily="34" charset="-122"/>
                <a:ea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rPr>
              <a:t>个</a:t>
            </a:r>
            <a:r>
              <a:rPr lang="en-US" altLang="zh-CN" sz="2400" b="1">
                <a:latin typeface="微软雅黑" panose="020B0503020204020204" pitchFamily="34" charset="-122"/>
                <a:ea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rPr>
              <a:t>种精子（染色体数</a:t>
            </a:r>
            <a:r>
              <a:rPr lang="en-US" altLang="zh-CN" sz="2400" b="1">
                <a:latin typeface="微软雅黑" panose="020B0503020204020204" pitchFamily="34" charset="-122"/>
                <a:ea typeface="微软雅黑" panose="020B0503020204020204" pitchFamily="34" charset="-122"/>
              </a:rPr>
              <a:t>:n</a:t>
            </a:r>
            <a:r>
              <a:rPr lang="zh-CN" altLang="en-US" sz="2400" b="1">
                <a:latin typeface="微软雅黑" panose="020B0503020204020204" pitchFamily="34" charset="-122"/>
                <a:ea typeface="微软雅黑" panose="020B0503020204020204" pitchFamily="34" charset="-122"/>
              </a:rPr>
              <a:t>）</a:t>
            </a:r>
          </a:p>
        </p:txBody>
      </p:sp>
      <p:sp>
        <p:nvSpPr>
          <p:cNvPr id="23" name="文本框 168977"/>
          <p:cNvSpPr txBox="1"/>
          <p:nvPr>
            <p:custDataLst>
              <p:tags r:id="rId18"/>
            </p:custDataLst>
          </p:nvPr>
        </p:nvSpPr>
        <p:spPr>
          <a:xfrm>
            <a:off x="2900468" y="4348691"/>
            <a:ext cx="2135188" cy="400110"/>
          </a:xfrm>
          <a:prstGeom prst="rect">
            <a:avLst/>
          </a:prstGeom>
          <a:noFill/>
          <a:ln w="9525">
            <a:noFill/>
          </a:ln>
        </p:spPr>
        <p:txBody>
          <a:bodyPr>
            <a:spAutoFit/>
          </a:bodyPr>
          <a:lstStyle/>
          <a:p>
            <a:r>
              <a:rPr lang="zh-CN" altLang="en-US" sz="2000" b="1">
                <a:solidFill>
                  <a:srgbClr val="660033"/>
                </a:solidFill>
                <a:latin typeface="楷体" panose="02010609060101010101" pitchFamily="49" charset="-122"/>
                <a:ea typeface="楷体" panose="02010609060101010101" pitchFamily="49" charset="-122"/>
              </a:rPr>
              <a:t>变形</a:t>
            </a:r>
          </a:p>
        </p:txBody>
      </p:sp>
      <p:sp>
        <p:nvSpPr>
          <p:cNvPr id="24" name="右大括号 23"/>
          <p:cNvSpPr/>
          <p:nvPr>
            <p:custDataLst>
              <p:tags r:id="rId19"/>
            </p:custDataLst>
          </p:nvPr>
        </p:nvSpPr>
        <p:spPr>
          <a:xfrm flipH="1">
            <a:off x="1640914" y="1697556"/>
            <a:ext cx="45719" cy="1781501"/>
          </a:xfrm>
          <a:prstGeom prst="rightBrace">
            <a:avLst>
              <a:gd name="adj1" fmla="val 83333"/>
              <a:gd name="adj2" fmla="val 51190"/>
            </a:avLst>
          </a:prstGeom>
          <a:noFill/>
          <a:ln w="38100" cap="flat" cmpd="sng">
            <a:solidFill>
              <a:srgbClr val="7030A0"/>
            </a:solidFill>
            <a:prstDash val="solid"/>
            <a:miter/>
            <a:headEnd type="none" w="med" len="med"/>
            <a:tailEnd type="none" w="med" len="med"/>
          </a:ln>
        </p:spPr>
        <p:txBody>
          <a:bodyPr/>
          <a:lstStyle/>
          <a:p>
            <a:endParaRPr lang="zh-CN" altLang="en-US"/>
          </a:p>
        </p:txBody>
      </p:sp>
      <p:sp>
        <p:nvSpPr>
          <p:cNvPr id="25" name="右大括号 24"/>
          <p:cNvSpPr/>
          <p:nvPr>
            <p:custDataLst>
              <p:tags r:id="rId20"/>
            </p:custDataLst>
          </p:nvPr>
        </p:nvSpPr>
        <p:spPr>
          <a:xfrm flipH="1">
            <a:off x="1595995" y="3584079"/>
            <a:ext cx="76200" cy="742950"/>
          </a:xfrm>
          <a:prstGeom prst="rightBrace">
            <a:avLst>
              <a:gd name="adj1" fmla="val 108333"/>
              <a:gd name="adj2" fmla="val 49852"/>
            </a:avLst>
          </a:prstGeom>
          <a:noFill/>
          <a:ln w="38100" cap="flat" cmpd="sng">
            <a:solidFill>
              <a:srgbClr val="7030A0"/>
            </a:solidFill>
            <a:prstDash val="solid"/>
            <a:miter/>
            <a:headEnd type="none" w="med" len="med"/>
            <a:tailEnd type="none" w="med" len="med"/>
          </a:ln>
        </p:spPr>
        <p:txBody>
          <a:bodyPr/>
          <a:lstStyle/>
          <a:p>
            <a:endParaRPr lang="zh-CN" altLang="en-US"/>
          </a:p>
        </p:txBody>
      </p:sp>
      <p:sp>
        <p:nvSpPr>
          <p:cNvPr id="26" name="文本框 168980"/>
          <p:cNvSpPr txBox="1"/>
          <p:nvPr>
            <p:custDataLst>
              <p:tags r:id="rId21"/>
            </p:custDataLst>
          </p:nvPr>
        </p:nvSpPr>
        <p:spPr>
          <a:xfrm>
            <a:off x="154923" y="2172807"/>
            <a:ext cx="1488245" cy="830997"/>
          </a:xfrm>
          <a:prstGeom prst="rect">
            <a:avLst/>
          </a:prstGeom>
          <a:noFill/>
          <a:ln w="9525">
            <a:noFill/>
          </a:ln>
        </p:spPr>
        <p:txBody>
          <a:bodyPr wrap="square">
            <a:spAutoFit/>
          </a:bodyPr>
          <a:lstStyle/>
          <a:p>
            <a:pPr algn="ctr">
              <a:spcBef>
                <a:spcPct val="50000"/>
              </a:spcBef>
            </a:pPr>
            <a:r>
              <a:rPr lang="zh-CN" altLang="en-US" sz="2400" b="1">
                <a:latin typeface="楷体" panose="02010609060101010101" pitchFamily="49" charset="-122"/>
                <a:ea typeface="楷体" panose="02010609060101010101" pitchFamily="49" charset="-122"/>
              </a:rPr>
              <a:t>减数第一次分裂</a:t>
            </a:r>
          </a:p>
        </p:txBody>
      </p:sp>
      <p:sp>
        <p:nvSpPr>
          <p:cNvPr id="27" name="文本框 168981"/>
          <p:cNvSpPr txBox="1"/>
          <p:nvPr>
            <p:custDataLst>
              <p:tags r:id="rId22"/>
            </p:custDataLst>
          </p:nvPr>
        </p:nvSpPr>
        <p:spPr>
          <a:xfrm>
            <a:off x="0" y="3584079"/>
            <a:ext cx="1538181" cy="830997"/>
          </a:xfrm>
          <a:prstGeom prst="rect">
            <a:avLst/>
          </a:prstGeom>
          <a:noFill/>
          <a:ln w="9525">
            <a:noFill/>
          </a:ln>
        </p:spPr>
        <p:txBody>
          <a:bodyPr wrap="square">
            <a:spAutoFit/>
          </a:bodyPr>
          <a:lstStyle/>
          <a:p>
            <a:pPr algn="ctr">
              <a:spcBef>
                <a:spcPct val="50000"/>
              </a:spcBef>
            </a:pPr>
            <a:r>
              <a:rPr lang="zh-CN" altLang="en-US" sz="2400" b="1">
                <a:latin typeface="楷体" panose="02010609060101010101" pitchFamily="49" charset="-122"/>
                <a:ea typeface="楷体" panose="02010609060101010101" pitchFamily="49" charset="-122"/>
              </a:rPr>
              <a:t>减数第二次分裂</a:t>
            </a:r>
          </a:p>
        </p:txBody>
      </p:sp>
      <p:sp>
        <p:nvSpPr>
          <p:cNvPr id="28" name="文本框 1"/>
          <p:cNvSpPr txBox="1"/>
          <p:nvPr>
            <p:custDataLst>
              <p:tags r:id="rId23"/>
            </p:custDataLst>
          </p:nvPr>
        </p:nvSpPr>
        <p:spPr>
          <a:xfrm>
            <a:off x="-96600" y="1007082"/>
            <a:ext cx="1717199" cy="830997"/>
          </a:xfrm>
          <a:prstGeom prst="rect">
            <a:avLst/>
          </a:prstGeom>
          <a:noFill/>
          <a:ln w="9525">
            <a:noFill/>
          </a:ln>
        </p:spPr>
        <p:txBody>
          <a:bodyPr wrap="square">
            <a:spAutoFit/>
          </a:bodyPr>
          <a:lstStyle/>
          <a:p>
            <a:pPr algn="ctr">
              <a:spcBef>
                <a:spcPct val="50000"/>
              </a:spcBef>
            </a:pPr>
            <a:r>
              <a:rPr lang="zh-CN" altLang="en-US" sz="2400" b="1">
                <a:latin typeface="楷体" panose="02010609060101010101" pitchFamily="49" charset="-122"/>
                <a:ea typeface="楷体" panose="02010609060101010101" pitchFamily="49" charset="-122"/>
              </a:rPr>
              <a:t>减数分裂前的间期</a:t>
            </a:r>
          </a:p>
        </p:txBody>
      </p:sp>
      <p:sp>
        <p:nvSpPr>
          <p:cNvPr id="30" name="右大括号 29"/>
          <p:cNvSpPr/>
          <p:nvPr>
            <p:custDataLst>
              <p:tags r:id="rId24"/>
            </p:custDataLst>
          </p:nvPr>
        </p:nvSpPr>
        <p:spPr>
          <a:xfrm flipH="1">
            <a:off x="1673889" y="1089551"/>
            <a:ext cx="81879" cy="569350"/>
          </a:xfrm>
          <a:prstGeom prst="rightBrace">
            <a:avLst>
              <a:gd name="adj1" fmla="val 108333"/>
              <a:gd name="adj2" fmla="val 49852"/>
            </a:avLst>
          </a:prstGeom>
          <a:noFill/>
          <a:ln w="38100" cap="flat" cmpd="sng">
            <a:solidFill>
              <a:srgbClr val="7030A0"/>
            </a:solidFill>
            <a:prstDash val="solid"/>
            <a:miter/>
            <a:headEnd type="none" w="med" len="med"/>
            <a:tailEnd type="none" w="med" len="med"/>
          </a:ln>
        </p:spPr>
        <p:txBody>
          <a:bodyPr/>
          <a:lstStyle/>
          <a:p>
            <a:endParaRPr lang="zh-CN" altLang="en-US"/>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up)">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up)">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up)">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up)">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up)">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Effect transition="in" filter="wipe(up)">
                                      <p:cBhvr>
                                        <p:cTn id="97" dur="500"/>
                                        <p:tgtEl>
                                          <p:spTgt spid="18">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19">
                                            <p:txEl>
                                              <p:pRg st="0" end="0"/>
                                            </p:txEl>
                                          </p:spTgt>
                                        </p:tgtEl>
                                        <p:attrNameLst>
                                          <p:attrName>style.visibility</p:attrName>
                                        </p:attrNameLst>
                                      </p:cBhvr>
                                      <p:to>
                                        <p:strVal val="visible"/>
                                      </p:to>
                                    </p:set>
                                    <p:animEffect transition="in" filter="wipe(up)">
                                      <p:cBhvr>
                                        <p:cTn id="102" dur="500"/>
                                        <p:tgtEl>
                                          <p:spTgt spid="19">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xEl>
                                              <p:pRg st="1" end="1"/>
                                            </p:txEl>
                                          </p:spTgt>
                                        </p:tgtEl>
                                        <p:attrNameLst>
                                          <p:attrName>style.visibility</p:attrName>
                                        </p:attrNameLst>
                                      </p:cBhvr>
                                      <p:to>
                                        <p:strVal val="visible"/>
                                      </p:to>
                                    </p:set>
                                    <p:animEffect transition="in" filter="wipe(up)">
                                      <p:cBhvr>
                                        <p:cTn id="107" dur="500"/>
                                        <p:tgtEl>
                                          <p:spTgt spid="19">
                                            <p:txEl>
                                              <p:pRg st="1" end="1"/>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9">
                                            <p:txEl>
                                              <p:pRg st="2" end="2"/>
                                            </p:txEl>
                                          </p:spTgt>
                                        </p:tgtEl>
                                        <p:attrNameLst>
                                          <p:attrName>style.visibility</p:attrName>
                                        </p:attrNameLst>
                                      </p:cBhvr>
                                      <p:to>
                                        <p:strVal val="visible"/>
                                      </p:to>
                                    </p:set>
                                    <p:animEffect transition="in" filter="wipe(up)">
                                      <p:cBhvr>
                                        <p:cTn id="112" dur="500"/>
                                        <p:tgtEl>
                                          <p:spTgt spid="19">
                                            <p:txEl>
                                              <p:pRg st="2" end="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19">
                                            <p:txEl>
                                              <p:pRg st="3" end="3"/>
                                            </p:txEl>
                                          </p:spTgt>
                                        </p:tgtEl>
                                        <p:attrNameLst>
                                          <p:attrName>style.visibility</p:attrName>
                                        </p:attrNameLst>
                                      </p:cBhvr>
                                      <p:to>
                                        <p:strVal val="visible"/>
                                      </p:to>
                                    </p:set>
                                    <p:animEffect transition="in" filter="wipe(up)">
                                      <p:cBhvr>
                                        <p:cTn id="117" dur="500"/>
                                        <p:tgtEl>
                                          <p:spTgt spid="19">
                                            <p:txEl>
                                              <p:pRg st="3" end="3"/>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wipe(up)">
                                      <p:cBhvr>
                                        <p:cTn id="122" dur="500"/>
                                        <p:tgtEl>
                                          <p:spTgt spid="2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wipe(up)">
                                      <p:cBhvr>
                                        <p:cTn id="1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5" grpId="0"/>
      <p:bldP spid="17" grpId="0"/>
      <p:bldP spid="18" grpId="0" build="p"/>
      <p:bldP spid="19" grpId="0" uiExpand="1" build="p"/>
      <p:bldP spid="20" grpId="0"/>
      <p:bldP spid="22" grpId="0"/>
      <p:bldP spid="23" grpId="0"/>
      <p:bldP spid="26" grpId="0"/>
      <p:bldP spid="27"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5"/>
          <a:stretch>
            <a:fillRect/>
          </a:stretch>
        </a:blipFill>
        <a:effectLst/>
      </p:bgPr>
    </p:bg>
    <p:spTree>
      <p:nvGrpSpPr>
        <p:cNvPr id="1" name=""/>
        <p:cNvGrpSpPr/>
        <p:nvPr/>
      </p:nvGrpSpPr>
      <p:grpSpPr>
        <a:xfrm>
          <a:off x="0" y="0"/>
          <a:ext cx="0" cy="0"/>
          <a:chOff x="0" y="0"/>
          <a:chExt cx="0" cy="0"/>
        </a:xfrm>
      </p:grpSpPr>
      <p:sp>
        <p:nvSpPr>
          <p:cNvPr id="13314" name="矩形 1"/>
          <p:cNvSpPr>
            <a:spLocks noChangeArrowheads="1"/>
          </p:cNvSpPr>
          <p:nvPr>
            <p:custDataLst>
              <p:tags r:id="rId1"/>
            </p:custDataLst>
          </p:nvPr>
        </p:nvSpPr>
        <p:spPr bwMode="auto">
          <a:xfrm>
            <a:off x="1714500" y="2071688"/>
            <a:ext cx="5786438" cy="857250"/>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3315" name="矩形 129"/>
          <p:cNvSpPr>
            <a:spLocks noChangeArrowheads="1"/>
          </p:cNvSpPr>
          <p:nvPr>
            <p:custDataLst>
              <p:tags r:id="rId2"/>
            </p:custDataLst>
          </p:nvPr>
        </p:nvSpPr>
        <p:spPr bwMode="auto">
          <a:xfrm>
            <a:off x="3357563" y="2214563"/>
            <a:ext cx="3286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latin typeface="微软雅黑" panose="020B0503020204020204" pitchFamily="34" charset="-122"/>
                <a:ea typeface="微软雅黑" panose="020B0503020204020204" pitchFamily="34" charset="-122"/>
              </a:rPr>
              <a:t>卵细胞的形成过程</a:t>
            </a:r>
            <a:endParaRPr lang="zh-CN" altLang="en-US" sz="2400">
              <a:latin typeface="微软雅黑" panose="020B0503020204020204" pitchFamily="34" charset="-122"/>
              <a:ea typeface="微软雅黑" panose="020B0503020204020204" pitchFamily="34" charset="-122"/>
            </a:endParaRPr>
          </a:p>
        </p:txBody>
      </p:sp>
      <p:sp>
        <p:nvSpPr>
          <p:cNvPr id="13316" name="TextBox 3"/>
          <p:cNvSpPr txBox="1">
            <a:spLocks noChangeArrowheads="1"/>
          </p:cNvSpPr>
          <p:nvPr>
            <p:custDataLst>
              <p:tags r:id="rId3"/>
            </p:custDataLst>
          </p:nvPr>
        </p:nvSpPr>
        <p:spPr bwMode="auto">
          <a:xfrm>
            <a:off x="2571750" y="2000250"/>
            <a:ext cx="10001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6000" b="1" smtClean="0"/>
              <a:t>03</a:t>
            </a:r>
            <a:endParaRPr lang="zh-CN" altLang="en-US" sz="6000" b="1"/>
          </a:p>
        </p:txBody>
      </p:sp>
    </p:spTree>
  </p:cSld>
  <p:clrMapOvr>
    <a:masterClrMapping/>
  </p:clrMapOvr>
  <p:transition>
    <p:wheel spokes="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6" descr="棕色大理石"/>
          <p:cNvSpPr txBox="1"/>
          <p:nvPr/>
        </p:nvSpPr>
        <p:spPr>
          <a:xfrm>
            <a:off x="170021" y="370523"/>
            <a:ext cx="3338989" cy="460375"/>
          </a:xfrm>
          <a:prstGeom prst="rect">
            <a:avLst/>
          </a:prstGeom>
          <a:solidFill>
            <a:schemeClr val="accent1">
              <a:alpha val="50000"/>
            </a:schemeClr>
          </a:solidFill>
          <a:ln w="9525" cap="flat" cmpd="sng">
            <a:solidFill>
              <a:schemeClr val="accent2"/>
            </a:solidFill>
            <a:prstDash val="solid"/>
            <a:miter/>
            <a:headEnd type="none" w="med" len="med"/>
            <a:tailEnd type="none" w="med" len="med"/>
          </a:ln>
        </p:spPr>
        <p:txBody>
          <a:bodyPr wrap="square">
            <a:spAutoFit/>
          </a:bodyPr>
          <a:lstStyle/>
          <a:p>
            <a:pPr lvl="0">
              <a:spcBef>
                <a:spcPct val="50000"/>
              </a:spcBef>
            </a:pPr>
            <a:r>
              <a:rPr lang="zh-CN" altLang="en-US" sz="2400" b="1">
                <a:solidFill>
                  <a:srgbClr val="993300"/>
                </a:solidFill>
                <a:latin typeface="楷体" panose="02010609060101010101" pitchFamily="49" charset="-122"/>
                <a:ea typeface="楷体" panose="02010609060101010101" pitchFamily="49" charset="-122"/>
                <a:sym typeface="+mn-ea"/>
              </a:rPr>
              <a:t>三、卵细胞的形成</a:t>
            </a:r>
            <a:r>
              <a:rPr lang="zh-CN" altLang="en-US" sz="2400" b="1" smtClean="0">
                <a:solidFill>
                  <a:srgbClr val="993300"/>
                </a:solidFill>
                <a:latin typeface="楷体" panose="02010609060101010101" pitchFamily="49" charset="-122"/>
                <a:ea typeface="楷体" panose="02010609060101010101" pitchFamily="49" charset="-122"/>
                <a:sym typeface="+mn-ea"/>
              </a:rPr>
              <a:t>过程</a:t>
            </a:r>
          </a:p>
        </p:txBody>
      </p:sp>
      <p:sp>
        <p:nvSpPr>
          <p:cNvPr id="15363" name="Text Box 3"/>
          <p:cNvSpPr txBox="1"/>
          <p:nvPr/>
        </p:nvSpPr>
        <p:spPr>
          <a:xfrm>
            <a:off x="492145" y="1445181"/>
            <a:ext cx="1782366" cy="414020"/>
          </a:xfrm>
          <a:prstGeom prst="rect">
            <a:avLst/>
          </a:prstGeom>
          <a:noFill/>
          <a:ln w="9525">
            <a:noFill/>
          </a:ln>
        </p:spPr>
        <p:txBody>
          <a:bodyPr>
            <a:spAutoFit/>
          </a:bodyPr>
          <a:lstStyle/>
          <a:p>
            <a:pPr lvl="0" eaLnBrk="1" hangingPunct="1"/>
            <a:r>
              <a:rPr lang="en-US" altLang="zh-CN" sz="2100" b="1" smtClean="0">
                <a:latin typeface="楷体" panose="02010609060101010101" pitchFamily="49" charset="-122"/>
                <a:ea typeface="楷体" panose="02010609060101010101" pitchFamily="49" charset="-122"/>
              </a:rPr>
              <a:t>1</a:t>
            </a:r>
            <a:r>
              <a:rPr lang="zh-CN" altLang="en-US" sz="2100" b="1" smtClean="0">
                <a:latin typeface="楷体" panose="02010609060101010101" pitchFamily="49" charset="-122"/>
                <a:ea typeface="楷体" panose="02010609060101010101" pitchFamily="49" charset="-122"/>
              </a:rPr>
              <a:t>、</a:t>
            </a:r>
            <a:r>
              <a:rPr lang="zh-CN" altLang="en-US" sz="2100" b="1">
                <a:latin typeface="楷体" panose="02010609060101010101" pitchFamily="49" charset="-122"/>
                <a:ea typeface="楷体" panose="02010609060101010101" pitchFamily="49" charset="-122"/>
              </a:rPr>
              <a:t>产生</a:t>
            </a:r>
            <a:r>
              <a:rPr lang="zh-CN" altLang="en-US" sz="2100" b="1" smtClean="0">
                <a:latin typeface="楷体" panose="02010609060101010101" pitchFamily="49" charset="-122"/>
                <a:ea typeface="楷体" panose="02010609060101010101" pitchFamily="49" charset="-122"/>
              </a:rPr>
              <a:t>部位：</a:t>
            </a:r>
            <a:endParaRPr lang="zh-CN" altLang="en-US" sz="2100" b="1">
              <a:latin typeface="楷体" panose="02010609060101010101" pitchFamily="49" charset="-122"/>
              <a:ea typeface="楷体" panose="02010609060101010101" pitchFamily="49" charset="-122"/>
            </a:endParaRPr>
          </a:p>
        </p:txBody>
      </p:sp>
      <p:sp>
        <p:nvSpPr>
          <p:cNvPr id="15376" name="Text Box 16"/>
          <p:cNvSpPr txBox="1"/>
          <p:nvPr/>
        </p:nvSpPr>
        <p:spPr>
          <a:xfrm>
            <a:off x="2217545" y="1445650"/>
            <a:ext cx="3492008" cy="414020"/>
          </a:xfrm>
          <a:prstGeom prst="rect">
            <a:avLst/>
          </a:prstGeom>
          <a:noFill/>
          <a:ln w="9525">
            <a:noFill/>
          </a:ln>
        </p:spPr>
        <p:txBody>
          <a:bodyPr wrap="square">
            <a:spAutoFit/>
          </a:bodyPr>
          <a:lstStyle/>
          <a:p>
            <a:pPr lvl="0" eaLnBrk="1" hangingPunct="1"/>
            <a:r>
              <a:rPr lang="zh-CN" altLang="en-US" sz="2100" b="1">
                <a:solidFill>
                  <a:srgbClr val="C00000"/>
                </a:solidFill>
                <a:latin typeface="楷体" panose="02010609060101010101" pitchFamily="49" charset="-122"/>
                <a:ea typeface="楷体" panose="02010609060101010101" pitchFamily="49" charset="-122"/>
              </a:rPr>
              <a:t>雌性</a:t>
            </a:r>
            <a:r>
              <a:rPr lang="zh-CN" altLang="en-US" sz="2100" b="1" smtClean="0">
                <a:solidFill>
                  <a:srgbClr val="C00000"/>
                </a:solidFill>
                <a:latin typeface="楷体" panose="02010609060101010101" pitchFamily="49" charset="-122"/>
                <a:ea typeface="楷体" panose="02010609060101010101" pitchFamily="49" charset="-122"/>
              </a:rPr>
              <a:t>生殖器官（卵巢）</a:t>
            </a:r>
            <a:endParaRPr lang="zh-CN" altLang="en-US" sz="2100" b="1">
              <a:solidFill>
                <a:srgbClr val="C000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stretch>
            <a:fillRect/>
          </a:stretch>
        </p:blipFill>
        <p:spPr>
          <a:xfrm>
            <a:off x="3712845" y="1938814"/>
            <a:ext cx="3736181" cy="3000375"/>
          </a:xfrm>
          <a:prstGeom prst="rect">
            <a:avLst/>
          </a:prstGeom>
        </p:spPr>
      </p:pic>
      <p:pic>
        <p:nvPicPr>
          <p:cNvPr id="4" name="图片 3"/>
          <p:cNvPicPr>
            <a:picLocks noChangeAspect="1"/>
          </p:cNvPicPr>
          <p:nvPr/>
        </p:nvPicPr>
        <p:blipFill>
          <a:blip r:embed="rId4"/>
          <a:stretch>
            <a:fillRect/>
          </a:stretch>
        </p:blipFill>
        <p:spPr>
          <a:xfrm>
            <a:off x="6953250" y="119539"/>
            <a:ext cx="2096929" cy="2428399"/>
          </a:xfrm>
          <a:prstGeom prst="rect">
            <a:avLst/>
          </a:prstGeom>
        </p:spPr>
      </p:pic>
      <p:sp>
        <p:nvSpPr>
          <p:cNvPr id="7" name="TextBox 8"/>
          <p:cNvSpPr txBox="1"/>
          <p:nvPr>
            <p:custDataLst>
              <p:tags r:id="rId1"/>
            </p:custDataLst>
          </p:nvPr>
        </p:nvSpPr>
        <p:spPr>
          <a:xfrm>
            <a:off x="170180" y="1995805"/>
            <a:ext cx="4318635" cy="755650"/>
          </a:xfrm>
          <a:prstGeom prst="rect">
            <a:avLst/>
          </a:prstGeom>
          <a:noFill/>
          <a:ln w="9525">
            <a:noFill/>
          </a:ln>
        </p:spPr>
        <p:txBody>
          <a:bodyPr wrap="square" anchor="ctr">
            <a:spAutoFit/>
          </a:bodyPr>
          <a:lstStyle/>
          <a:p>
            <a:pPr>
              <a:lnSpc>
                <a:spcPct val="120000"/>
              </a:lnSpc>
            </a:pPr>
            <a:r>
              <a:rPr lang="zh-CN" altLang="en-US" sz="1800" b="1" smtClean="0">
                <a:solidFill>
                  <a:srgbClr val="003300"/>
                </a:solidFill>
                <a:latin typeface="楷体" panose="02010609060101010101" pitchFamily="49" charset="-122"/>
                <a:ea typeface="楷体" panose="02010609060101010101" pitchFamily="49" charset="-122"/>
              </a:rPr>
              <a:t>   卵巢</a:t>
            </a:r>
            <a:r>
              <a:rPr lang="zh-CN" altLang="en-US" sz="1800" b="1">
                <a:solidFill>
                  <a:srgbClr val="003300"/>
                </a:solidFill>
                <a:latin typeface="楷体" panose="02010609060101010101" pitchFamily="49" charset="-122"/>
                <a:ea typeface="楷体" panose="02010609060101010101" pitchFamily="49" charset="-122"/>
              </a:rPr>
              <a:t>中有许多发育程度不同的</a:t>
            </a:r>
            <a:r>
              <a:rPr lang="zh-CN" altLang="en-US" sz="1800" b="1">
                <a:solidFill>
                  <a:srgbClr val="800000"/>
                </a:solidFill>
                <a:latin typeface="楷体" panose="02010609060101010101" pitchFamily="49" charset="-122"/>
                <a:ea typeface="楷体" panose="02010609060101010101" pitchFamily="49" charset="-122"/>
              </a:rPr>
              <a:t>卵泡</a:t>
            </a:r>
            <a:r>
              <a:rPr lang="zh-CN" altLang="en-US" sz="1800" b="1" smtClean="0">
                <a:solidFill>
                  <a:srgbClr val="003300"/>
                </a:solidFill>
                <a:latin typeface="楷体" panose="02010609060101010101" pitchFamily="49" charset="-122"/>
                <a:ea typeface="楷体" panose="02010609060101010101" pitchFamily="49" charset="-122"/>
              </a:rPr>
              <a:t>。</a:t>
            </a:r>
            <a:endParaRPr lang="en-US" altLang="zh-CN" sz="1800" b="1" smtClean="0">
              <a:solidFill>
                <a:srgbClr val="003300"/>
              </a:solidFill>
              <a:latin typeface="楷体" panose="02010609060101010101" pitchFamily="49" charset="-122"/>
              <a:ea typeface="楷体" panose="02010609060101010101" pitchFamily="49" charset="-122"/>
            </a:endParaRPr>
          </a:p>
          <a:p>
            <a:pPr>
              <a:lnSpc>
                <a:spcPct val="120000"/>
              </a:lnSpc>
            </a:pPr>
            <a:r>
              <a:rPr lang="zh-CN" altLang="en-US" sz="1800" b="1" smtClean="0">
                <a:solidFill>
                  <a:srgbClr val="003300"/>
                </a:solidFill>
                <a:latin typeface="楷体" panose="02010609060101010101" pitchFamily="49" charset="-122"/>
                <a:ea typeface="楷体" panose="02010609060101010101" pitchFamily="49" charset="-122"/>
              </a:rPr>
              <a:t>在</a:t>
            </a:r>
            <a:r>
              <a:rPr lang="zh-CN" altLang="en-US" sz="1800" b="1">
                <a:solidFill>
                  <a:srgbClr val="003300"/>
                </a:solidFill>
                <a:latin typeface="楷体" panose="02010609060101010101" pitchFamily="49" charset="-122"/>
                <a:ea typeface="楷体" panose="02010609060101010101" pitchFamily="49" charset="-122"/>
              </a:rPr>
              <a:t>卵泡中央的一个细胞会发育成卵细胞。</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76"/>
                                        </p:tgtEl>
                                        <p:attrNameLst>
                                          <p:attrName>style.visibility</p:attrName>
                                        </p:attrNameLst>
                                      </p:cBhvr>
                                      <p:to>
                                        <p:strVal val="visible"/>
                                      </p:to>
                                    </p:set>
                                    <p:animEffect transition="in" filter="blinds(horizontal)">
                                      <p:cBhvr>
                                        <p:cTn id="7" dur="500"/>
                                        <p:tgtEl>
                                          <p:spTgt spid="1537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out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55298"/>
          <p:cNvSpPr txBox="1"/>
          <p:nvPr>
            <p:custDataLst>
              <p:tags r:id="rId2"/>
            </p:custDataLst>
          </p:nvPr>
        </p:nvSpPr>
        <p:spPr>
          <a:xfrm>
            <a:off x="0" y="673100"/>
            <a:ext cx="4834255" cy="521970"/>
          </a:xfrm>
          <a:prstGeom prst="rect">
            <a:avLst/>
          </a:prstGeom>
          <a:noFill/>
          <a:ln w="12700">
            <a:noFill/>
          </a:ln>
        </p:spPr>
        <p:txBody>
          <a:bodyPr wrap="square" anchor="t">
            <a:spAutoFit/>
          </a:bodyPr>
          <a:lstStyle/>
          <a:p>
            <a:r>
              <a:rPr lang="en-US" sz="2800" b="1" smtClean="0">
                <a:latin typeface="楷体" panose="02010609060101010101" pitchFamily="49" charset="-122"/>
                <a:ea typeface="楷体" panose="02010609060101010101" pitchFamily="49" charset="-122"/>
              </a:rPr>
              <a:t>2.</a:t>
            </a:r>
            <a:r>
              <a:rPr lang="zh-CN" altLang="en-US" sz="2800" b="1" smtClean="0">
                <a:latin typeface="楷体" panose="02010609060101010101" pitchFamily="49" charset="-122"/>
                <a:ea typeface="楷体" panose="02010609060101010101" pitchFamily="49" charset="-122"/>
              </a:rPr>
              <a:t>过程简述（</a:t>
            </a:r>
            <a:r>
              <a:rPr lang="en-US" altLang="zh-CN" sz="2800" b="1" smtClean="0">
                <a:latin typeface="楷体" panose="02010609060101010101" pitchFamily="49" charset="-122"/>
                <a:ea typeface="楷体" panose="02010609060101010101" pitchFamily="49" charset="-122"/>
              </a:rPr>
              <a:t>P21-22</a:t>
            </a:r>
            <a:r>
              <a:rPr lang="zh-CN" altLang="en-US" sz="2800" b="1" smtClean="0">
                <a:latin typeface="楷体" panose="02010609060101010101" pitchFamily="49" charset="-122"/>
                <a:ea typeface="楷体" panose="02010609060101010101" pitchFamily="49" charset="-122"/>
              </a:rPr>
              <a:t>）：</a:t>
            </a:r>
            <a:endParaRPr lang="zh-CN" altLang="en-US" sz="2800" b="1">
              <a:latin typeface="楷体" panose="02010609060101010101" pitchFamily="49" charset="-122"/>
              <a:ea typeface="楷体" panose="02010609060101010101" pitchFamily="49" charset="-122"/>
            </a:endParaRPr>
          </a:p>
        </p:txBody>
      </p:sp>
      <p:sp>
        <p:nvSpPr>
          <p:cNvPr id="2" name="TextBox 1"/>
          <p:cNvSpPr txBox="1"/>
          <p:nvPr>
            <p:custDataLst>
              <p:tags r:id="rId3"/>
            </p:custDataLst>
          </p:nvPr>
        </p:nvSpPr>
        <p:spPr>
          <a:xfrm>
            <a:off x="92664" y="3196382"/>
            <a:ext cx="1142611" cy="954107"/>
          </a:xfrm>
          <a:prstGeom prst="rect">
            <a:avLst/>
          </a:prstGeom>
          <a:noFill/>
          <a:ln>
            <a:solidFill>
              <a:srgbClr val="660033"/>
            </a:solidFill>
          </a:ln>
        </p:spPr>
        <p:txBody>
          <a:bodyPr wrap="square" rtlCol="0">
            <a:spAutoFit/>
          </a:bodyPr>
          <a:lstStyle/>
          <a:p>
            <a:pPr algn="ctr"/>
            <a:r>
              <a:rPr lang="zh-CN" altLang="en-US" sz="2800" b="1">
                <a:solidFill>
                  <a:srgbClr val="333300"/>
                </a:solidFill>
                <a:latin typeface="楷体" panose="02010609060101010101" pitchFamily="49" charset="-122"/>
                <a:ea typeface="楷体" panose="02010609060101010101" pitchFamily="49" charset="-122"/>
              </a:rPr>
              <a:t>卵原细胞</a:t>
            </a:r>
          </a:p>
        </p:txBody>
      </p:sp>
      <p:sp>
        <p:nvSpPr>
          <p:cNvPr id="15" name="TextBox 14"/>
          <p:cNvSpPr txBox="1"/>
          <p:nvPr>
            <p:custDataLst>
              <p:tags r:id="rId4"/>
            </p:custDataLst>
          </p:nvPr>
        </p:nvSpPr>
        <p:spPr>
          <a:xfrm>
            <a:off x="2037814" y="3182378"/>
            <a:ext cx="1390020" cy="954107"/>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初级卵母细胞</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16" name="TextBox 15"/>
          <p:cNvSpPr txBox="1"/>
          <p:nvPr>
            <p:custDataLst>
              <p:tags r:id="rId5"/>
            </p:custDataLst>
          </p:nvPr>
        </p:nvSpPr>
        <p:spPr>
          <a:xfrm>
            <a:off x="4355976" y="2705325"/>
            <a:ext cx="1431020" cy="954107"/>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次级卵母细胞</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17" name="TextBox 16"/>
          <p:cNvSpPr txBox="1"/>
          <p:nvPr>
            <p:custDataLst>
              <p:tags r:id="rId6"/>
            </p:custDataLst>
          </p:nvPr>
        </p:nvSpPr>
        <p:spPr>
          <a:xfrm>
            <a:off x="4541900" y="3804338"/>
            <a:ext cx="1059172" cy="954107"/>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第一极体</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18" name="TextBox 17"/>
          <p:cNvSpPr txBox="1"/>
          <p:nvPr>
            <p:custDataLst>
              <p:tags r:id="rId7"/>
            </p:custDataLst>
          </p:nvPr>
        </p:nvSpPr>
        <p:spPr>
          <a:xfrm>
            <a:off x="6371569" y="2547888"/>
            <a:ext cx="1415090" cy="523220"/>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卵细胞</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19" name="TextBox 18"/>
          <p:cNvSpPr txBox="1"/>
          <p:nvPr>
            <p:custDataLst>
              <p:tags r:id="rId8"/>
            </p:custDataLst>
          </p:nvPr>
        </p:nvSpPr>
        <p:spPr>
          <a:xfrm>
            <a:off x="6389225" y="3150216"/>
            <a:ext cx="1622855" cy="523220"/>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第二极体</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21" name="TextBox 20"/>
          <p:cNvSpPr txBox="1"/>
          <p:nvPr>
            <p:custDataLst>
              <p:tags r:id="rId9"/>
            </p:custDataLst>
          </p:nvPr>
        </p:nvSpPr>
        <p:spPr>
          <a:xfrm>
            <a:off x="6420223" y="4415718"/>
            <a:ext cx="1622855" cy="523220"/>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第二极体</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22" name="TextBox 21"/>
          <p:cNvSpPr txBox="1"/>
          <p:nvPr>
            <p:custDataLst>
              <p:tags r:id="rId10"/>
            </p:custDataLst>
          </p:nvPr>
        </p:nvSpPr>
        <p:spPr>
          <a:xfrm>
            <a:off x="6402567" y="3758172"/>
            <a:ext cx="1622855" cy="523220"/>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第二极体</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3" name="TextBox 2"/>
          <p:cNvSpPr txBox="1"/>
          <p:nvPr>
            <p:custDataLst>
              <p:tags r:id="rId11"/>
            </p:custDataLst>
          </p:nvPr>
        </p:nvSpPr>
        <p:spPr>
          <a:xfrm>
            <a:off x="1184637" y="3259684"/>
            <a:ext cx="906062" cy="461665"/>
          </a:xfrm>
          <a:prstGeom prst="rect">
            <a:avLst/>
          </a:prstGeom>
          <a:noFill/>
        </p:spPr>
        <p:txBody>
          <a:bodyPr wrap="square" rtlCol="0">
            <a:spAutoFit/>
          </a:bodyPr>
          <a:lstStyle/>
          <a:p>
            <a:r>
              <a:rPr lang="zh-CN" altLang="en-US" sz="2400" b="1">
                <a:solidFill>
                  <a:srgbClr val="800000"/>
                </a:solidFill>
                <a:latin typeface="楷体" panose="02010609060101010101" pitchFamily="49" charset="-122"/>
                <a:ea typeface="楷体" panose="02010609060101010101" pitchFamily="49" charset="-122"/>
              </a:rPr>
              <a:t>间期</a:t>
            </a:r>
          </a:p>
        </p:txBody>
      </p:sp>
      <p:cxnSp>
        <p:nvCxnSpPr>
          <p:cNvPr id="23" name="直接箭头连接符 22"/>
          <p:cNvCxnSpPr>
            <a:stCxn id="2" idx="3"/>
          </p:cNvCxnSpPr>
          <p:nvPr>
            <p:custDataLst>
              <p:tags r:id="rId12"/>
            </p:custDataLst>
          </p:nvPr>
        </p:nvCxnSpPr>
        <p:spPr bwMode="auto">
          <a:xfrm>
            <a:off x="1235275" y="3673436"/>
            <a:ext cx="802539"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a:stCxn id="15" idx="3"/>
            <a:endCxn id="16" idx="1"/>
          </p:cNvCxnSpPr>
          <p:nvPr>
            <p:custDataLst>
              <p:tags r:id="rId13"/>
            </p:custDataLst>
          </p:nvPr>
        </p:nvCxnSpPr>
        <p:spPr bwMode="auto">
          <a:xfrm flipV="1">
            <a:off x="3427834" y="3182379"/>
            <a:ext cx="928142" cy="47705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p:cNvCxnSpPr>
            <a:stCxn id="15" idx="3"/>
            <a:endCxn id="17" idx="1"/>
          </p:cNvCxnSpPr>
          <p:nvPr>
            <p:custDataLst>
              <p:tags r:id="rId14"/>
            </p:custDataLst>
          </p:nvPr>
        </p:nvCxnSpPr>
        <p:spPr bwMode="auto">
          <a:xfrm>
            <a:off x="3427834" y="3659432"/>
            <a:ext cx="1114066" cy="6219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stCxn id="16" idx="3"/>
            <a:endCxn id="18" idx="1"/>
          </p:cNvCxnSpPr>
          <p:nvPr>
            <p:custDataLst>
              <p:tags r:id="rId15"/>
            </p:custDataLst>
          </p:nvPr>
        </p:nvCxnSpPr>
        <p:spPr bwMode="auto">
          <a:xfrm flipV="1">
            <a:off x="5786996" y="2809498"/>
            <a:ext cx="584573" cy="37288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p:cNvCxnSpPr>
            <a:stCxn id="16" idx="3"/>
            <a:endCxn id="19" idx="1"/>
          </p:cNvCxnSpPr>
          <p:nvPr>
            <p:custDataLst>
              <p:tags r:id="rId16"/>
            </p:custDataLst>
          </p:nvPr>
        </p:nvCxnSpPr>
        <p:spPr bwMode="auto">
          <a:xfrm>
            <a:off x="5786996" y="3182379"/>
            <a:ext cx="602229" cy="22944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2"/>
          <p:cNvCxnSpPr>
            <a:stCxn id="17" idx="3"/>
            <a:endCxn id="22" idx="1"/>
          </p:cNvCxnSpPr>
          <p:nvPr>
            <p:custDataLst>
              <p:tags r:id="rId17"/>
            </p:custDataLst>
          </p:nvPr>
        </p:nvCxnSpPr>
        <p:spPr bwMode="auto">
          <a:xfrm flipV="1">
            <a:off x="5601072" y="4019782"/>
            <a:ext cx="801495" cy="26161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a:stCxn id="17" idx="3"/>
            <a:endCxn id="21" idx="1"/>
          </p:cNvCxnSpPr>
          <p:nvPr>
            <p:custDataLst>
              <p:tags r:id="rId18"/>
            </p:custDataLst>
          </p:nvPr>
        </p:nvCxnSpPr>
        <p:spPr bwMode="auto">
          <a:xfrm>
            <a:off x="5601072" y="4281392"/>
            <a:ext cx="819151" cy="39593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8"/>
          <p:cNvSpPr txBox="1"/>
          <p:nvPr>
            <p:custDataLst>
              <p:tags r:id="rId19"/>
            </p:custDataLst>
          </p:nvPr>
        </p:nvSpPr>
        <p:spPr>
          <a:xfrm>
            <a:off x="3681174" y="3412084"/>
            <a:ext cx="906062" cy="461665"/>
          </a:xfrm>
          <a:prstGeom prst="rect">
            <a:avLst/>
          </a:prstGeom>
          <a:noFill/>
        </p:spPr>
        <p:txBody>
          <a:bodyPr wrap="square" rtlCol="0">
            <a:spAutoFit/>
          </a:bodyPr>
          <a:lstStyle/>
          <a:p>
            <a:r>
              <a:rPr lang="zh-CN" altLang="en-US" sz="2400" b="1" smtClean="0">
                <a:solidFill>
                  <a:srgbClr val="800000"/>
                </a:solidFill>
                <a:latin typeface="楷体" panose="02010609060101010101" pitchFamily="49" charset="-122"/>
                <a:ea typeface="楷体" panose="02010609060101010101" pitchFamily="49" charset="-122"/>
              </a:rPr>
              <a:t>减</a:t>
            </a:r>
            <a:r>
              <a:rPr lang="en-US" altLang="zh-CN" sz="2400" b="1" smtClean="0">
                <a:solidFill>
                  <a:srgbClr val="800000"/>
                </a:solidFill>
                <a:latin typeface="Times New Roman" panose="02020603050405020304" pitchFamily="18" charset="0"/>
                <a:ea typeface="楷体" panose="02010609060101010101" pitchFamily="49" charset="-122"/>
                <a:cs typeface="Times New Roman" panose="02020603050405020304" pitchFamily="18" charset="0"/>
              </a:rPr>
              <a:t>Ⅰ</a:t>
            </a:r>
            <a:endParaRPr lang="zh-CN" altLang="en-US" sz="2400" b="1">
              <a:solidFill>
                <a:srgbClr val="8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0" name="TextBox 39"/>
          <p:cNvSpPr txBox="1"/>
          <p:nvPr>
            <p:custDataLst>
              <p:tags r:id="rId20"/>
            </p:custDataLst>
          </p:nvPr>
        </p:nvSpPr>
        <p:spPr>
          <a:xfrm>
            <a:off x="5635079" y="3573505"/>
            <a:ext cx="906062" cy="461665"/>
          </a:xfrm>
          <a:prstGeom prst="rect">
            <a:avLst/>
          </a:prstGeom>
          <a:noFill/>
        </p:spPr>
        <p:txBody>
          <a:bodyPr wrap="square" rtlCol="0">
            <a:spAutoFit/>
          </a:bodyPr>
          <a:lstStyle/>
          <a:p>
            <a:r>
              <a:rPr lang="zh-CN" altLang="en-US" sz="2400" b="1" smtClean="0">
                <a:solidFill>
                  <a:srgbClr val="800000"/>
                </a:solidFill>
                <a:latin typeface="楷体" panose="02010609060101010101" pitchFamily="49" charset="-122"/>
                <a:ea typeface="楷体" panose="02010609060101010101" pitchFamily="49" charset="-122"/>
              </a:rPr>
              <a:t>减</a:t>
            </a:r>
            <a:r>
              <a:rPr lang="en-US" altLang="zh-CN" sz="2400" b="1">
                <a:solidFill>
                  <a:srgbClr val="800000"/>
                </a:solidFill>
                <a:latin typeface="Times New Roman" panose="02020603050405020304" pitchFamily="18" charset="0"/>
                <a:ea typeface="楷体" panose="02010609060101010101" pitchFamily="49" charset="-122"/>
                <a:cs typeface="Times New Roman" panose="02020603050405020304" pitchFamily="18" charset="0"/>
              </a:rPr>
              <a:t>Ⅱ</a:t>
            </a:r>
            <a:endParaRPr lang="zh-CN" altLang="en-US" sz="2400" b="1">
              <a:solidFill>
                <a:srgbClr val="8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7" name="左大括号 36"/>
          <p:cNvSpPr/>
          <p:nvPr>
            <p:custDataLst>
              <p:tags r:id="rId21"/>
            </p:custDataLst>
          </p:nvPr>
        </p:nvSpPr>
        <p:spPr bwMode="auto">
          <a:xfrm rot="16200000">
            <a:off x="1388948" y="3272260"/>
            <a:ext cx="440103" cy="224765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TextBox 135"/>
          <p:cNvSpPr txBox="1"/>
          <p:nvPr>
            <p:custDataLst>
              <p:tags r:id="rId22"/>
            </p:custDataLst>
          </p:nvPr>
        </p:nvSpPr>
        <p:spPr>
          <a:xfrm>
            <a:off x="663969" y="4558243"/>
            <a:ext cx="2162682" cy="540725"/>
          </a:xfrm>
          <a:prstGeom prst="rect">
            <a:avLst/>
          </a:prstGeom>
          <a:noFill/>
          <a:ln w="9525">
            <a:noFill/>
          </a:ln>
        </p:spPr>
        <p:txBody>
          <a:bodyPr wrap="square" anchor="ctr">
            <a:spAutoFit/>
          </a:bodyPr>
          <a:lstStyle/>
          <a:p>
            <a:pPr>
              <a:lnSpc>
                <a:spcPct val="120000"/>
              </a:lnSpc>
            </a:pPr>
            <a:r>
              <a:rPr lang="zh-CN" altLang="en-US" sz="2800" b="1">
                <a:solidFill>
                  <a:srgbClr val="002060"/>
                </a:solidFill>
                <a:latin typeface="楷体" panose="02010609060101010101" pitchFamily="49" charset="-122"/>
                <a:ea typeface="楷体" panose="02010609060101010101" pitchFamily="49" charset="-122"/>
              </a:rPr>
              <a:t>减数分裂前</a:t>
            </a:r>
          </a:p>
        </p:txBody>
      </p:sp>
      <p:sp>
        <p:nvSpPr>
          <p:cNvPr id="44" name="左大括号 43"/>
          <p:cNvSpPr/>
          <p:nvPr>
            <p:custDataLst>
              <p:tags r:id="rId23"/>
            </p:custDataLst>
          </p:nvPr>
        </p:nvSpPr>
        <p:spPr bwMode="auto">
          <a:xfrm rot="16200000">
            <a:off x="4331970" y="3124835"/>
            <a:ext cx="440055" cy="3637915"/>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TextBox 135"/>
          <p:cNvSpPr txBox="1"/>
          <p:nvPr>
            <p:custDataLst>
              <p:tags r:id="rId24"/>
            </p:custDataLst>
          </p:nvPr>
        </p:nvSpPr>
        <p:spPr>
          <a:xfrm>
            <a:off x="2908935" y="4382453"/>
            <a:ext cx="3174365" cy="607695"/>
          </a:xfrm>
          <a:prstGeom prst="rect">
            <a:avLst/>
          </a:prstGeom>
          <a:noFill/>
          <a:ln w="9525">
            <a:noFill/>
          </a:ln>
        </p:spPr>
        <p:txBody>
          <a:bodyPr wrap="square" anchor="ctr">
            <a:spAutoFit/>
          </a:bodyPr>
          <a:lstStyle/>
          <a:p>
            <a:pPr>
              <a:lnSpc>
                <a:spcPct val="120000"/>
              </a:lnSpc>
            </a:pPr>
            <a:r>
              <a:rPr lang="zh-CN" altLang="en-US" sz="2800" b="1">
                <a:solidFill>
                  <a:srgbClr val="002060"/>
                </a:solidFill>
                <a:latin typeface="楷体" panose="02010609060101010101" pitchFamily="49" charset="-122"/>
                <a:ea typeface="楷体" panose="02010609060101010101" pitchFamily="49" charset="-122"/>
              </a:rPr>
              <a:t>减数分裂</a:t>
            </a:r>
          </a:p>
        </p:txBody>
      </p:sp>
      <p:sp>
        <p:nvSpPr>
          <p:cNvPr id="41" name="右大括号 40"/>
          <p:cNvSpPr/>
          <p:nvPr>
            <p:custDataLst>
              <p:tags r:id="rId25"/>
            </p:custDataLst>
          </p:nvPr>
        </p:nvSpPr>
        <p:spPr bwMode="auto">
          <a:xfrm>
            <a:off x="8043078" y="3411826"/>
            <a:ext cx="417354" cy="1311761"/>
          </a:xfrm>
          <a:prstGeom prst="rightBrace">
            <a:avLst/>
          </a:prstGeom>
          <a:noFill/>
          <a:ln w="9525" cap="flat" cmpd="sng" algn="ctr">
            <a:solidFill>
              <a:srgbClr val="660033"/>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7" name="文本框 14"/>
          <p:cNvSpPr txBox="1"/>
          <p:nvPr>
            <p:custDataLst>
              <p:tags r:id="rId26"/>
            </p:custDataLst>
          </p:nvPr>
        </p:nvSpPr>
        <p:spPr>
          <a:xfrm>
            <a:off x="8460432" y="3131629"/>
            <a:ext cx="524428" cy="1815882"/>
          </a:xfrm>
          <a:prstGeom prst="rect">
            <a:avLst/>
          </a:prstGeom>
          <a:noFill/>
        </p:spPr>
        <p:txBody>
          <a:bodyPr wrap="square" rtlCol="0">
            <a:spAutoFit/>
          </a:bodyPr>
          <a:lstStyle/>
          <a:p>
            <a:r>
              <a:rPr lang="zh-CN" altLang="en-US" sz="2800" b="1">
                <a:solidFill>
                  <a:srgbClr val="002060"/>
                </a:solidFill>
                <a:latin typeface="楷体" panose="02010609060101010101" pitchFamily="49" charset="-122"/>
                <a:ea typeface="楷体" panose="02010609060101010101" pitchFamily="49" charset="-122"/>
              </a:rPr>
              <a:t>退化消失</a:t>
            </a:r>
          </a:p>
        </p:txBody>
      </p:sp>
      <p:sp>
        <p:nvSpPr>
          <p:cNvPr id="4" name="Text Box 8"/>
          <p:cNvSpPr txBox="1"/>
          <p:nvPr/>
        </p:nvSpPr>
        <p:spPr>
          <a:xfrm>
            <a:off x="259080" y="1163955"/>
            <a:ext cx="8576310" cy="1383665"/>
          </a:xfrm>
          <a:prstGeom prst="rect">
            <a:avLst/>
          </a:prstGeom>
          <a:noFill/>
          <a:ln w="9525">
            <a:noFill/>
          </a:ln>
        </p:spPr>
        <p:txBody>
          <a:bodyPr wrap="square">
            <a:spAutoFit/>
          </a:bodyPr>
          <a:lstStyle/>
          <a:p>
            <a:pPr lvl="0" eaLnBrk="1" hangingPunct="1"/>
            <a:r>
              <a:rPr lang="zh-CN" altLang="en-US" sz="2800" b="1" smtClean="0">
                <a:solidFill>
                  <a:srgbClr val="C00000"/>
                </a:solidFill>
                <a:latin typeface="楷体" panose="02010609060101010101" pitchFamily="49" charset="-122"/>
                <a:ea typeface="楷体" panose="02010609060101010101" pitchFamily="49" charset="-122"/>
              </a:rPr>
              <a:t>【注】卵原细胞：</a:t>
            </a:r>
            <a:endParaRPr lang="zh-CN" altLang="en-US" sz="2800" b="1">
              <a:solidFill>
                <a:srgbClr val="C00000"/>
              </a:solidFill>
              <a:latin typeface="楷体" panose="02010609060101010101" pitchFamily="49" charset="-122"/>
              <a:ea typeface="楷体" panose="02010609060101010101" pitchFamily="49" charset="-122"/>
            </a:endParaRPr>
          </a:p>
          <a:p>
            <a:pPr lvl="0" eaLnBrk="1" hangingPunct="1"/>
            <a:r>
              <a:rPr lang="zh-CN" altLang="en-US" sz="2800" b="1" smtClean="0">
                <a:solidFill>
                  <a:srgbClr val="C00000"/>
                </a:solidFill>
                <a:latin typeface="楷体" panose="02010609060101010101" pitchFamily="49" charset="-122"/>
                <a:ea typeface="楷体" panose="02010609060101010101" pitchFamily="49" charset="-122"/>
              </a:rPr>
              <a:t>①</a:t>
            </a:r>
            <a:r>
              <a:rPr lang="zh-CN" altLang="en-US" sz="2800" b="1" smtClean="0">
                <a:latin typeface="楷体" panose="02010609060101010101" pitchFamily="49" charset="-122"/>
                <a:ea typeface="楷体" panose="02010609060101010101" pitchFamily="49" charset="-122"/>
              </a:rPr>
              <a:t>既</a:t>
            </a:r>
            <a:r>
              <a:rPr lang="zh-CN" altLang="en-US" sz="2800" b="1">
                <a:latin typeface="楷体" panose="02010609060101010101" pitchFamily="49" charset="-122"/>
                <a:ea typeface="楷体" panose="02010609060101010101" pitchFamily="49" charset="-122"/>
              </a:rPr>
              <a:t>能进行</a:t>
            </a:r>
            <a:r>
              <a:rPr lang="zh-CN" altLang="en-US" sz="2800" b="1" smtClean="0">
                <a:latin typeface="楷体" panose="02010609060101010101" pitchFamily="49" charset="-122"/>
                <a:ea typeface="楷体" panose="02010609060101010101" pitchFamily="49" charset="-122"/>
              </a:rPr>
              <a:t>有丝分裂，也</a:t>
            </a:r>
            <a:r>
              <a:rPr lang="zh-CN" altLang="en-US" sz="2800" b="1">
                <a:latin typeface="楷体" panose="02010609060101010101" pitchFamily="49" charset="-122"/>
                <a:ea typeface="楷体" panose="02010609060101010101" pitchFamily="49" charset="-122"/>
              </a:rPr>
              <a:t>能</a:t>
            </a:r>
            <a:r>
              <a:rPr lang="zh-CN" altLang="en-US" sz="2800" b="1" smtClean="0">
                <a:latin typeface="楷体" panose="02010609060101010101" pitchFamily="49" charset="-122"/>
                <a:ea typeface="楷体" panose="02010609060101010101" pitchFamily="49" charset="-122"/>
              </a:rPr>
              <a:t>进行减数分裂。</a:t>
            </a:r>
          </a:p>
          <a:p>
            <a:pPr lvl="0" eaLnBrk="1" hangingPunct="1"/>
            <a:r>
              <a:rPr lang="zh-CN" altLang="en-US" sz="2800" b="1" smtClean="0">
                <a:solidFill>
                  <a:srgbClr val="C00000"/>
                </a:solidFill>
                <a:latin typeface="楷体" panose="02010609060101010101" pitchFamily="49" charset="-122"/>
                <a:ea typeface="楷体" panose="02010609060101010101" pitchFamily="49" charset="-122"/>
              </a:rPr>
              <a:t>②</a:t>
            </a:r>
            <a:r>
              <a:rPr lang="zh-CN" altLang="en-US" sz="2800" b="1">
                <a:solidFill>
                  <a:schemeClr val="tx1"/>
                </a:solidFill>
                <a:latin typeface="楷体" panose="02010609060101010101" pitchFamily="49" charset="-122"/>
                <a:ea typeface="楷体" panose="02010609060101010101" pitchFamily="49" charset="-122"/>
                <a:sym typeface="+mn-ea"/>
              </a:rPr>
              <a:t>卵</a:t>
            </a:r>
            <a:r>
              <a:rPr lang="zh-CN" altLang="en-US" sz="2800" b="1" smtClean="0">
                <a:latin typeface="楷体" panose="02010609060101010101" pitchFamily="49" charset="-122"/>
                <a:ea typeface="楷体" panose="02010609060101010101" pitchFamily="49" charset="-122"/>
              </a:rPr>
              <a:t>原细胞内染色体数和正常体细胞内染色体数相同。</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par>
                                <p:cTn id="41" presetID="22" presetClass="entr" presetSubtype="8"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par>
                                <p:cTn id="47" presetID="22" presetClass="entr" presetSubtype="8"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22" presetClass="entr" presetSubtype="8"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500"/>
                                        <p:tgtEl>
                                          <p:spTgt spid="3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500"/>
                                        <p:tgtEl>
                                          <p:spTgt spid="2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up)">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up)">
                                      <p:cBhvr>
                                        <p:cTn id="77" dur="500"/>
                                        <p:tgtEl>
                                          <p:spTgt spid="45"/>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up)">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wipe(left)">
                                      <p:cBhvr>
                                        <p:cTn id="85" dur="500"/>
                                        <p:tgtEl>
                                          <p:spTgt spid="41"/>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left)">
                                      <p:cBhvr>
                                        <p:cTn id="88" dur="500"/>
                                        <p:tgtEl>
                                          <p:spTgt spid="47"/>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17" grpId="0" animBg="1"/>
      <p:bldP spid="18" grpId="0" animBg="1"/>
      <p:bldP spid="19" grpId="0" animBg="1"/>
      <p:bldP spid="21" grpId="0" animBg="1"/>
      <p:bldP spid="22" grpId="0" animBg="1"/>
      <p:bldP spid="3" grpId="0"/>
      <p:bldP spid="39" grpId="0"/>
      <p:bldP spid="40" grpId="0"/>
      <p:bldP spid="37" grpId="0" animBg="1"/>
      <p:bldP spid="43" grpId="0"/>
      <p:bldP spid="44" grpId="0" bldLvl="0" animBg="1"/>
      <p:bldP spid="45" grpId="0"/>
      <p:bldP spid="41" grpId="0" animBg="1"/>
      <p:bldP spid="47"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3"/>
            </p:custDataLst>
          </p:nvPr>
        </p:nvSpPr>
        <p:spPr bwMode="auto">
          <a:xfrm>
            <a:off x="714375" y="183504"/>
            <a:ext cx="16770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具体过程</a:t>
            </a:r>
            <a:endParaRPr lang="en-US" altLang="zh-CN" sz="2400" b="1">
              <a:latin typeface="微软雅黑" panose="020B0503020204020204" pitchFamily="34" charset="-122"/>
              <a:ea typeface="微软雅黑" panose="020B0503020204020204" pitchFamily="34" charset="-122"/>
            </a:endParaRPr>
          </a:p>
        </p:txBody>
      </p:sp>
      <p:graphicFrame>
        <p:nvGraphicFramePr>
          <p:cNvPr id="11" name="Object 4"/>
          <p:cNvGraphicFramePr>
            <a:graphicFrameLocks noChangeAspect="1"/>
          </p:cNvGraphicFramePr>
          <p:nvPr>
            <p:custDataLst>
              <p:tags r:id="rId4"/>
            </p:custDataLst>
          </p:nvPr>
        </p:nvGraphicFramePr>
        <p:xfrm>
          <a:off x="3655403" y="1040145"/>
          <a:ext cx="1074375" cy="1080000"/>
        </p:xfrm>
        <a:graphic>
          <a:graphicData uri="http://schemas.openxmlformats.org/presentationml/2006/ole">
            <mc:AlternateContent xmlns:mc="http://schemas.openxmlformats.org/markup-compatibility/2006">
              <mc:Choice xmlns:v="urn:schemas-microsoft-com:vml" Requires="v">
                <p:oleObj spid="_x0000_s2052" r:id="rId21" imgW="1857375" imgH="1866900" progId="Paint.Picture">
                  <p:embed/>
                </p:oleObj>
              </mc:Choice>
              <mc:Fallback>
                <p:oleObj r:id="rId21" imgW="1857375" imgH="1866900" progId="Paint.Picture">
                  <p:embed/>
                  <p:pic>
                    <p:nvPicPr>
                      <p:cNvPr id="0" name="OLE substitute image"/>
                      <p:cNvPicPr/>
                      <p:nvPr/>
                    </p:nvPicPr>
                    <p:blipFill>
                      <a:blip r:embed="rId22">
                        <a:extLst>
                          <a:ext uri="{28A0092B-C50C-407E-A947-70E740481C1C}">
                            <a14:useLocalDpi xmlns:a14="http://schemas.microsoft.com/office/drawing/2010/main" val="0"/>
                          </a:ext>
                        </a:extLst>
                      </a:blip>
                      <a:stretch>
                        <a:fillRect/>
                      </a:stretch>
                    </p:blipFill>
                    <p:spPr>
                      <a:xfrm>
                        <a:off x="3655403" y="1040145"/>
                        <a:ext cx="1074375" cy="1080000"/>
                      </a:xfrm>
                      <a:prstGeom prst="rect">
                        <a:avLst/>
                      </a:prstGeom>
                      <a:noFill/>
                      <a:ln>
                        <a:noFill/>
                      </a:ln>
                      <a:effectLst/>
                    </p:spPr>
                  </p:pic>
                </p:oleObj>
              </mc:Fallback>
            </mc:AlternateContent>
          </a:graphicData>
        </a:graphic>
      </p:graphicFrame>
      <p:graphicFrame>
        <p:nvGraphicFramePr>
          <p:cNvPr id="12" name="Object 5"/>
          <p:cNvGraphicFramePr>
            <a:graphicFrameLocks noChangeAspect="1"/>
          </p:cNvGraphicFramePr>
          <p:nvPr>
            <p:custDataLst>
              <p:tags r:id="rId5"/>
            </p:custDataLst>
          </p:nvPr>
        </p:nvGraphicFramePr>
        <p:xfrm>
          <a:off x="5407977" y="1060267"/>
          <a:ext cx="1053283" cy="1080000"/>
        </p:xfrm>
        <a:graphic>
          <a:graphicData uri="http://schemas.openxmlformats.org/presentationml/2006/ole">
            <mc:AlternateContent xmlns:mc="http://schemas.openxmlformats.org/markup-compatibility/2006">
              <mc:Choice xmlns:v="urn:schemas-microsoft-com:vml" Requires="v">
                <p:oleObj spid="_x0000_s2053" r:id="rId23" imgW="1905000" imgH="1952625" progId="Paint.Picture">
                  <p:embed/>
                </p:oleObj>
              </mc:Choice>
              <mc:Fallback>
                <p:oleObj r:id="rId23" imgW="1905000" imgH="1952625" progId="Paint.Picture">
                  <p:embed/>
                  <p:pic>
                    <p:nvPicPr>
                      <p:cNvPr id="0" name="OLE substitute image"/>
                      <p:cNvPicPr/>
                      <p:nvPr/>
                    </p:nvPicPr>
                    <p:blipFill>
                      <a:blip r:embed="rId24">
                        <a:extLst>
                          <a:ext uri="{28A0092B-C50C-407E-A947-70E740481C1C}">
                            <a14:useLocalDpi xmlns:a14="http://schemas.microsoft.com/office/drawing/2010/main" val="0"/>
                          </a:ext>
                        </a:extLst>
                      </a:blip>
                      <a:stretch>
                        <a:fillRect/>
                      </a:stretch>
                    </p:blipFill>
                    <p:spPr>
                      <a:xfrm>
                        <a:off x="5407977" y="1060267"/>
                        <a:ext cx="1053283" cy="1080000"/>
                      </a:xfrm>
                      <a:prstGeom prst="rect">
                        <a:avLst/>
                      </a:prstGeom>
                      <a:noFill/>
                      <a:ln>
                        <a:noFill/>
                      </a:ln>
                      <a:effectLst/>
                    </p:spPr>
                  </p:pic>
                </p:oleObj>
              </mc:Fallback>
            </mc:AlternateContent>
          </a:graphicData>
        </a:graphic>
      </p:graphicFrame>
      <p:graphicFrame>
        <p:nvGraphicFramePr>
          <p:cNvPr id="13" name="Object 6"/>
          <p:cNvGraphicFramePr>
            <a:graphicFrameLocks noChangeAspect="1"/>
          </p:cNvGraphicFramePr>
          <p:nvPr>
            <p:custDataLst>
              <p:tags r:id="rId6"/>
            </p:custDataLst>
          </p:nvPr>
        </p:nvGraphicFramePr>
        <p:xfrm>
          <a:off x="7164288" y="857743"/>
          <a:ext cx="1073809" cy="1548000"/>
        </p:xfrm>
        <a:graphic>
          <a:graphicData uri="http://schemas.openxmlformats.org/presentationml/2006/ole">
            <mc:AlternateContent xmlns:mc="http://schemas.openxmlformats.org/markup-compatibility/2006">
              <mc:Choice xmlns:v="urn:schemas-microsoft-com:vml" Requires="v">
                <p:oleObj spid="_x0000_s2054" r:id="rId25" imgW="1943100" imgH="2800350" progId="Paint.Picture">
                  <p:embed/>
                </p:oleObj>
              </mc:Choice>
              <mc:Fallback>
                <p:oleObj r:id="rId25" imgW="1943100" imgH="2800350" progId="Paint.Picture">
                  <p:embed/>
                  <p:pic>
                    <p:nvPicPr>
                      <p:cNvPr id="0" name="OLE substitute image"/>
                      <p:cNvPicPr/>
                      <p:nvPr/>
                    </p:nvPicPr>
                    <p:blipFill>
                      <a:blip r:embed="rId26">
                        <a:extLst>
                          <a:ext uri="{28A0092B-C50C-407E-A947-70E740481C1C}">
                            <a14:useLocalDpi xmlns:a14="http://schemas.microsoft.com/office/drawing/2010/main" val="0"/>
                          </a:ext>
                        </a:extLst>
                      </a:blip>
                      <a:stretch>
                        <a:fillRect/>
                      </a:stretch>
                    </p:blipFill>
                    <p:spPr>
                      <a:xfrm>
                        <a:off x="7164288" y="857743"/>
                        <a:ext cx="1073809" cy="1548000"/>
                      </a:xfrm>
                      <a:prstGeom prst="rect">
                        <a:avLst/>
                      </a:prstGeom>
                      <a:noFill/>
                      <a:ln>
                        <a:noFill/>
                      </a:ln>
                      <a:effectLst/>
                    </p:spPr>
                  </p:pic>
                </p:oleObj>
              </mc:Fallback>
            </mc:AlternateContent>
          </a:graphicData>
        </a:graphic>
      </p:graphicFrame>
      <p:pic>
        <p:nvPicPr>
          <p:cNvPr id="14" name="Picture 4"/>
          <p:cNvPicPr>
            <a:picLocks noChangeAspect="1" noChangeArrowheads="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bwMode="auto">
          <a:xfrm>
            <a:off x="1927211" y="1048762"/>
            <a:ext cx="108700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custDataLst>
              <p:tags r:id="rId8"/>
            </p:custDataLst>
          </p:nvPr>
        </p:nvPicPr>
        <p:blipFill>
          <a:blip r:embed="rId28">
            <a:extLst>
              <a:ext uri="{28A0092B-C50C-407E-A947-70E740481C1C}">
                <a14:useLocalDpi xmlns:a14="http://schemas.microsoft.com/office/drawing/2010/main" val="0"/>
              </a:ext>
            </a:extLst>
          </a:blip>
          <a:stretch>
            <a:fillRect/>
          </a:stretch>
        </p:blipFill>
        <p:spPr bwMode="auto">
          <a:xfrm>
            <a:off x="214313" y="1050028"/>
            <a:ext cx="1080001"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43"/>
          <p:cNvSpPr txBox="1"/>
          <p:nvPr>
            <p:custDataLst>
              <p:tags r:id="rId9"/>
            </p:custDataLst>
          </p:nvPr>
        </p:nvSpPr>
        <p:spPr>
          <a:xfrm>
            <a:off x="241531" y="2182605"/>
            <a:ext cx="1390651" cy="446276"/>
          </a:xfrm>
          <a:prstGeom prst="rect">
            <a:avLst/>
          </a:prstGeom>
          <a:noFill/>
        </p:spPr>
        <p:txBody>
          <a:bodyPr wrap="square" rtlCol="0">
            <a:spAutoFit/>
          </a:bodyPr>
          <a:lstStyle/>
          <a:p>
            <a:r>
              <a:rPr lang="zh-CN" altLang="en-US" sz="2300" b="1"/>
              <a:t>卵原细胞</a:t>
            </a:r>
          </a:p>
        </p:txBody>
      </p:sp>
      <p:sp>
        <p:nvSpPr>
          <p:cNvPr id="27" name="文本框 46"/>
          <p:cNvSpPr txBox="1"/>
          <p:nvPr>
            <p:custDataLst>
              <p:tags r:id="rId10"/>
            </p:custDataLst>
          </p:nvPr>
        </p:nvSpPr>
        <p:spPr>
          <a:xfrm>
            <a:off x="4211955" y="3000375"/>
            <a:ext cx="2753360" cy="445135"/>
          </a:xfrm>
          <a:prstGeom prst="rect">
            <a:avLst/>
          </a:prstGeom>
          <a:noFill/>
        </p:spPr>
        <p:txBody>
          <a:bodyPr wrap="square" rtlCol="0">
            <a:spAutoFit/>
          </a:bodyPr>
          <a:lstStyle/>
          <a:p>
            <a:r>
              <a:rPr lang="en-US" altLang="zh-CN" sz="2300" b="1">
                <a:latin typeface="Times New Roman" panose="02020603050405020304" pitchFamily="18" charset="0"/>
                <a:cs typeface="Times New Roman" panose="02020603050405020304" pitchFamily="18" charset="0"/>
              </a:rPr>
              <a:t>MI·</a:t>
            </a:r>
            <a:r>
              <a:rPr lang="zh-CN" altLang="en-US" sz="2300" b="1"/>
              <a:t>初级卵母细胞</a:t>
            </a:r>
          </a:p>
        </p:txBody>
      </p:sp>
      <p:sp>
        <p:nvSpPr>
          <p:cNvPr id="28" name="文本框 52"/>
          <p:cNvSpPr txBox="1"/>
          <p:nvPr>
            <p:custDataLst>
              <p:tags r:id="rId11"/>
            </p:custDataLst>
          </p:nvPr>
        </p:nvSpPr>
        <p:spPr>
          <a:xfrm>
            <a:off x="3789677" y="2180151"/>
            <a:ext cx="844565" cy="446276"/>
          </a:xfrm>
          <a:prstGeom prst="rect">
            <a:avLst/>
          </a:prstGeom>
          <a:noFill/>
        </p:spPr>
        <p:txBody>
          <a:bodyPr wrap="square" rtlCol="0">
            <a:spAutoFit/>
          </a:bodyPr>
          <a:lstStyle/>
          <a:p>
            <a:r>
              <a:rPr lang="zh-CN" altLang="en-US" sz="2300" b="1"/>
              <a:t>联会</a:t>
            </a:r>
          </a:p>
        </p:txBody>
      </p:sp>
      <p:cxnSp>
        <p:nvCxnSpPr>
          <p:cNvPr id="18" name="直接箭头连接符 17"/>
          <p:cNvCxnSpPr>
            <a:stCxn id="15" idx="3"/>
            <a:endCxn id="14" idx="1"/>
          </p:cNvCxnSpPr>
          <p:nvPr>
            <p:custDataLst>
              <p:tags r:id="rId12"/>
            </p:custDataLst>
          </p:nvPr>
        </p:nvCxnSpPr>
        <p:spPr bwMode="auto">
          <a:xfrm flipV="1">
            <a:off x="1294314" y="1588762"/>
            <a:ext cx="632897" cy="126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stCxn id="14" idx="3"/>
          </p:cNvCxnSpPr>
          <p:nvPr>
            <p:custDataLst>
              <p:tags r:id="rId13"/>
            </p:custDataLst>
          </p:nvPr>
        </p:nvCxnSpPr>
        <p:spPr bwMode="auto">
          <a:xfrm>
            <a:off x="3014216" y="1588762"/>
            <a:ext cx="641187" cy="126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custDataLst>
              <p:tags r:id="rId14"/>
            </p:custDataLst>
          </p:nvPr>
        </p:nvCxnSpPr>
        <p:spPr bwMode="auto">
          <a:xfrm>
            <a:off x="4716016" y="1590028"/>
            <a:ext cx="679864"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p:nvPr>
            <p:custDataLst>
              <p:tags r:id="rId15"/>
            </p:custDataLst>
          </p:nvPr>
        </p:nvCxnSpPr>
        <p:spPr bwMode="auto">
          <a:xfrm>
            <a:off x="6444208" y="1590028"/>
            <a:ext cx="72008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左大括号 30"/>
          <p:cNvSpPr/>
          <p:nvPr>
            <p:custDataLst>
              <p:tags r:id="rId16"/>
            </p:custDataLst>
          </p:nvPr>
        </p:nvSpPr>
        <p:spPr bwMode="auto">
          <a:xfrm rot="16200000">
            <a:off x="4815565" y="58438"/>
            <a:ext cx="579940" cy="526964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文本框 23"/>
          <p:cNvSpPr txBox="1"/>
          <p:nvPr>
            <p:custDataLst>
              <p:tags r:id="rId17"/>
            </p:custDataLst>
          </p:nvPr>
        </p:nvSpPr>
        <p:spPr>
          <a:xfrm>
            <a:off x="5580112" y="3579862"/>
            <a:ext cx="3168352" cy="609398"/>
          </a:xfrm>
          <a:prstGeom prst="rect">
            <a:avLst/>
          </a:prstGeom>
          <a:noFill/>
          <a:ln w="9525">
            <a:noFill/>
          </a:ln>
        </p:spPr>
        <p:txBody>
          <a:bodyPr wrap="square" anchor="t">
            <a:spAutoFit/>
          </a:bodyPr>
          <a:lstStyle/>
          <a:p>
            <a:pPr fontAlgn="auto">
              <a:lnSpc>
                <a:spcPct val="120000"/>
              </a:lnSpc>
              <a:buSzTx/>
            </a:pPr>
            <a:r>
              <a:rPr lang="zh-CN" sz="2800" b="1">
                <a:solidFill>
                  <a:srgbClr val="660033"/>
                </a:solidFill>
                <a:latin typeface="Times New Roman" panose="02020603050405020304" pitchFamily="18" charset="0"/>
                <a:ea typeface="微软雅黑" panose="020B0503020204020204" pitchFamily="34" charset="-122"/>
              </a:rPr>
              <a:t>细胞质不均等分裂</a:t>
            </a:r>
          </a:p>
        </p:txBody>
      </p:sp>
      <p:pic>
        <p:nvPicPr>
          <p:cNvPr id="42" name="图片 26" descr="vds未标题-1.jpg"/>
          <p:cNvPicPr>
            <a:picLocks noChangeAspect="1" noChangeArrowheads="1"/>
          </p:cNvPicPr>
          <p:nvPr>
            <p:custDataLst>
              <p:tags r:id="rId18"/>
            </p:custDataLst>
          </p:nvPr>
        </p:nvPicPr>
        <p:blipFill>
          <a:blip r:embed="rId29">
            <a:extLst>
              <a:ext uri="{28A0092B-C50C-407E-A947-70E740481C1C}">
                <a14:useLocalDpi xmlns:a14="http://schemas.microsoft.com/office/drawing/2010/main" val="0"/>
              </a:ext>
            </a:extLst>
          </a:blip>
          <a:stretch>
            <a:fillRect/>
          </a:stretch>
        </p:blipFill>
        <p:spPr bwMode="auto">
          <a:xfrm>
            <a:off x="85369" y="3223431"/>
            <a:ext cx="2428875"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par>
                                <p:cTn id="16" presetID="22" presetClass="entr" presetSubtype="8"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randombar(horizontal)">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par>
                                <p:cTn id="37" presetID="22" presetClass="entr" presetSubtype="8"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par>
                                <p:cTn id="45" presetID="22" presetClass="entr" presetSubtype="8"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up)">
                                      <p:cBhvr>
                                        <p:cTn id="52" dur="500"/>
                                        <p:tgtEl>
                                          <p:spTgt spid="31"/>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barn(inVertical)">
                                      <p:cBhvr>
                                        <p:cTn id="6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1" grpId="0" animBg="1"/>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2"/>
            </p:custDataLst>
          </p:nvPr>
        </p:nvPicPr>
        <p:blipFill>
          <a:blip r:embed="rId36">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3"/>
            </p:custDataLst>
          </p:nvPr>
        </p:nvSpPr>
        <p:spPr bwMode="auto">
          <a:xfrm>
            <a:off x="714375" y="183504"/>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卵细胞的形成过程</a:t>
            </a:r>
            <a:endParaRPr lang="en-US" altLang="zh-CN" sz="2400" b="1">
              <a:latin typeface="微软雅黑" panose="020B0503020204020204" pitchFamily="34" charset="-122"/>
              <a:ea typeface="微软雅黑" panose="020B0503020204020204" pitchFamily="34" charset="-122"/>
            </a:endParaRPr>
          </a:p>
        </p:txBody>
      </p:sp>
      <p:graphicFrame>
        <p:nvGraphicFramePr>
          <p:cNvPr id="13" name="Object 6"/>
          <p:cNvGraphicFramePr>
            <a:graphicFrameLocks noChangeAspect="1"/>
          </p:cNvGraphicFramePr>
          <p:nvPr>
            <p:custDataLst>
              <p:tags r:id="rId4"/>
            </p:custDataLst>
          </p:nvPr>
        </p:nvGraphicFramePr>
        <p:xfrm>
          <a:off x="225095" y="1707654"/>
          <a:ext cx="1073809" cy="1548000"/>
        </p:xfrm>
        <a:graphic>
          <a:graphicData uri="http://schemas.openxmlformats.org/presentationml/2006/ole">
            <mc:AlternateContent xmlns:mc="http://schemas.openxmlformats.org/markup-compatibility/2006">
              <mc:Choice xmlns:v="urn:schemas-microsoft-com:vml" Requires="v">
                <p:oleObj spid="_x0000_s3084" r:id="rId37" imgW="1943100" imgH="2800350" progId="Paint.Picture">
                  <p:embed/>
                </p:oleObj>
              </mc:Choice>
              <mc:Fallback>
                <p:oleObj r:id="rId37" imgW="1943100" imgH="2800350" progId="Paint.Picture">
                  <p:embed/>
                  <p:pic>
                    <p:nvPicPr>
                      <p:cNvPr id="0" name="OLE substitute image"/>
                      <p:cNvPicPr/>
                      <p:nvPr/>
                    </p:nvPicPr>
                    <p:blipFill>
                      <a:blip r:embed="rId38">
                        <a:extLst>
                          <a:ext uri="{28A0092B-C50C-407E-A947-70E740481C1C}">
                            <a14:useLocalDpi xmlns:a14="http://schemas.microsoft.com/office/drawing/2010/main" val="0"/>
                          </a:ext>
                        </a:extLst>
                      </a:blip>
                      <a:stretch>
                        <a:fillRect/>
                      </a:stretch>
                    </p:blipFill>
                    <p:spPr>
                      <a:xfrm>
                        <a:off x="225095" y="1707654"/>
                        <a:ext cx="1073809" cy="1548000"/>
                      </a:xfrm>
                      <a:prstGeom prst="rect">
                        <a:avLst/>
                      </a:prstGeom>
                      <a:noFill/>
                      <a:ln>
                        <a:noFill/>
                      </a:ln>
                      <a:effectLst/>
                    </p:spPr>
                  </p:pic>
                </p:oleObj>
              </mc:Fallback>
            </mc:AlternateContent>
          </a:graphicData>
        </a:graphic>
      </p:graphicFrame>
      <p:graphicFrame>
        <p:nvGraphicFramePr>
          <p:cNvPr id="2" name="对象 1"/>
          <p:cNvGraphicFramePr>
            <a:graphicFrameLocks noChangeAspect="1"/>
          </p:cNvGraphicFramePr>
          <p:nvPr>
            <p:custDataLst>
              <p:tags r:id="rId5"/>
            </p:custDataLst>
          </p:nvPr>
        </p:nvGraphicFramePr>
        <p:xfrm>
          <a:off x="2037814" y="685800"/>
          <a:ext cx="1044844" cy="1080000"/>
        </p:xfrm>
        <a:graphic>
          <a:graphicData uri="http://schemas.openxmlformats.org/presentationml/2006/ole">
            <mc:AlternateContent xmlns:mc="http://schemas.openxmlformats.org/markup-compatibility/2006">
              <mc:Choice xmlns:v="urn:schemas-microsoft-com:vml" Requires="v">
                <p:oleObj spid="_x0000_s3085" r:id="rId39" imgW="1438275" imgH="1485900" progId="PBrush">
                  <p:embed/>
                </p:oleObj>
              </mc:Choice>
              <mc:Fallback>
                <p:oleObj r:id="rId39" imgW="1438275" imgH="1485900" progId="PBrush">
                  <p:embed/>
                  <p:pic>
                    <p:nvPicPr>
                      <p:cNvPr id="0" name="OLE substitute image"/>
                      <p:cNvPicPr/>
                      <p:nvPr/>
                    </p:nvPicPr>
                    <p:blipFill>
                      <a:blip r:embed="rId40">
                        <a:extLst>
                          <a:ext uri="{28A0092B-C50C-407E-A947-70E740481C1C}">
                            <a14:useLocalDpi xmlns:a14="http://schemas.microsoft.com/office/drawing/2010/main" val="0"/>
                          </a:ext>
                        </a:extLst>
                      </a:blip>
                      <a:stretch>
                        <a:fillRect/>
                      </a:stretch>
                    </p:blipFill>
                    <p:spPr>
                      <a:xfrm>
                        <a:off x="2037814" y="685800"/>
                        <a:ext cx="1044844" cy="1080000"/>
                      </a:xfrm>
                      <a:prstGeom prst="rect">
                        <a:avLst/>
                      </a:prstGeom>
                      <a:noFill/>
                      <a:ln>
                        <a:noFill/>
                      </a:ln>
                      <a:effectLst/>
                    </p:spPr>
                  </p:pic>
                </p:oleObj>
              </mc:Fallback>
            </mc:AlternateContent>
          </a:graphicData>
        </a:graphic>
      </p:graphicFrame>
      <p:graphicFrame>
        <p:nvGraphicFramePr>
          <p:cNvPr id="3" name="对象 2"/>
          <p:cNvGraphicFramePr>
            <a:graphicFrameLocks noChangeAspect="1"/>
          </p:cNvGraphicFramePr>
          <p:nvPr>
            <p:custDataLst>
              <p:tags r:id="rId6"/>
            </p:custDataLst>
          </p:nvPr>
        </p:nvGraphicFramePr>
        <p:xfrm>
          <a:off x="3995936" y="720545"/>
          <a:ext cx="1122648" cy="1080000"/>
        </p:xfrm>
        <a:graphic>
          <a:graphicData uri="http://schemas.openxmlformats.org/presentationml/2006/ole">
            <mc:AlternateContent xmlns:mc="http://schemas.openxmlformats.org/markup-compatibility/2006">
              <mc:Choice xmlns:v="urn:schemas-microsoft-com:vml" Requires="v">
                <p:oleObj spid="_x0000_s3086" r:id="rId41" imgW="1504950" imgH="1447800" progId="PBrush">
                  <p:embed/>
                </p:oleObj>
              </mc:Choice>
              <mc:Fallback>
                <p:oleObj r:id="rId41" imgW="1504950" imgH="1447800" progId="PBrush">
                  <p:embed/>
                  <p:pic>
                    <p:nvPicPr>
                      <p:cNvPr id="0" name="OLE substitute image"/>
                      <p:cNvPicPr/>
                      <p:nvPr/>
                    </p:nvPicPr>
                    <p:blipFill>
                      <a:blip r:embed="rId42">
                        <a:extLst>
                          <a:ext uri="{28A0092B-C50C-407E-A947-70E740481C1C}">
                            <a14:useLocalDpi xmlns:a14="http://schemas.microsoft.com/office/drawing/2010/main" val="0"/>
                          </a:ext>
                        </a:extLst>
                      </a:blip>
                      <a:stretch>
                        <a:fillRect/>
                      </a:stretch>
                    </p:blipFill>
                    <p:spPr>
                      <a:xfrm>
                        <a:off x="3995936" y="720545"/>
                        <a:ext cx="1122648" cy="1080000"/>
                      </a:xfrm>
                      <a:prstGeom prst="rect">
                        <a:avLst/>
                      </a:prstGeom>
                      <a:noFill/>
                      <a:ln>
                        <a:noFill/>
                      </a:ln>
                      <a:effectLst/>
                    </p:spPr>
                  </p:pic>
                </p:oleObj>
              </mc:Fallback>
            </mc:AlternateContent>
          </a:graphicData>
        </a:graphic>
      </p:graphicFrame>
      <p:graphicFrame>
        <p:nvGraphicFramePr>
          <p:cNvPr id="4" name="对象 3"/>
          <p:cNvGraphicFramePr>
            <a:graphicFrameLocks noChangeAspect="1"/>
          </p:cNvGraphicFramePr>
          <p:nvPr>
            <p:custDataLst>
              <p:tags r:id="rId7"/>
            </p:custDataLst>
          </p:nvPr>
        </p:nvGraphicFramePr>
        <p:xfrm>
          <a:off x="5846754" y="685800"/>
          <a:ext cx="891000" cy="1080000"/>
        </p:xfrm>
        <a:graphic>
          <a:graphicData uri="http://schemas.openxmlformats.org/presentationml/2006/ole">
            <mc:AlternateContent xmlns:mc="http://schemas.openxmlformats.org/markup-compatibility/2006">
              <mc:Choice xmlns:v="urn:schemas-microsoft-com:vml" Requires="v">
                <p:oleObj spid="_x0000_s3087" r:id="rId43" imgW="1485900" imgH="1800225" progId="PBrush">
                  <p:embed/>
                </p:oleObj>
              </mc:Choice>
              <mc:Fallback>
                <p:oleObj r:id="rId43" imgW="1485900" imgH="1800225" progId="PBrush">
                  <p:embed/>
                  <p:pic>
                    <p:nvPicPr>
                      <p:cNvPr id="0" name="OLE substitute image"/>
                      <p:cNvPicPr/>
                      <p:nvPr/>
                    </p:nvPicPr>
                    <p:blipFill>
                      <a:blip r:embed="rId44">
                        <a:extLst>
                          <a:ext uri="{28A0092B-C50C-407E-A947-70E740481C1C}">
                            <a14:useLocalDpi xmlns:a14="http://schemas.microsoft.com/office/drawing/2010/main" val="0"/>
                          </a:ext>
                        </a:extLst>
                      </a:blip>
                      <a:stretch>
                        <a:fillRect/>
                      </a:stretch>
                    </p:blipFill>
                    <p:spPr>
                      <a:xfrm>
                        <a:off x="5846754" y="685800"/>
                        <a:ext cx="891000" cy="108000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custDataLst>
              <p:tags r:id="rId8"/>
            </p:custDataLst>
          </p:nvPr>
        </p:nvGraphicFramePr>
        <p:xfrm>
          <a:off x="7524328" y="1347614"/>
          <a:ext cx="779741" cy="756000"/>
        </p:xfrm>
        <a:graphic>
          <a:graphicData uri="http://schemas.openxmlformats.org/presentationml/2006/ole">
            <mc:AlternateContent xmlns:mc="http://schemas.openxmlformats.org/markup-compatibility/2006">
              <mc:Choice xmlns:v="urn:schemas-microsoft-com:vml" Requires="v">
                <p:oleObj spid="_x0000_s3088" r:id="rId45" imgW="1514475" imgH="1466850" progId="PBrush">
                  <p:embed/>
                </p:oleObj>
              </mc:Choice>
              <mc:Fallback>
                <p:oleObj r:id="rId45" imgW="1514475" imgH="1466850" progId="PBrush">
                  <p:embed/>
                  <p:pic>
                    <p:nvPicPr>
                      <p:cNvPr id="0" name="OLE substitute image"/>
                      <p:cNvPicPr/>
                      <p:nvPr/>
                    </p:nvPicPr>
                    <p:blipFill>
                      <a:blip r:embed="rId46">
                        <a:extLst>
                          <a:ext uri="{28A0092B-C50C-407E-A947-70E740481C1C}">
                            <a14:useLocalDpi xmlns:a14="http://schemas.microsoft.com/office/drawing/2010/main" val="0"/>
                          </a:ext>
                        </a:extLst>
                      </a:blip>
                      <a:stretch>
                        <a:fillRect/>
                      </a:stretch>
                    </p:blipFill>
                    <p:spPr>
                      <a:xfrm>
                        <a:off x="7524328" y="1347614"/>
                        <a:ext cx="779741" cy="756000"/>
                      </a:xfrm>
                      <a:prstGeom prst="rect">
                        <a:avLst/>
                      </a:prstGeom>
                      <a:noFill/>
                      <a:ln>
                        <a:noFill/>
                      </a:ln>
                      <a:effectLst/>
                    </p:spPr>
                  </p:pic>
                </p:oleObj>
              </mc:Fallback>
            </mc:AlternateContent>
          </a:graphicData>
        </a:graphic>
      </p:graphicFrame>
      <p:graphicFrame>
        <p:nvGraphicFramePr>
          <p:cNvPr id="6" name="对象 5"/>
          <p:cNvGraphicFramePr>
            <a:graphicFrameLocks noChangeAspect="1"/>
          </p:cNvGraphicFramePr>
          <p:nvPr>
            <p:custDataLst>
              <p:tags r:id="rId9"/>
            </p:custDataLst>
          </p:nvPr>
        </p:nvGraphicFramePr>
        <p:xfrm>
          <a:off x="2024823" y="2639372"/>
          <a:ext cx="1267927" cy="1260000"/>
        </p:xfrm>
        <a:graphic>
          <a:graphicData uri="http://schemas.openxmlformats.org/presentationml/2006/ole">
            <mc:AlternateContent xmlns:mc="http://schemas.openxmlformats.org/markup-compatibility/2006">
              <mc:Choice xmlns:v="urn:schemas-microsoft-com:vml" Requires="v">
                <p:oleObj spid="_x0000_s3089" r:id="rId47" imgW="1866900" imgH="1857375" progId="PBrush">
                  <p:embed/>
                </p:oleObj>
              </mc:Choice>
              <mc:Fallback>
                <p:oleObj r:id="rId47" imgW="1866900" imgH="1857375" progId="PBrush">
                  <p:embed/>
                  <p:pic>
                    <p:nvPicPr>
                      <p:cNvPr id="0" name="OLE substitute image"/>
                      <p:cNvPicPr/>
                      <p:nvPr/>
                    </p:nvPicPr>
                    <p:blipFill>
                      <a:blip r:embed="rId48">
                        <a:extLst>
                          <a:ext uri="{28A0092B-C50C-407E-A947-70E740481C1C}">
                            <a14:useLocalDpi xmlns:a14="http://schemas.microsoft.com/office/drawing/2010/main" val="0"/>
                          </a:ext>
                        </a:extLst>
                      </a:blip>
                      <a:stretch>
                        <a:fillRect/>
                      </a:stretch>
                    </p:blipFill>
                    <p:spPr>
                      <a:xfrm>
                        <a:off x="2024823" y="2639372"/>
                        <a:ext cx="1267927" cy="1260000"/>
                      </a:xfrm>
                      <a:prstGeom prst="rect">
                        <a:avLst/>
                      </a:prstGeom>
                      <a:noFill/>
                      <a:ln>
                        <a:noFill/>
                      </a:ln>
                      <a:effectLst/>
                    </p:spPr>
                  </p:pic>
                </p:oleObj>
              </mc:Fallback>
            </mc:AlternateContent>
          </a:graphicData>
        </a:graphic>
      </p:graphicFrame>
      <p:graphicFrame>
        <p:nvGraphicFramePr>
          <p:cNvPr id="7" name="对象 6"/>
          <p:cNvGraphicFramePr>
            <a:graphicFrameLocks noChangeAspect="1"/>
          </p:cNvGraphicFramePr>
          <p:nvPr>
            <p:custDataLst>
              <p:tags r:id="rId10"/>
            </p:custDataLst>
          </p:nvPr>
        </p:nvGraphicFramePr>
        <p:xfrm>
          <a:off x="3982945" y="2639372"/>
          <a:ext cx="1280320" cy="1260000"/>
        </p:xfrm>
        <a:graphic>
          <a:graphicData uri="http://schemas.openxmlformats.org/presentationml/2006/ole">
            <mc:AlternateContent xmlns:mc="http://schemas.openxmlformats.org/markup-compatibility/2006">
              <mc:Choice xmlns:v="urn:schemas-microsoft-com:vml" Requires="v">
                <p:oleObj spid="_x0000_s3090" r:id="rId49" imgW="1885950" imgH="1857375" progId="PBrush">
                  <p:embed/>
                </p:oleObj>
              </mc:Choice>
              <mc:Fallback>
                <p:oleObj r:id="rId49" imgW="1885950" imgH="1857375" progId="PBrush">
                  <p:embed/>
                  <p:pic>
                    <p:nvPicPr>
                      <p:cNvPr id="0" name="OLE substitute image"/>
                      <p:cNvPicPr/>
                      <p:nvPr/>
                    </p:nvPicPr>
                    <p:blipFill>
                      <a:blip r:embed="rId50">
                        <a:extLst>
                          <a:ext uri="{28A0092B-C50C-407E-A947-70E740481C1C}">
                            <a14:useLocalDpi xmlns:a14="http://schemas.microsoft.com/office/drawing/2010/main" val="0"/>
                          </a:ext>
                        </a:extLst>
                      </a:blip>
                      <a:stretch>
                        <a:fillRect/>
                      </a:stretch>
                    </p:blipFill>
                    <p:spPr>
                      <a:xfrm>
                        <a:off x="3982945" y="2639372"/>
                        <a:ext cx="1280320" cy="1260000"/>
                      </a:xfrm>
                      <a:prstGeom prst="rect">
                        <a:avLst/>
                      </a:prstGeom>
                      <a:noFill/>
                      <a:ln>
                        <a:noFill/>
                      </a:ln>
                      <a:effectLst/>
                    </p:spPr>
                  </p:pic>
                </p:oleObj>
              </mc:Fallback>
            </mc:AlternateContent>
          </a:graphicData>
        </a:graphic>
      </p:graphicFrame>
      <p:graphicFrame>
        <p:nvGraphicFramePr>
          <p:cNvPr id="8" name="对象 7"/>
          <p:cNvGraphicFramePr>
            <a:graphicFrameLocks noChangeAspect="1"/>
          </p:cNvGraphicFramePr>
          <p:nvPr>
            <p:custDataLst>
              <p:tags r:id="rId11"/>
            </p:custDataLst>
          </p:nvPr>
        </p:nvGraphicFramePr>
        <p:xfrm>
          <a:off x="5855153" y="2567364"/>
          <a:ext cx="1093110" cy="1332000"/>
        </p:xfrm>
        <a:graphic>
          <a:graphicData uri="http://schemas.openxmlformats.org/presentationml/2006/ole">
            <mc:AlternateContent xmlns:mc="http://schemas.openxmlformats.org/markup-compatibility/2006">
              <mc:Choice xmlns:v="urn:schemas-microsoft-com:vml" Requires="v">
                <p:oleObj spid="_x0000_s3091" r:id="rId51" imgW="1876425" imgH="2286000" progId="PBrush">
                  <p:embed/>
                </p:oleObj>
              </mc:Choice>
              <mc:Fallback>
                <p:oleObj r:id="rId51" imgW="1876425" imgH="2286000" progId="PBrush">
                  <p:embed/>
                  <p:pic>
                    <p:nvPicPr>
                      <p:cNvPr id="0" name="OLE substitute image"/>
                      <p:cNvPicPr/>
                      <p:nvPr/>
                    </p:nvPicPr>
                    <p:blipFill>
                      <a:blip r:embed="rId52">
                        <a:extLst>
                          <a:ext uri="{28A0092B-C50C-407E-A947-70E740481C1C}">
                            <a14:useLocalDpi xmlns:a14="http://schemas.microsoft.com/office/drawing/2010/main" val="0"/>
                          </a:ext>
                        </a:extLst>
                      </a:blip>
                      <a:stretch>
                        <a:fillRect/>
                      </a:stretch>
                    </p:blipFill>
                    <p:spPr>
                      <a:xfrm>
                        <a:off x="5855153" y="2567364"/>
                        <a:ext cx="1093110" cy="1332000"/>
                      </a:xfrm>
                      <a:prstGeom prst="rect">
                        <a:avLst/>
                      </a:prstGeom>
                      <a:noFill/>
                      <a:ln>
                        <a:noFill/>
                      </a:ln>
                      <a:effectLst/>
                    </p:spPr>
                  </p:pic>
                </p:oleObj>
              </mc:Fallback>
            </mc:AlternateContent>
          </a:graphicData>
        </a:graphic>
      </p:graphicFrame>
      <p:graphicFrame>
        <p:nvGraphicFramePr>
          <p:cNvPr id="9" name="对象 8"/>
          <p:cNvGraphicFramePr>
            <a:graphicFrameLocks noChangeAspect="1"/>
          </p:cNvGraphicFramePr>
          <p:nvPr>
            <p:custDataLst>
              <p:tags r:id="rId12"/>
            </p:custDataLst>
          </p:nvPr>
        </p:nvGraphicFramePr>
        <p:xfrm>
          <a:off x="7511337" y="2279332"/>
          <a:ext cx="732979" cy="756000"/>
        </p:xfrm>
        <a:graphic>
          <a:graphicData uri="http://schemas.openxmlformats.org/presentationml/2006/ole">
            <mc:AlternateContent xmlns:mc="http://schemas.openxmlformats.org/markup-compatibility/2006">
              <mc:Choice xmlns:v="urn:schemas-microsoft-com:vml" Requires="v">
                <p:oleObj spid="_x0000_s3092" r:id="rId53" imgW="1466850" imgH="1514475" progId="PBrush">
                  <p:embed/>
                </p:oleObj>
              </mc:Choice>
              <mc:Fallback>
                <p:oleObj r:id="rId53" imgW="1466850" imgH="1514475" progId="PBrush">
                  <p:embed/>
                  <p:pic>
                    <p:nvPicPr>
                      <p:cNvPr id="0" name="OLE substitute image"/>
                      <p:cNvPicPr/>
                      <p:nvPr/>
                    </p:nvPicPr>
                    <p:blipFill>
                      <a:blip r:embed="rId54">
                        <a:extLst>
                          <a:ext uri="{28A0092B-C50C-407E-A947-70E740481C1C}">
                            <a14:useLocalDpi xmlns:a14="http://schemas.microsoft.com/office/drawing/2010/main" val="0"/>
                          </a:ext>
                        </a:extLst>
                      </a:blip>
                      <a:stretch>
                        <a:fillRect/>
                      </a:stretch>
                    </p:blipFill>
                    <p:spPr>
                      <a:xfrm>
                        <a:off x="7511337" y="2279332"/>
                        <a:ext cx="732979" cy="756000"/>
                      </a:xfrm>
                      <a:prstGeom prst="rect">
                        <a:avLst/>
                      </a:prstGeom>
                      <a:noFill/>
                      <a:ln>
                        <a:noFill/>
                      </a:ln>
                      <a:effectLst/>
                    </p:spPr>
                  </p:pic>
                </p:oleObj>
              </mc:Fallback>
            </mc:AlternateContent>
          </a:graphicData>
        </a:graphic>
      </p:graphicFrame>
      <p:graphicFrame>
        <p:nvGraphicFramePr>
          <p:cNvPr id="10" name="对象 9"/>
          <p:cNvGraphicFramePr>
            <a:graphicFrameLocks noChangeAspect="1"/>
          </p:cNvGraphicFramePr>
          <p:nvPr>
            <p:custDataLst>
              <p:tags r:id="rId13"/>
            </p:custDataLst>
          </p:nvPr>
        </p:nvGraphicFramePr>
        <p:xfrm>
          <a:off x="7439329" y="3144660"/>
          <a:ext cx="1047816" cy="1080000"/>
        </p:xfrm>
        <a:graphic>
          <a:graphicData uri="http://schemas.openxmlformats.org/presentationml/2006/ole">
            <mc:AlternateContent xmlns:mc="http://schemas.openxmlformats.org/markup-compatibility/2006">
              <mc:Choice xmlns:v="urn:schemas-microsoft-com:vml" Requires="v">
                <p:oleObj spid="_x0000_s3093" r:id="rId55" imgW="1838325" imgH="1895475" progId="PBrush">
                  <p:embed/>
                </p:oleObj>
              </mc:Choice>
              <mc:Fallback>
                <p:oleObj r:id="rId55" imgW="1838325" imgH="1895475" progId="PBrush">
                  <p:embed/>
                  <p:pic>
                    <p:nvPicPr>
                      <p:cNvPr id="0" name="OLE substitute image"/>
                      <p:cNvPicPr/>
                      <p:nvPr/>
                    </p:nvPicPr>
                    <p:blipFill>
                      <a:blip r:embed="rId56">
                        <a:extLst>
                          <a:ext uri="{28A0092B-C50C-407E-A947-70E740481C1C}">
                            <a14:useLocalDpi xmlns:a14="http://schemas.microsoft.com/office/drawing/2010/main" val="0"/>
                          </a:ext>
                        </a:extLst>
                      </a:blip>
                      <a:stretch>
                        <a:fillRect/>
                      </a:stretch>
                    </p:blipFill>
                    <p:spPr>
                      <a:xfrm>
                        <a:off x="7439329" y="3144660"/>
                        <a:ext cx="1047816" cy="1080000"/>
                      </a:xfrm>
                      <a:prstGeom prst="rect">
                        <a:avLst/>
                      </a:prstGeom>
                      <a:noFill/>
                      <a:ln>
                        <a:noFill/>
                      </a:ln>
                      <a:effectLst/>
                    </p:spPr>
                  </p:pic>
                </p:oleObj>
              </mc:Fallback>
            </mc:AlternateContent>
          </a:graphicData>
        </a:graphic>
      </p:graphicFrame>
      <p:graphicFrame>
        <p:nvGraphicFramePr>
          <p:cNvPr id="16" name="对象 15"/>
          <p:cNvGraphicFramePr>
            <a:graphicFrameLocks noChangeAspect="1"/>
          </p:cNvGraphicFramePr>
          <p:nvPr>
            <p:custDataLst>
              <p:tags r:id="rId14"/>
            </p:custDataLst>
          </p:nvPr>
        </p:nvGraphicFramePr>
        <p:xfrm>
          <a:off x="7524328" y="483518"/>
          <a:ext cx="779741" cy="756000"/>
        </p:xfrm>
        <a:graphic>
          <a:graphicData uri="http://schemas.openxmlformats.org/presentationml/2006/ole">
            <mc:AlternateContent xmlns:mc="http://schemas.openxmlformats.org/markup-compatibility/2006">
              <mc:Choice xmlns:v="urn:schemas-microsoft-com:vml" Requires="v">
                <p:oleObj spid="_x0000_s3094" r:id="rId57" imgW="1514475" imgH="1466850" progId="PBrush">
                  <p:embed/>
                </p:oleObj>
              </mc:Choice>
              <mc:Fallback>
                <p:oleObj r:id="rId57" imgW="1514475" imgH="1466850" progId="PBrush">
                  <p:embed/>
                  <p:pic>
                    <p:nvPicPr>
                      <p:cNvPr id="0" name="OLE substitute image"/>
                      <p:cNvPicPr/>
                      <p:nvPr/>
                    </p:nvPicPr>
                    <p:blipFill>
                      <a:blip r:embed="rId46">
                        <a:extLst>
                          <a:ext uri="{28A0092B-C50C-407E-A947-70E740481C1C}">
                            <a14:useLocalDpi xmlns:a14="http://schemas.microsoft.com/office/drawing/2010/main" val="0"/>
                          </a:ext>
                        </a:extLst>
                      </a:blip>
                      <a:stretch>
                        <a:fillRect/>
                      </a:stretch>
                    </p:blipFill>
                    <p:spPr>
                      <a:xfrm>
                        <a:off x="7524328" y="483518"/>
                        <a:ext cx="779741" cy="756000"/>
                      </a:xfrm>
                      <a:prstGeom prst="rect">
                        <a:avLst/>
                      </a:prstGeom>
                      <a:noFill/>
                      <a:ln>
                        <a:noFill/>
                      </a:ln>
                      <a:effectLst/>
                    </p:spPr>
                  </p:pic>
                </p:oleObj>
              </mc:Fallback>
            </mc:AlternateContent>
          </a:graphicData>
        </a:graphic>
      </p:graphicFrame>
      <p:cxnSp>
        <p:nvCxnSpPr>
          <p:cNvPr id="18" name="直接箭头连接符 17"/>
          <p:cNvCxnSpPr>
            <a:stCxn id="13" idx="3"/>
          </p:cNvCxnSpPr>
          <p:nvPr>
            <p:custDataLst>
              <p:tags r:id="rId15"/>
            </p:custDataLst>
          </p:nvPr>
        </p:nvCxnSpPr>
        <p:spPr bwMode="auto">
          <a:xfrm flipV="1">
            <a:off x="1298904" y="1347614"/>
            <a:ext cx="738910" cy="11340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13" idx="3"/>
          </p:cNvCxnSpPr>
          <p:nvPr>
            <p:custDataLst>
              <p:tags r:id="rId16"/>
            </p:custDataLst>
          </p:nvPr>
        </p:nvCxnSpPr>
        <p:spPr bwMode="auto">
          <a:xfrm>
            <a:off x="1298904" y="2481654"/>
            <a:ext cx="738910" cy="109820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endCxn id="3" idx="1"/>
          </p:cNvCxnSpPr>
          <p:nvPr>
            <p:custDataLst>
              <p:tags r:id="rId17"/>
            </p:custDataLst>
          </p:nvPr>
        </p:nvCxnSpPr>
        <p:spPr bwMode="auto">
          <a:xfrm flipV="1">
            <a:off x="3059832" y="1260545"/>
            <a:ext cx="936104" cy="1506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p:nvPr>
            <p:custDataLst>
              <p:tags r:id="rId18"/>
            </p:custDataLst>
          </p:nvPr>
        </p:nvCxnSpPr>
        <p:spPr bwMode="auto">
          <a:xfrm>
            <a:off x="5148064" y="1260545"/>
            <a:ext cx="648072" cy="753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p:cNvCxnSpPr/>
          <p:nvPr>
            <p:custDataLst>
              <p:tags r:id="rId19"/>
            </p:custDataLst>
          </p:nvPr>
        </p:nvCxnSpPr>
        <p:spPr bwMode="auto">
          <a:xfrm flipV="1">
            <a:off x="6732240" y="843558"/>
            <a:ext cx="792088" cy="50405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33"/>
          <p:cNvCxnSpPr/>
          <p:nvPr>
            <p:custDataLst>
              <p:tags r:id="rId20"/>
            </p:custDataLst>
          </p:nvPr>
        </p:nvCxnSpPr>
        <p:spPr bwMode="auto">
          <a:xfrm>
            <a:off x="6732240" y="1347614"/>
            <a:ext cx="779097" cy="43204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35"/>
          <p:cNvCxnSpPr/>
          <p:nvPr>
            <p:custDataLst>
              <p:tags r:id="rId21"/>
            </p:custDataLst>
          </p:nvPr>
        </p:nvCxnSpPr>
        <p:spPr bwMode="auto">
          <a:xfrm>
            <a:off x="3321755" y="3256451"/>
            <a:ext cx="634683"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custDataLst>
              <p:tags r:id="rId22"/>
            </p:custDataLst>
          </p:nvPr>
        </p:nvCxnSpPr>
        <p:spPr bwMode="auto">
          <a:xfrm>
            <a:off x="5279089" y="3256451"/>
            <a:ext cx="504056"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p:cNvCxnSpPr>
            <a:endCxn id="9" idx="1"/>
          </p:cNvCxnSpPr>
          <p:nvPr>
            <p:custDataLst>
              <p:tags r:id="rId23"/>
            </p:custDataLst>
          </p:nvPr>
        </p:nvCxnSpPr>
        <p:spPr bwMode="auto">
          <a:xfrm flipV="1">
            <a:off x="6935273" y="2657332"/>
            <a:ext cx="576064" cy="59912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p:cNvCxnSpPr/>
          <p:nvPr>
            <p:custDataLst>
              <p:tags r:id="rId24"/>
            </p:custDataLst>
          </p:nvPr>
        </p:nvCxnSpPr>
        <p:spPr bwMode="auto">
          <a:xfrm>
            <a:off x="6935273" y="3256451"/>
            <a:ext cx="504056" cy="53504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左大括号 45"/>
          <p:cNvSpPr/>
          <p:nvPr>
            <p:custDataLst>
              <p:tags r:id="rId25"/>
            </p:custDataLst>
          </p:nvPr>
        </p:nvSpPr>
        <p:spPr>
          <a:xfrm rot="5400000" flipH="1">
            <a:off x="3531083" y="1211916"/>
            <a:ext cx="216025" cy="5729833"/>
          </a:xfrm>
          <a:prstGeom prst="leftBrac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8"/>
          <p:cNvSpPr txBox="1"/>
          <p:nvPr>
            <p:custDataLst>
              <p:tags r:id="rId26"/>
            </p:custDataLst>
          </p:nvPr>
        </p:nvSpPr>
        <p:spPr>
          <a:xfrm>
            <a:off x="2511072" y="4159184"/>
            <a:ext cx="2781007" cy="445135"/>
          </a:xfrm>
          <a:prstGeom prst="rect">
            <a:avLst/>
          </a:prstGeom>
          <a:noFill/>
        </p:spPr>
        <p:txBody>
          <a:bodyPr wrap="square" rtlCol="0">
            <a:spAutoFit/>
          </a:bodyPr>
          <a:lstStyle/>
          <a:p>
            <a:r>
              <a:rPr lang="en-US" altLang="zh-CN" sz="2300" b="1">
                <a:latin typeface="Times New Roman" panose="02020603050405020304" pitchFamily="18" charset="0"/>
                <a:cs typeface="Times New Roman" panose="02020603050405020304" pitchFamily="18" charset="0"/>
              </a:rPr>
              <a:t>MII·</a:t>
            </a:r>
            <a:r>
              <a:rPr lang="zh-CN" altLang="en-US" sz="2300" b="1"/>
              <a:t>次级卵母细胞</a:t>
            </a:r>
          </a:p>
        </p:txBody>
      </p:sp>
      <p:sp>
        <p:nvSpPr>
          <p:cNvPr id="48" name="文本框 49"/>
          <p:cNvSpPr txBox="1"/>
          <p:nvPr>
            <p:custDataLst>
              <p:tags r:id="rId27"/>
            </p:custDataLst>
          </p:nvPr>
        </p:nvSpPr>
        <p:spPr>
          <a:xfrm>
            <a:off x="8574690" y="719036"/>
            <a:ext cx="389503" cy="1815882"/>
          </a:xfrm>
          <a:prstGeom prst="rect">
            <a:avLst/>
          </a:prstGeom>
          <a:noFill/>
        </p:spPr>
        <p:txBody>
          <a:bodyPr wrap="square" rtlCol="0">
            <a:spAutoFit/>
          </a:bodyPr>
          <a:lstStyle/>
          <a:p>
            <a:r>
              <a:rPr lang="zh-CN" altLang="en-US" sz="2800" b="1" smtClean="0">
                <a:solidFill>
                  <a:srgbClr val="800000"/>
                </a:solidFill>
                <a:latin typeface="微软雅黑" panose="020B0503020204020204" pitchFamily="34" charset="-122"/>
                <a:ea typeface="微软雅黑" panose="020B0503020204020204" pitchFamily="34" charset="-122"/>
              </a:rPr>
              <a:t>第二极体</a:t>
            </a:r>
            <a:endParaRPr lang="zh-CN" altLang="en-US" sz="2400" b="1">
              <a:solidFill>
                <a:srgbClr val="800000"/>
              </a:solidFill>
              <a:latin typeface="微软雅黑" panose="020B0503020204020204" pitchFamily="34" charset="-122"/>
              <a:ea typeface="微软雅黑" panose="020B0503020204020204" pitchFamily="34" charset="-122"/>
            </a:endParaRPr>
          </a:p>
        </p:txBody>
      </p:sp>
      <p:sp>
        <p:nvSpPr>
          <p:cNvPr id="50" name="文本框 51"/>
          <p:cNvSpPr txBox="1"/>
          <p:nvPr>
            <p:custDataLst>
              <p:tags r:id="rId28"/>
            </p:custDataLst>
          </p:nvPr>
        </p:nvSpPr>
        <p:spPr>
          <a:xfrm>
            <a:off x="8574690" y="2997327"/>
            <a:ext cx="389503" cy="1384995"/>
          </a:xfrm>
          <a:prstGeom prst="rect">
            <a:avLst/>
          </a:prstGeom>
          <a:noFill/>
        </p:spPr>
        <p:txBody>
          <a:bodyPr wrap="square" rtlCol="0">
            <a:spAutoFit/>
          </a:bodyPr>
          <a:lstStyle/>
          <a:p>
            <a:r>
              <a:rPr lang="zh-CN" altLang="en-US" sz="2800" b="1">
                <a:solidFill>
                  <a:srgbClr val="800000"/>
                </a:solidFill>
                <a:latin typeface="微软雅黑" panose="020B0503020204020204" pitchFamily="34" charset="-122"/>
                <a:ea typeface="微软雅黑" panose="020B0503020204020204" pitchFamily="34" charset="-122"/>
              </a:rPr>
              <a:t>卵细胞</a:t>
            </a:r>
          </a:p>
        </p:txBody>
      </p:sp>
      <p:sp>
        <p:nvSpPr>
          <p:cNvPr id="51" name="左大括号 50"/>
          <p:cNvSpPr/>
          <p:nvPr>
            <p:custDataLst>
              <p:tags r:id="rId29"/>
            </p:custDataLst>
          </p:nvPr>
        </p:nvSpPr>
        <p:spPr>
          <a:xfrm rot="5400000" flipH="1">
            <a:off x="4122842" y="-58523"/>
            <a:ext cx="411172" cy="4087541"/>
          </a:xfrm>
          <a:prstGeom prst="leftBrace">
            <a:avLst>
              <a:gd name="adj1" fmla="val 8333"/>
              <a:gd name="adj2" fmla="val 48547"/>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文本框 4"/>
          <p:cNvSpPr txBox="1"/>
          <p:nvPr>
            <p:custDataLst>
              <p:tags r:id="rId30"/>
            </p:custDataLst>
          </p:nvPr>
        </p:nvSpPr>
        <p:spPr>
          <a:xfrm>
            <a:off x="3652086" y="2044144"/>
            <a:ext cx="1639993" cy="523220"/>
          </a:xfrm>
          <a:prstGeom prst="rect">
            <a:avLst/>
          </a:prstGeom>
          <a:noFill/>
        </p:spPr>
        <p:txBody>
          <a:bodyPr wrap="square" rtlCol="0">
            <a:spAutoFit/>
          </a:bodyPr>
          <a:lstStyle/>
          <a:p>
            <a:r>
              <a:rPr lang="en-US" altLang="zh-CN" sz="2800" b="1" err="1" smtClean="0">
                <a:solidFill>
                  <a:srgbClr val="660033"/>
                </a:solidFill>
                <a:latin typeface="Times New Roman" panose="02020603050405020304" pitchFamily="18" charset="0"/>
                <a:ea typeface="微软雅黑" panose="020B0503020204020204" pitchFamily="34" charset="-122"/>
              </a:rPr>
              <a:t>第一</a:t>
            </a:r>
            <a:r>
              <a:rPr lang="zh-CN" altLang="en-US" sz="2800" b="1" smtClean="0">
                <a:solidFill>
                  <a:srgbClr val="660033"/>
                </a:solidFill>
                <a:latin typeface="Times New Roman" panose="02020603050405020304" pitchFamily="18" charset="0"/>
                <a:ea typeface="微软雅黑" panose="020B0503020204020204" pitchFamily="34" charset="-122"/>
              </a:rPr>
              <a:t>极体</a:t>
            </a:r>
            <a:endParaRPr lang="zh-CN" altLang="en-US" sz="2800" b="1">
              <a:solidFill>
                <a:srgbClr val="660033"/>
              </a:solidFill>
              <a:latin typeface="Times New Roman" panose="02020603050405020304" pitchFamily="18" charset="0"/>
              <a:ea typeface="微软雅黑" panose="020B0503020204020204" pitchFamily="34" charset="-122"/>
            </a:endParaRPr>
          </a:p>
        </p:txBody>
      </p:sp>
      <p:sp>
        <p:nvSpPr>
          <p:cNvPr id="53" name="文本框 23"/>
          <p:cNvSpPr txBox="1"/>
          <p:nvPr>
            <p:custDataLst>
              <p:tags r:id="rId31"/>
            </p:custDataLst>
          </p:nvPr>
        </p:nvSpPr>
        <p:spPr>
          <a:xfrm>
            <a:off x="5495158" y="109638"/>
            <a:ext cx="1633126" cy="609398"/>
          </a:xfrm>
          <a:prstGeom prst="rect">
            <a:avLst/>
          </a:prstGeom>
          <a:noFill/>
          <a:ln w="9525">
            <a:noFill/>
          </a:ln>
        </p:spPr>
        <p:txBody>
          <a:bodyPr wrap="square" anchor="t">
            <a:spAutoFit/>
          </a:bodyPr>
          <a:lstStyle/>
          <a:p>
            <a:pPr fontAlgn="auto">
              <a:lnSpc>
                <a:spcPct val="120000"/>
              </a:lnSpc>
              <a:buSzTx/>
            </a:pPr>
            <a:r>
              <a:rPr lang="zh-CN" sz="2800" b="1">
                <a:solidFill>
                  <a:srgbClr val="800000"/>
                </a:solidFill>
                <a:latin typeface="Times New Roman" panose="02020603050405020304" pitchFamily="18" charset="0"/>
                <a:ea typeface="微软雅黑" panose="020B0503020204020204" pitchFamily="34" charset="-122"/>
              </a:rPr>
              <a:t>均等分裂</a:t>
            </a:r>
          </a:p>
        </p:txBody>
      </p:sp>
      <p:sp>
        <p:nvSpPr>
          <p:cNvPr id="54" name="文本框 23"/>
          <p:cNvSpPr txBox="1"/>
          <p:nvPr>
            <p:custDataLst>
              <p:tags r:id="rId32"/>
            </p:custDataLst>
          </p:nvPr>
        </p:nvSpPr>
        <p:spPr>
          <a:xfrm>
            <a:off x="5454839" y="3997221"/>
            <a:ext cx="2196244" cy="609398"/>
          </a:xfrm>
          <a:prstGeom prst="rect">
            <a:avLst/>
          </a:prstGeom>
          <a:noFill/>
          <a:ln w="9525">
            <a:noFill/>
          </a:ln>
        </p:spPr>
        <p:txBody>
          <a:bodyPr wrap="square" anchor="t">
            <a:spAutoFit/>
          </a:bodyPr>
          <a:lstStyle/>
          <a:p>
            <a:pPr fontAlgn="auto">
              <a:lnSpc>
                <a:spcPct val="120000"/>
              </a:lnSpc>
              <a:buSzTx/>
            </a:pPr>
            <a:r>
              <a:rPr lang="zh-CN" sz="2800" b="1">
                <a:solidFill>
                  <a:srgbClr val="800000"/>
                </a:solidFill>
                <a:latin typeface="Times New Roman" panose="02020603050405020304" pitchFamily="18" charset="0"/>
                <a:ea typeface="微软雅黑" panose="020B0503020204020204" pitchFamily="34" charset="-122"/>
              </a:rPr>
              <a:t>不均等分裂</a:t>
            </a:r>
          </a:p>
        </p:txBody>
      </p:sp>
      <p:sp>
        <p:nvSpPr>
          <p:cNvPr id="49" name="右大括号 48"/>
          <p:cNvSpPr/>
          <p:nvPr>
            <p:custDataLst>
              <p:tags r:id="rId33"/>
            </p:custDataLst>
          </p:nvPr>
        </p:nvSpPr>
        <p:spPr bwMode="auto">
          <a:xfrm>
            <a:off x="8353266" y="815901"/>
            <a:ext cx="219041" cy="1813774"/>
          </a:xfrm>
          <a:prstGeom prst="rightBrace">
            <a:avLst/>
          </a:prstGeom>
          <a:noFill/>
          <a:ln w="28575" cap="flat" cmpd="sng" algn="ctr">
            <a:solidFill>
              <a:srgbClr val="660033"/>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5" name="矩形 54"/>
          <p:cNvSpPr/>
          <p:nvPr>
            <p:custDataLst>
              <p:tags r:id="rId34"/>
            </p:custDataLst>
          </p:nvPr>
        </p:nvSpPr>
        <p:spPr>
          <a:xfrm>
            <a:off x="13970" y="4606925"/>
            <a:ext cx="9130030" cy="423545"/>
          </a:xfrm>
          <a:prstGeom prst="rect">
            <a:avLst/>
          </a:prstGeom>
        </p:spPr>
        <p:txBody>
          <a:bodyPr wrap="square">
            <a:spAutoFit/>
          </a:bodyPr>
          <a:lstStyle/>
          <a:p>
            <a:pPr fontAlgn="auto">
              <a:lnSpc>
                <a:spcPct val="120000"/>
              </a:lnSpc>
              <a:buSzTx/>
            </a:pPr>
            <a:r>
              <a:rPr lang="zh-CN" altLang="en-US" b="1">
                <a:solidFill>
                  <a:srgbClr val="FF0000"/>
                </a:solidFill>
                <a:latin typeface="Times New Roman" panose="02020603050405020304" pitchFamily="18" charset="0"/>
                <a:ea typeface="微软雅黑" panose="020B0503020204020204" pitchFamily="34" charset="-122"/>
              </a:rPr>
              <a:t>卵细胞获得较多的细胞质</a:t>
            </a:r>
            <a:r>
              <a:rPr lang="en-US" altLang="zh-CN" b="1">
                <a:latin typeface="Times New Roman" panose="02020603050405020304" pitchFamily="18" charset="0"/>
                <a:ea typeface="微软雅黑" panose="020B0503020204020204" pitchFamily="34" charset="-122"/>
              </a:rPr>
              <a:t>,</a:t>
            </a:r>
            <a:r>
              <a:rPr lang="zh-CN" altLang="en-US" b="1">
                <a:latin typeface="Times New Roman" panose="02020603050405020304" pitchFamily="18" charset="0"/>
                <a:ea typeface="微软雅黑" panose="020B0503020204020204" pitchFamily="34" charset="-122"/>
              </a:rPr>
              <a:t>可为受精后形成的受精卵和早期胚胎发育提供足够物质和能量</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par>
                                <p:cTn id="27" presetID="22" presetClass="entr" presetSubtype="8"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par>
                                <p:cTn id="35" presetID="22" presetClass="entr" presetSubtype="8"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randombar(horizontal)">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par>
                                <p:cTn id="48" presetID="22" presetClass="entr" presetSubtype="8"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par>
                                <p:cTn id="51" presetID="22" presetClass="entr" presetSubtype="8"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par>
                                <p:cTn id="54" presetID="22" presetClass="entr" presetSubtype="8"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up)">
                                      <p:cBhvr>
                                        <p:cTn id="61" dur="500"/>
                                        <p:tgtEl>
                                          <p:spTgt spid="51"/>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randombar(horizontal)">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par>
                                <p:cTn id="70" presetID="22" presetClass="entr" presetSubtype="8" fill="hold"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500"/>
                                        <p:tgtEl>
                                          <p:spTgt spid="38"/>
                                        </p:tgtEl>
                                      </p:cBhvr>
                                    </p:animEffect>
                                  </p:childTnLst>
                                </p:cTn>
                              </p:par>
                              <p:par>
                                <p:cTn id="78" presetID="22" presetClass="entr" presetSubtype="8"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wipe(left)">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grpId="0" nodeType="click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randombar(horizontal)">
                                      <p:cBhvr>
                                        <p:cTn id="85" dur="500"/>
                                        <p:tgtEl>
                                          <p:spTgt spid="5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left)">
                                      <p:cBhvr>
                                        <p:cTn id="90" dur="500"/>
                                        <p:tgtEl>
                                          <p:spTgt spid="40"/>
                                        </p:tgtEl>
                                      </p:cBhvr>
                                    </p:animEffect>
                                  </p:childTnLst>
                                </p:cTn>
                              </p:par>
                              <p:par>
                                <p:cTn id="91" presetID="22" presetClass="entr" presetSubtype="8"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par>
                                <p:cTn id="94" presetID="22" presetClass="entr" presetSubtype="8" fill="hold" nodeType="with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wipe(left)">
                                      <p:cBhvr>
                                        <p:cTn id="96" dur="500"/>
                                        <p:tgtEl>
                                          <p:spTgt spid="9"/>
                                        </p:tgtEl>
                                      </p:cBhvr>
                                    </p:animEffect>
                                  </p:childTnLst>
                                </p:cTn>
                              </p:par>
                              <p:par>
                                <p:cTn id="97" presetID="22" presetClass="entr" presetSubtype="8" fill="hold" nodeType="with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wipe(left)">
                                      <p:cBhvr>
                                        <p:cTn id="99" dur="500"/>
                                        <p:tgtEl>
                                          <p:spTgt spid="1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up)">
                                      <p:cBhvr>
                                        <p:cTn id="104" dur="500"/>
                                        <p:tgtEl>
                                          <p:spTgt spid="46"/>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up)">
                                      <p:cBhvr>
                                        <p:cTn id="107" dur="500"/>
                                        <p:tgtEl>
                                          <p:spTgt spid="4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left)">
                                      <p:cBhvr>
                                        <p:cTn id="112" dur="500"/>
                                        <p:tgtEl>
                                          <p:spTgt spid="48"/>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left)">
                                      <p:cBhvr>
                                        <p:cTn id="115" dur="500"/>
                                        <p:tgtEl>
                                          <p:spTgt spid="49"/>
                                        </p:tgtEl>
                                      </p:cBhvr>
                                    </p:animEffect>
                                  </p:childTnLst>
                                </p:cTn>
                              </p:par>
                            </p:childTnLst>
                          </p:cTn>
                        </p:par>
                      </p:childTnLst>
                    </p:cTn>
                  </p:par>
                  <p:par>
                    <p:cTn id="116" fill="hold">
                      <p:stCondLst>
                        <p:cond delay="indefinite"/>
                      </p:stCondLst>
                      <p:childTnLst>
                        <p:par>
                          <p:cTn id="117" fill="hold">
                            <p:stCondLst>
                              <p:cond delay="0"/>
                            </p:stCondLst>
                            <p:childTnLst>
                              <p:par>
                                <p:cTn id="118" presetID="14" presetClass="entr" presetSubtype="5" fill="hold" grpId="0" nodeType="click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randombar(vertical)">
                                      <p:cBhvr>
                                        <p:cTn id="120" dur="500"/>
                                        <p:tgtEl>
                                          <p:spTgt spid="50"/>
                                        </p:tgtEl>
                                      </p:cBhvr>
                                    </p:animEffect>
                                  </p:childTnLst>
                                </p:cTn>
                              </p:par>
                            </p:childTnLst>
                          </p:cTn>
                        </p:par>
                        <p:par>
                          <p:cTn id="121" fill="hold">
                            <p:stCondLst>
                              <p:cond delay="500"/>
                            </p:stCondLst>
                            <p:childTnLst>
                              <p:par>
                                <p:cTn id="122" presetID="16" presetClass="entr" presetSubtype="21" fill="hold" grpId="0" nodeType="afterEffect">
                                  <p:stCondLst>
                                    <p:cond delay="0"/>
                                  </p:stCondLst>
                                  <p:childTnLst>
                                    <p:set>
                                      <p:cBhvr>
                                        <p:cTn id="123" dur="1" fill="hold">
                                          <p:stCondLst>
                                            <p:cond delay="0"/>
                                          </p:stCondLst>
                                        </p:cTn>
                                        <p:tgtEl>
                                          <p:spTgt spid="55"/>
                                        </p:tgtEl>
                                        <p:attrNameLst>
                                          <p:attrName>style.visibility</p:attrName>
                                        </p:attrNameLst>
                                      </p:cBhvr>
                                      <p:to>
                                        <p:strVal val="visible"/>
                                      </p:to>
                                    </p:set>
                                    <p:animEffect transition="in" filter="barn(inVertical)">
                                      <p:cBhvr>
                                        <p:cTn id="12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p:bldP spid="50" grpId="0"/>
      <p:bldP spid="51" grpId="0" animBg="1"/>
      <p:bldP spid="52" grpId="0"/>
      <p:bldP spid="53" grpId="0"/>
      <p:bldP spid="54" grpId="0"/>
      <p:bldP spid="49" grpId="0" animBg="1"/>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10674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4.</a:t>
            </a:r>
            <a:r>
              <a:rPr lang="zh-CN" altLang="en-US" sz="2400" b="1" smtClean="0">
                <a:latin typeface="微软雅黑" panose="020B0503020204020204" pitchFamily="34" charset="-122"/>
                <a:ea typeface="微软雅黑" panose="020B0503020204020204" pitchFamily="34" charset="-122"/>
              </a:rPr>
              <a:t>总结</a:t>
            </a:r>
          </a:p>
        </p:txBody>
      </p:sp>
      <p:sp>
        <p:nvSpPr>
          <p:cNvPr id="4" name="矩形 3"/>
          <p:cNvSpPr/>
          <p:nvPr>
            <p:custDataLst>
              <p:tags r:id="rId3"/>
            </p:custDataLst>
          </p:nvPr>
        </p:nvSpPr>
        <p:spPr>
          <a:xfrm>
            <a:off x="1484313" y="855604"/>
            <a:ext cx="4311823" cy="378619"/>
          </a:xfrm>
          <a:prstGeom prst="rect">
            <a:avLst/>
          </a:prstGeom>
          <a:noFill/>
          <a:ln w="9525">
            <a:noFill/>
          </a:ln>
        </p:spPr>
        <p:txBody>
          <a:bodyPr/>
          <a:lstStyle/>
          <a:p>
            <a:pPr marL="342900" indent="-342900" fontAlgn="base">
              <a:spcBef>
                <a:spcPct val="20000"/>
              </a:spcBef>
            </a:pPr>
            <a:r>
              <a:rPr lang="en-US" altLang="x-none" sz="2400" b="1" noProof="1">
                <a:latin typeface="微软雅黑" panose="020B0503020204020204" pitchFamily="34" charset="-122"/>
                <a:ea typeface="微软雅黑" panose="020B0503020204020204" pitchFamily="34" charset="-122"/>
              </a:rPr>
              <a:t>1</a:t>
            </a:r>
            <a:r>
              <a:rPr lang="zh-CN" altLang="en-US" sz="2400" b="1" noProof="1">
                <a:latin typeface="微软雅黑" panose="020B0503020204020204" pitchFamily="34" charset="-122"/>
                <a:ea typeface="微软雅黑" panose="020B0503020204020204" pitchFamily="34" charset="-122"/>
              </a:rPr>
              <a:t>个卵原细胞（染色体数</a:t>
            </a:r>
            <a:r>
              <a:rPr lang="en-US" altLang="x-none" sz="2400" b="1" noProof="1">
                <a:latin typeface="微软雅黑" panose="020B0503020204020204" pitchFamily="34" charset="-122"/>
                <a:ea typeface="微软雅黑" panose="020B0503020204020204" pitchFamily="34" charset="-122"/>
              </a:rPr>
              <a:t>:2n</a:t>
            </a:r>
            <a:r>
              <a:rPr lang="zh-CN" altLang="en-US" sz="2400" b="1" noProof="1">
                <a:latin typeface="微软雅黑" panose="020B0503020204020204" pitchFamily="34" charset="-122"/>
                <a:ea typeface="微软雅黑" panose="020B0503020204020204" pitchFamily="34" charset="-122"/>
              </a:rPr>
              <a:t>）</a:t>
            </a:r>
          </a:p>
        </p:txBody>
      </p:sp>
      <p:sp>
        <p:nvSpPr>
          <p:cNvPr id="5" name="矩形 4"/>
          <p:cNvSpPr/>
          <p:nvPr>
            <p:custDataLst>
              <p:tags r:id="rId4"/>
            </p:custDataLst>
          </p:nvPr>
        </p:nvSpPr>
        <p:spPr>
          <a:xfrm>
            <a:off x="1256307" y="1562965"/>
            <a:ext cx="4767833" cy="40005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buFont typeface="Arial" panose="020B0604020202020204" pitchFamily="34" charset="0"/>
              <a:buNone/>
            </a:pPr>
            <a:r>
              <a:rPr lang="en-US" altLang="x-none" sz="2400" b="1" noProof="1">
                <a:latin typeface="微软雅黑" panose="020B0503020204020204" pitchFamily="34" charset="-122"/>
                <a:ea typeface="微软雅黑" panose="020B0503020204020204" pitchFamily="34" charset="-122"/>
              </a:rPr>
              <a:t>1</a:t>
            </a:r>
            <a:r>
              <a:rPr lang="zh-CN" altLang="en-US" sz="2400" b="1" noProof="1">
                <a:latin typeface="微软雅黑" panose="020B0503020204020204" pitchFamily="34" charset="-122"/>
                <a:ea typeface="微软雅黑" panose="020B0503020204020204" pitchFamily="34" charset="-122"/>
              </a:rPr>
              <a:t>个初级卵母细胞（染色体数</a:t>
            </a:r>
            <a:r>
              <a:rPr lang="en-US" altLang="x-none" sz="2400" b="1" noProof="1">
                <a:latin typeface="微软雅黑" panose="020B0503020204020204" pitchFamily="34" charset="-122"/>
                <a:ea typeface="微软雅黑" panose="020B0503020204020204" pitchFamily="34" charset="-122"/>
              </a:rPr>
              <a:t>:2n</a:t>
            </a:r>
            <a:r>
              <a:rPr lang="zh-CN" altLang="en-US" sz="2400" b="1" noProof="1">
                <a:latin typeface="微软雅黑" panose="020B0503020204020204" pitchFamily="34" charset="-122"/>
                <a:ea typeface="微软雅黑" panose="020B0503020204020204" pitchFamily="34" charset="-122"/>
              </a:rPr>
              <a:t>）</a:t>
            </a:r>
          </a:p>
        </p:txBody>
      </p:sp>
      <p:sp>
        <p:nvSpPr>
          <p:cNvPr id="6" name="矩形 5"/>
          <p:cNvSpPr/>
          <p:nvPr>
            <p:custDataLst>
              <p:tags r:id="rId5"/>
            </p:custDataLst>
          </p:nvPr>
        </p:nvSpPr>
        <p:spPr>
          <a:xfrm>
            <a:off x="608331" y="3690006"/>
            <a:ext cx="7204029" cy="36909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a:buNone/>
            </a:pPr>
            <a:r>
              <a:rPr lang="en-US" altLang="x-none" sz="2400" b="1" noProof="1">
                <a:latin typeface="微软雅黑" panose="020B0503020204020204" pitchFamily="34" charset="-122"/>
                <a:ea typeface="微软雅黑" panose="020B0503020204020204" pitchFamily="34" charset="-122"/>
              </a:rPr>
              <a:t>1</a:t>
            </a:r>
            <a:r>
              <a:rPr lang="zh-CN" altLang="en-US" sz="2400" b="1" noProof="1">
                <a:latin typeface="微软雅黑" panose="020B0503020204020204" pitchFamily="34" charset="-122"/>
                <a:ea typeface="微软雅黑" panose="020B0503020204020204" pitchFamily="34" charset="-122"/>
              </a:rPr>
              <a:t>个次级卵母细胞</a:t>
            </a:r>
            <a:r>
              <a:rPr lang="en-US" altLang="x-none" sz="2400" b="1" noProof="1">
                <a:latin typeface="微软雅黑" panose="020B0503020204020204" pitchFamily="34" charset="-122"/>
                <a:ea typeface="微软雅黑" panose="020B0503020204020204" pitchFamily="34" charset="-122"/>
              </a:rPr>
              <a:t>+1</a:t>
            </a:r>
            <a:r>
              <a:rPr lang="zh-CN" altLang="en-US" sz="2400" b="1" noProof="1">
                <a:latin typeface="微软雅黑" panose="020B0503020204020204" pitchFamily="34" charset="-122"/>
                <a:ea typeface="微软雅黑" panose="020B0503020204020204" pitchFamily="34" charset="-122"/>
              </a:rPr>
              <a:t>个第一极体（染色体数</a:t>
            </a:r>
            <a:r>
              <a:rPr lang="en-US" altLang="x-none" sz="2400" b="1" noProof="1">
                <a:latin typeface="微软雅黑" panose="020B0503020204020204" pitchFamily="34" charset="-122"/>
                <a:ea typeface="微软雅黑" panose="020B0503020204020204" pitchFamily="34" charset="-122"/>
              </a:rPr>
              <a:t>:</a:t>
            </a:r>
            <a:r>
              <a:rPr lang="en-US" altLang="x-none" sz="2400" b="1" noProof="1">
                <a:latin typeface="微软雅黑" panose="020B0503020204020204" pitchFamily="34" charset="-122"/>
                <a:ea typeface="微软雅黑" panose="020B0503020204020204" pitchFamily="34" charset="-122"/>
                <a:sym typeface="+mn-ea"/>
              </a:rPr>
              <a:t>2n</a:t>
            </a:r>
            <a:r>
              <a:rPr lang="en-US" altLang="x-none" sz="2400" b="1" noProof="1">
                <a:latin typeface="微软雅黑" panose="020B0503020204020204" pitchFamily="34" charset="-122"/>
                <a:ea typeface="微软雅黑" panose="020B0503020204020204" pitchFamily="34" charset="-122"/>
              </a:rPr>
              <a:t>→</a:t>
            </a:r>
            <a:r>
              <a:rPr lang="en-US" altLang="x-none" sz="2400" b="1" noProof="1">
                <a:latin typeface="微软雅黑" panose="020B0503020204020204" pitchFamily="34" charset="-122"/>
                <a:ea typeface="微软雅黑" panose="020B0503020204020204" pitchFamily="34" charset="-122"/>
                <a:sym typeface="+mn-ea"/>
              </a:rPr>
              <a:t>n</a:t>
            </a:r>
            <a:r>
              <a:rPr lang="zh-CN" altLang="en-US" sz="2400" b="1" noProof="1">
                <a:latin typeface="微软雅黑" panose="020B0503020204020204" pitchFamily="34" charset="-122"/>
                <a:ea typeface="微软雅黑" panose="020B0503020204020204" pitchFamily="34" charset="-122"/>
              </a:rPr>
              <a:t>）</a:t>
            </a:r>
          </a:p>
        </p:txBody>
      </p:sp>
      <p:sp>
        <p:nvSpPr>
          <p:cNvPr id="7" name="直接连接符 6"/>
          <p:cNvSpPr/>
          <p:nvPr>
            <p:custDataLst>
              <p:tags r:id="rId6"/>
            </p:custDataLst>
          </p:nvPr>
        </p:nvSpPr>
        <p:spPr>
          <a:xfrm flipH="1">
            <a:off x="2340133" y="1234224"/>
            <a:ext cx="635" cy="400110"/>
          </a:xfrm>
          <a:prstGeom prst="line">
            <a:avLst/>
          </a:prstGeom>
          <a:ln w="31750" cap="flat" cmpd="sng">
            <a:solidFill>
              <a:srgbClr val="FF00FF"/>
            </a:solidFill>
            <a:prstDash val="solid"/>
            <a:round/>
            <a:headEnd type="none" w="med" len="med"/>
            <a:tailEnd type="triangle" w="med" len="med"/>
          </a:ln>
        </p:spPr>
        <p:txBody>
          <a:bodyPr/>
          <a:lstStyle/>
          <a:p>
            <a:endParaRPr/>
          </a:p>
        </p:txBody>
      </p:sp>
      <p:sp>
        <p:nvSpPr>
          <p:cNvPr id="8" name="直接连接符 7"/>
          <p:cNvSpPr/>
          <p:nvPr>
            <p:custDataLst>
              <p:tags r:id="rId7"/>
            </p:custDataLst>
          </p:nvPr>
        </p:nvSpPr>
        <p:spPr>
          <a:xfrm flipH="1">
            <a:off x="1798253" y="1935562"/>
            <a:ext cx="0" cy="1754444"/>
          </a:xfrm>
          <a:prstGeom prst="line">
            <a:avLst/>
          </a:prstGeom>
          <a:ln w="31750" cap="flat" cmpd="sng">
            <a:solidFill>
              <a:srgbClr val="FF00FF"/>
            </a:solidFill>
            <a:prstDash val="solid"/>
            <a:round/>
            <a:headEnd type="none" w="med" len="med"/>
            <a:tailEnd type="triangle" w="med" len="med"/>
          </a:ln>
        </p:spPr>
        <p:txBody>
          <a:bodyPr/>
          <a:lstStyle/>
          <a:p>
            <a:endParaRPr/>
          </a:p>
        </p:txBody>
      </p:sp>
      <p:sp>
        <p:nvSpPr>
          <p:cNvPr id="9" name="直接连接符 8"/>
          <p:cNvSpPr/>
          <p:nvPr>
            <p:custDataLst>
              <p:tags r:id="rId8"/>
            </p:custDataLst>
          </p:nvPr>
        </p:nvSpPr>
        <p:spPr>
          <a:xfrm flipH="1">
            <a:off x="1990156" y="4155926"/>
            <a:ext cx="0" cy="645081"/>
          </a:xfrm>
          <a:prstGeom prst="line">
            <a:avLst/>
          </a:prstGeom>
          <a:ln w="31750" cap="flat" cmpd="sng">
            <a:solidFill>
              <a:srgbClr val="FF00FF"/>
            </a:solidFill>
            <a:prstDash val="solid"/>
            <a:round/>
            <a:headEnd type="none" w="med" len="med"/>
            <a:tailEnd type="triangle" w="med" len="med"/>
          </a:ln>
        </p:spPr>
        <p:txBody>
          <a:bodyPr/>
          <a:lstStyle/>
          <a:p>
            <a:endParaRPr/>
          </a:p>
        </p:txBody>
      </p:sp>
      <p:sp>
        <p:nvSpPr>
          <p:cNvPr id="10" name="矩形 9"/>
          <p:cNvSpPr/>
          <p:nvPr>
            <p:custDataLst>
              <p:tags r:id="rId9"/>
            </p:custDataLst>
          </p:nvPr>
        </p:nvSpPr>
        <p:spPr>
          <a:xfrm>
            <a:off x="608331" y="4718945"/>
            <a:ext cx="5619853" cy="36909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buNone/>
            </a:pPr>
            <a:r>
              <a:rPr lang="en-US" altLang="x-none" sz="2400" b="1" noProof="1">
                <a:latin typeface="微软雅黑" panose="020B0503020204020204" pitchFamily="34" charset="-122"/>
                <a:ea typeface="微软雅黑" panose="020B0503020204020204" pitchFamily="34" charset="-122"/>
              </a:rPr>
              <a:t>1</a:t>
            </a:r>
            <a:r>
              <a:rPr lang="zh-CN" altLang="en-US" sz="2400" b="1" noProof="1">
                <a:latin typeface="微软雅黑" panose="020B0503020204020204" pitchFamily="34" charset="-122"/>
                <a:ea typeface="微软雅黑" panose="020B0503020204020204" pitchFamily="34" charset="-122"/>
              </a:rPr>
              <a:t>个卵细胞</a:t>
            </a:r>
            <a:r>
              <a:rPr lang="en-US" altLang="x-none" sz="2400" b="1" noProof="1">
                <a:latin typeface="微软雅黑" panose="020B0503020204020204" pitchFamily="34" charset="-122"/>
                <a:ea typeface="微软雅黑" panose="020B0503020204020204" pitchFamily="34" charset="-122"/>
              </a:rPr>
              <a:t>+3</a:t>
            </a:r>
            <a:r>
              <a:rPr lang="zh-CN" altLang="en-US" sz="2400" b="1" noProof="1">
                <a:latin typeface="微软雅黑" panose="020B0503020204020204" pitchFamily="34" charset="-122"/>
                <a:ea typeface="微软雅黑" panose="020B0503020204020204" pitchFamily="34" charset="-122"/>
              </a:rPr>
              <a:t>个第二极体（染色体数</a:t>
            </a:r>
            <a:r>
              <a:rPr lang="en-US" altLang="x-none" sz="2400" b="1" noProof="1">
                <a:latin typeface="微软雅黑" panose="020B0503020204020204" pitchFamily="34" charset="-122"/>
                <a:ea typeface="微软雅黑" panose="020B0503020204020204" pitchFamily="34" charset="-122"/>
              </a:rPr>
              <a:t>:n</a:t>
            </a:r>
            <a:r>
              <a:rPr lang="zh-CN" altLang="en-US" sz="2400" b="1" noProof="1">
                <a:latin typeface="微软雅黑" panose="020B0503020204020204" pitchFamily="34" charset="-122"/>
                <a:ea typeface="微软雅黑" panose="020B0503020204020204" pitchFamily="34" charset="-122"/>
              </a:rPr>
              <a:t>）</a:t>
            </a:r>
          </a:p>
        </p:txBody>
      </p:sp>
      <p:sp>
        <p:nvSpPr>
          <p:cNvPr id="11" name="文本框 36873"/>
          <p:cNvSpPr txBox="1"/>
          <p:nvPr>
            <p:custDataLst>
              <p:tags r:id="rId10"/>
            </p:custDataLst>
          </p:nvPr>
        </p:nvSpPr>
        <p:spPr>
          <a:xfrm>
            <a:off x="2360931" y="1171179"/>
            <a:ext cx="4805128" cy="461665"/>
          </a:xfrm>
          <a:prstGeom prst="rect">
            <a:avLst/>
          </a:prstGeom>
          <a:noFill/>
          <a:ln w="9525">
            <a:noFill/>
          </a:ln>
        </p:spPr>
        <p:txBody>
          <a:bodyPr wrap="square" anchor="t">
            <a:spAutoFit/>
          </a:bodyPr>
          <a:lstStyle/>
          <a:p>
            <a:r>
              <a:rPr lang="zh-CN" altLang="en-US" sz="2400" b="1">
                <a:solidFill>
                  <a:srgbClr val="660033"/>
                </a:solidFill>
                <a:latin typeface="楷体" panose="02010609060101010101" pitchFamily="49" charset="-122"/>
                <a:ea typeface="楷体" panose="02010609060101010101" pitchFamily="49" charset="-122"/>
                <a:sym typeface="+mn-ea"/>
              </a:rPr>
              <a:t>间期</a:t>
            </a:r>
            <a:r>
              <a:rPr lang="zh-CN" altLang="en-US" sz="2400" b="1">
                <a:solidFill>
                  <a:srgbClr val="660033"/>
                </a:solidFill>
                <a:latin typeface="楷体" panose="02010609060101010101" pitchFamily="49" charset="-122"/>
                <a:ea typeface="楷体" panose="02010609060101010101" pitchFamily="49" charset="-122"/>
              </a:rPr>
              <a:t>：</a:t>
            </a:r>
            <a:r>
              <a:rPr lang="zh-CN" altLang="en-US" sz="2400" b="1">
                <a:solidFill>
                  <a:srgbClr val="660033"/>
                </a:solidFill>
                <a:latin typeface="楷体" panose="02010609060101010101" pitchFamily="49" charset="-122"/>
                <a:ea typeface="楷体" panose="02010609060101010101" pitchFamily="49" charset="-122"/>
                <a:sym typeface="+mn-ea"/>
              </a:rPr>
              <a:t>染色体复制、</a:t>
            </a:r>
            <a:r>
              <a:rPr lang="zh-CN" altLang="en-US" sz="2400" b="1">
                <a:solidFill>
                  <a:srgbClr val="660033"/>
                </a:solidFill>
                <a:latin typeface="楷体" panose="02010609060101010101" pitchFamily="49" charset="-122"/>
                <a:ea typeface="楷体" panose="02010609060101010101" pitchFamily="49" charset="-122"/>
              </a:rPr>
              <a:t>细胞体积增大</a:t>
            </a:r>
          </a:p>
        </p:txBody>
      </p:sp>
      <p:sp>
        <p:nvSpPr>
          <p:cNvPr id="12" name="文本框 36874"/>
          <p:cNvSpPr txBox="1"/>
          <p:nvPr>
            <p:custDataLst>
              <p:tags r:id="rId11"/>
            </p:custDataLst>
          </p:nvPr>
        </p:nvSpPr>
        <p:spPr>
          <a:xfrm>
            <a:off x="1797054" y="1876140"/>
            <a:ext cx="9652860" cy="1938992"/>
          </a:xfrm>
          <a:prstGeom prst="rect">
            <a:avLst/>
          </a:prstGeom>
          <a:noFill/>
          <a:ln w="9525">
            <a:noFill/>
          </a:ln>
        </p:spPr>
        <p:txBody>
          <a:bodyPr wrap="square" anchor="t">
            <a:spAutoFit/>
          </a:bodyPr>
          <a:lstStyle/>
          <a:p>
            <a:r>
              <a:rPr lang="zh-CN" altLang="en-US" sz="2400" b="1">
                <a:solidFill>
                  <a:srgbClr val="660033"/>
                </a:solidFill>
                <a:latin typeface="楷体" panose="02010609060101010101" pitchFamily="49" charset="-122"/>
                <a:ea typeface="楷体" panose="02010609060101010101" pitchFamily="49" charset="-122"/>
              </a:rPr>
              <a:t>前期：联会、四分体（非姐妹染色单体交叉互换）</a:t>
            </a:r>
          </a:p>
          <a:p>
            <a:r>
              <a:rPr lang="zh-CN" altLang="en-US" sz="2400" b="1">
                <a:solidFill>
                  <a:srgbClr val="660033"/>
                </a:solidFill>
                <a:latin typeface="楷体" panose="02010609060101010101" pitchFamily="49" charset="-122"/>
                <a:ea typeface="楷体" panose="02010609060101010101" pitchFamily="49" charset="-122"/>
              </a:rPr>
              <a:t>中期：同源染色体排列在赤道板两侧</a:t>
            </a:r>
          </a:p>
          <a:p>
            <a:r>
              <a:rPr lang="zh-CN" altLang="en-US" sz="2400" b="1">
                <a:solidFill>
                  <a:srgbClr val="660033"/>
                </a:solidFill>
                <a:latin typeface="楷体" panose="02010609060101010101" pitchFamily="49" charset="-122"/>
                <a:ea typeface="楷体" panose="02010609060101010101" pitchFamily="49" charset="-122"/>
              </a:rPr>
              <a:t>后期：同源染色体分离（非同源染色体自由组合）</a:t>
            </a:r>
          </a:p>
          <a:p>
            <a:r>
              <a:rPr lang="zh-CN" altLang="en-US" sz="2400" b="1">
                <a:solidFill>
                  <a:srgbClr val="660033"/>
                </a:solidFill>
                <a:latin typeface="楷体" panose="02010609060101010101" pitchFamily="49" charset="-122"/>
                <a:ea typeface="楷体" panose="02010609060101010101" pitchFamily="49" charset="-122"/>
              </a:rPr>
              <a:t>末期：细胞一分为二，形成</a:t>
            </a:r>
            <a:r>
              <a:rPr lang="en-US" altLang="zh-CN" sz="2400" b="1">
                <a:solidFill>
                  <a:srgbClr val="660033"/>
                </a:solidFill>
                <a:latin typeface="楷体" panose="02010609060101010101" pitchFamily="49" charset="-122"/>
                <a:ea typeface="楷体" panose="02010609060101010101" pitchFamily="49" charset="-122"/>
              </a:rPr>
              <a:t>1</a:t>
            </a:r>
            <a:r>
              <a:rPr lang="zh-CN" altLang="en-US" sz="2400" b="1">
                <a:solidFill>
                  <a:srgbClr val="660033"/>
                </a:solidFill>
                <a:latin typeface="楷体" panose="02010609060101010101" pitchFamily="49" charset="-122"/>
                <a:ea typeface="楷体" panose="02010609060101010101" pitchFamily="49" charset="-122"/>
              </a:rPr>
              <a:t>个大的次级卵母细胞</a:t>
            </a:r>
            <a:r>
              <a:rPr lang="zh-CN" altLang="en-US" sz="2400" b="1" smtClean="0">
                <a:solidFill>
                  <a:srgbClr val="660033"/>
                </a:solidFill>
                <a:latin typeface="楷体" panose="02010609060101010101" pitchFamily="49" charset="-122"/>
                <a:ea typeface="楷体" panose="02010609060101010101" pitchFamily="49" charset="-122"/>
              </a:rPr>
              <a:t>和</a:t>
            </a:r>
            <a:endParaRPr lang="en-US" altLang="zh-CN" sz="2400" b="1" smtClean="0">
              <a:solidFill>
                <a:srgbClr val="660033"/>
              </a:solidFill>
              <a:latin typeface="楷体" panose="02010609060101010101" pitchFamily="49" charset="-122"/>
              <a:ea typeface="楷体" panose="02010609060101010101" pitchFamily="49" charset="-122"/>
            </a:endParaRPr>
          </a:p>
          <a:p>
            <a:r>
              <a:rPr lang="en-US" altLang="zh-CN" sz="2400" b="1">
                <a:solidFill>
                  <a:srgbClr val="660033"/>
                </a:solidFill>
                <a:latin typeface="楷体" panose="02010609060101010101" pitchFamily="49" charset="-122"/>
                <a:ea typeface="楷体" panose="02010609060101010101" pitchFamily="49" charset="-122"/>
              </a:rPr>
              <a:t> </a:t>
            </a:r>
            <a:r>
              <a:rPr lang="en-US" altLang="zh-CN" sz="2400" b="1" smtClean="0">
                <a:solidFill>
                  <a:srgbClr val="660033"/>
                </a:solidFill>
                <a:latin typeface="楷体" panose="02010609060101010101" pitchFamily="49" charset="-122"/>
                <a:ea typeface="楷体" panose="02010609060101010101" pitchFamily="49" charset="-122"/>
              </a:rPr>
              <a:t>     1</a:t>
            </a:r>
            <a:r>
              <a:rPr lang="zh-CN" altLang="en-US" sz="2400" b="1">
                <a:solidFill>
                  <a:srgbClr val="660033"/>
                </a:solidFill>
                <a:latin typeface="楷体" panose="02010609060101010101" pitchFamily="49" charset="-122"/>
                <a:ea typeface="楷体" panose="02010609060101010101" pitchFamily="49" charset="-122"/>
              </a:rPr>
              <a:t>个小的第一极体</a:t>
            </a:r>
          </a:p>
        </p:txBody>
      </p:sp>
      <p:sp>
        <p:nvSpPr>
          <p:cNvPr id="13" name="文本框 36875"/>
          <p:cNvSpPr txBox="1"/>
          <p:nvPr>
            <p:custDataLst>
              <p:tags r:id="rId12"/>
            </p:custDataLst>
          </p:nvPr>
        </p:nvSpPr>
        <p:spPr>
          <a:xfrm>
            <a:off x="1990156" y="3970010"/>
            <a:ext cx="4742256" cy="830997"/>
          </a:xfrm>
          <a:prstGeom prst="rect">
            <a:avLst/>
          </a:prstGeom>
          <a:noFill/>
          <a:ln w="9525">
            <a:noFill/>
          </a:ln>
        </p:spPr>
        <p:txBody>
          <a:bodyPr wrap="square" anchor="t">
            <a:spAutoFit/>
          </a:bodyPr>
          <a:lstStyle/>
          <a:p>
            <a:r>
              <a:rPr lang="zh-CN" altLang="en-US" sz="2400" b="1" smtClean="0">
                <a:solidFill>
                  <a:srgbClr val="660033"/>
                </a:solidFill>
                <a:latin typeface="楷体" panose="02010609060101010101" pitchFamily="49" charset="-122"/>
                <a:ea typeface="楷体" panose="02010609060101010101" pitchFamily="49" charset="-122"/>
              </a:rPr>
              <a:t>着丝粒分裂</a:t>
            </a:r>
            <a:r>
              <a:rPr lang="zh-CN" altLang="en-US" sz="2400" b="1">
                <a:solidFill>
                  <a:srgbClr val="660033"/>
                </a:solidFill>
                <a:latin typeface="楷体" panose="02010609060101010101" pitchFamily="49" charset="-122"/>
                <a:ea typeface="楷体" panose="02010609060101010101" pitchFamily="49" charset="-122"/>
              </a:rPr>
              <a:t>，染色单体分离</a:t>
            </a:r>
            <a:r>
              <a:rPr lang="en-US" altLang="zh-CN" sz="2400" b="1" smtClean="0">
                <a:solidFill>
                  <a:srgbClr val="660033"/>
                </a:solidFill>
                <a:latin typeface="楷体" panose="02010609060101010101" pitchFamily="49" charset="-122"/>
                <a:ea typeface="楷体" panose="02010609060101010101" pitchFamily="49" charset="-122"/>
              </a:rPr>
              <a:t>,</a:t>
            </a:r>
          </a:p>
          <a:p>
            <a:r>
              <a:rPr lang="zh-CN" altLang="en-US" sz="2400" b="1" smtClean="0">
                <a:solidFill>
                  <a:srgbClr val="660033"/>
                </a:solidFill>
                <a:latin typeface="楷体" panose="02010609060101010101" pitchFamily="49" charset="-122"/>
                <a:ea typeface="楷体" panose="02010609060101010101" pitchFamily="49" charset="-122"/>
              </a:rPr>
              <a:t>染色体</a:t>
            </a:r>
            <a:r>
              <a:rPr lang="zh-CN" altLang="en-US" sz="2400" b="1">
                <a:solidFill>
                  <a:srgbClr val="660033"/>
                </a:solidFill>
                <a:latin typeface="楷体" panose="02010609060101010101" pitchFamily="49" charset="-122"/>
                <a:ea typeface="楷体" panose="02010609060101010101" pitchFamily="49" charset="-122"/>
              </a:rPr>
              <a:t>数目加倍</a:t>
            </a:r>
            <a:r>
              <a:rPr lang="zh-CN" altLang="en-US" sz="2400" b="1" smtClean="0">
                <a:solidFill>
                  <a:srgbClr val="660033"/>
                </a:solidFill>
                <a:latin typeface="楷体" panose="02010609060101010101" pitchFamily="49" charset="-122"/>
                <a:ea typeface="楷体" panose="02010609060101010101" pitchFamily="49" charset="-122"/>
              </a:rPr>
              <a:t>，细胞</a:t>
            </a:r>
            <a:r>
              <a:rPr lang="zh-CN" altLang="en-US" sz="2400" b="1">
                <a:solidFill>
                  <a:srgbClr val="660033"/>
                </a:solidFill>
                <a:latin typeface="楷体" panose="02010609060101010101" pitchFamily="49" charset="-122"/>
                <a:ea typeface="楷体" panose="02010609060101010101" pitchFamily="49" charset="-122"/>
              </a:rPr>
              <a:t>一分为二</a:t>
            </a:r>
          </a:p>
        </p:txBody>
      </p:sp>
      <p:sp>
        <p:nvSpPr>
          <p:cNvPr id="14" name="文本框 2"/>
          <p:cNvSpPr txBox="1"/>
          <p:nvPr>
            <p:custDataLst>
              <p:tags r:id="rId13"/>
            </p:custDataLst>
          </p:nvPr>
        </p:nvSpPr>
        <p:spPr>
          <a:xfrm>
            <a:off x="-146685" y="1018780"/>
            <a:ext cx="1817370" cy="830997"/>
          </a:xfrm>
          <a:prstGeom prst="rect">
            <a:avLst/>
          </a:prstGeom>
          <a:noFill/>
          <a:ln w="9525">
            <a:noFill/>
          </a:ln>
        </p:spPr>
        <p:txBody>
          <a:bodyPr wrap="square">
            <a:spAutoFit/>
          </a:bodyPr>
          <a:lstStyle/>
          <a:p>
            <a:pPr algn="ctr">
              <a:spcBef>
                <a:spcPct val="50000"/>
              </a:spcBef>
            </a:pPr>
            <a:r>
              <a:rPr lang="zh-CN" altLang="en-US" sz="2400" b="1">
                <a:latin typeface="楷体" panose="02010609060101010101" pitchFamily="49" charset="-122"/>
                <a:ea typeface="楷体" panose="02010609060101010101" pitchFamily="49" charset="-122"/>
              </a:rPr>
              <a:t>减数分裂前</a:t>
            </a:r>
            <a:r>
              <a:rPr lang="zh-CN" altLang="en-US" sz="2400" b="1" smtClean="0">
                <a:latin typeface="楷体" panose="02010609060101010101" pitchFamily="49" charset="-122"/>
                <a:ea typeface="楷体" panose="02010609060101010101" pitchFamily="49" charset="-122"/>
              </a:rPr>
              <a:t>的</a:t>
            </a:r>
            <a:r>
              <a:rPr lang="zh-CN" altLang="en-US" sz="2400" b="1">
                <a:latin typeface="楷体" panose="02010609060101010101" pitchFamily="49" charset="-122"/>
                <a:ea typeface="楷体" panose="02010609060101010101" pitchFamily="49" charset="-122"/>
              </a:rPr>
              <a:t>间期</a:t>
            </a:r>
          </a:p>
        </p:txBody>
      </p:sp>
      <p:sp>
        <p:nvSpPr>
          <p:cNvPr id="15" name="Text Box 5"/>
          <p:cNvSpPr txBox="1">
            <a:spLocks noChangeArrowheads="1"/>
          </p:cNvSpPr>
          <p:nvPr>
            <p:custDataLst>
              <p:tags r:id="rId14"/>
            </p:custDataLst>
          </p:nvPr>
        </p:nvSpPr>
        <p:spPr bwMode="auto">
          <a:xfrm>
            <a:off x="-14052" y="2471731"/>
            <a:ext cx="14983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b="1">
                <a:solidFill>
                  <a:schemeClr val="tx1"/>
                </a:solidFill>
                <a:latin typeface="楷体_GB2312" pitchFamily="49" charset="-122"/>
                <a:ea typeface="楷体_GB2312" pitchFamily="49" charset="-122"/>
              </a:defRPr>
            </a:lvl1pPr>
            <a:lvl2pPr marL="742950" indent="-285750" eaLnBrk="0" hangingPunct="0">
              <a:defRPr sz="3200" b="1">
                <a:solidFill>
                  <a:schemeClr val="tx1"/>
                </a:solidFill>
                <a:latin typeface="楷体_GB2312" pitchFamily="49" charset="-122"/>
                <a:ea typeface="楷体_GB2312" pitchFamily="49" charset="-122"/>
              </a:defRPr>
            </a:lvl2pPr>
            <a:lvl3pPr marL="1143000" indent="-228600" eaLnBrk="0" hangingPunct="0">
              <a:defRPr sz="3200" b="1">
                <a:solidFill>
                  <a:schemeClr val="tx1"/>
                </a:solidFill>
                <a:latin typeface="楷体_GB2312" pitchFamily="49" charset="-122"/>
                <a:ea typeface="楷体_GB2312" pitchFamily="49" charset="-122"/>
              </a:defRPr>
            </a:lvl3pPr>
            <a:lvl4pPr marL="1600200" indent="-228600" eaLnBrk="0" hangingPunct="0">
              <a:defRPr sz="3200" b="1">
                <a:solidFill>
                  <a:schemeClr val="tx1"/>
                </a:solidFill>
                <a:latin typeface="楷体_GB2312" pitchFamily="49" charset="-122"/>
                <a:ea typeface="楷体_GB2312" pitchFamily="49" charset="-122"/>
              </a:defRPr>
            </a:lvl4pPr>
            <a:lvl5pPr marL="2057400" indent="-228600" eaLnBrk="0" hangingPunct="0">
              <a:defRPr sz="3200" b="1">
                <a:solidFill>
                  <a:schemeClr val="tx1"/>
                </a:solidFill>
                <a:latin typeface="楷体_GB2312" pitchFamily="49" charset="-122"/>
                <a:ea typeface="楷体_GB2312" pitchFamily="49" charset="-122"/>
              </a:defRPr>
            </a:lvl5pPr>
            <a:lvl6pPr marL="25146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6pPr>
            <a:lvl7pPr marL="29718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7pPr>
            <a:lvl8pPr marL="34290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8pPr>
            <a:lvl9pPr marL="38862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9pPr>
          </a:lstStyle>
          <a:p>
            <a:pPr algn="l" eaLnBrk="1" hangingPunct="1">
              <a:spcBef>
                <a:spcPct val="50000"/>
              </a:spcBef>
              <a:buFontTx/>
              <a:buNone/>
            </a:pPr>
            <a:r>
              <a:rPr lang="zh-CN" altLang="en-US" sz="2400" smtClean="0">
                <a:latin typeface="楷体" panose="02010609060101010101" pitchFamily="49" charset="-122"/>
                <a:ea typeface="楷体" panose="02010609060101010101" pitchFamily="49" charset="-122"/>
                <a:sym typeface="+mn-ea"/>
              </a:rPr>
              <a:t>减数第一次分裂</a:t>
            </a:r>
            <a:endParaRPr lang="en-US" altLang="zh-CN" sz="2400">
              <a:latin typeface="楷体" panose="02010609060101010101" pitchFamily="49" charset="-122"/>
              <a:ea typeface="楷体" panose="02010609060101010101" pitchFamily="49" charset="-122"/>
            </a:endParaRPr>
          </a:p>
        </p:txBody>
      </p:sp>
      <p:sp>
        <p:nvSpPr>
          <p:cNvPr id="17" name="Text Box 7"/>
          <p:cNvSpPr txBox="1">
            <a:spLocks noChangeArrowheads="1"/>
          </p:cNvSpPr>
          <p:nvPr>
            <p:custDataLst>
              <p:tags r:id="rId15"/>
            </p:custDataLst>
          </p:nvPr>
        </p:nvSpPr>
        <p:spPr bwMode="auto">
          <a:xfrm>
            <a:off x="6228184" y="4672659"/>
            <a:ext cx="17519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b="1">
                <a:solidFill>
                  <a:schemeClr val="tx1"/>
                </a:solidFill>
                <a:latin typeface="楷体_GB2312" pitchFamily="49" charset="-122"/>
                <a:ea typeface="楷体_GB2312" pitchFamily="49" charset="-122"/>
              </a:defRPr>
            </a:lvl1pPr>
            <a:lvl2pPr marL="742950" indent="-285750" eaLnBrk="0" hangingPunct="0">
              <a:defRPr sz="3200" b="1">
                <a:solidFill>
                  <a:schemeClr val="tx1"/>
                </a:solidFill>
                <a:latin typeface="楷体_GB2312" pitchFamily="49" charset="-122"/>
                <a:ea typeface="楷体_GB2312" pitchFamily="49" charset="-122"/>
              </a:defRPr>
            </a:lvl2pPr>
            <a:lvl3pPr marL="1143000" indent="-228600" eaLnBrk="0" hangingPunct="0">
              <a:defRPr sz="3200" b="1">
                <a:solidFill>
                  <a:schemeClr val="tx1"/>
                </a:solidFill>
                <a:latin typeface="楷体_GB2312" pitchFamily="49" charset="-122"/>
                <a:ea typeface="楷体_GB2312" pitchFamily="49" charset="-122"/>
              </a:defRPr>
            </a:lvl3pPr>
            <a:lvl4pPr marL="1600200" indent="-228600" eaLnBrk="0" hangingPunct="0">
              <a:defRPr sz="3200" b="1">
                <a:solidFill>
                  <a:schemeClr val="tx1"/>
                </a:solidFill>
                <a:latin typeface="楷体_GB2312" pitchFamily="49" charset="-122"/>
                <a:ea typeface="楷体_GB2312" pitchFamily="49" charset="-122"/>
              </a:defRPr>
            </a:lvl4pPr>
            <a:lvl5pPr marL="2057400" indent="-228600" eaLnBrk="0" hangingPunct="0">
              <a:defRPr sz="3200" b="1">
                <a:solidFill>
                  <a:schemeClr val="tx1"/>
                </a:solidFill>
                <a:latin typeface="楷体_GB2312" pitchFamily="49" charset="-122"/>
                <a:ea typeface="楷体_GB2312" pitchFamily="49" charset="-122"/>
              </a:defRPr>
            </a:lvl5pPr>
            <a:lvl6pPr marL="25146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6pPr>
            <a:lvl7pPr marL="29718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7pPr>
            <a:lvl8pPr marL="34290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8pPr>
            <a:lvl9pPr marL="38862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9pPr>
          </a:lstStyle>
          <a:p>
            <a:pPr algn="l" eaLnBrk="1" hangingPunct="1">
              <a:spcBef>
                <a:spcPct val="50000"/>
              </a:spcBef>
              <a:buFontTx/>
              <a:buNone/>
            </a:pPr>
            <a:r>
              <a:rPr lang="zh-CN" sz="2400">
                <a:solidFill>
                  <a:srgbClr val="003300"/>
                </a:solidFill>
                <a:latin typeface="楷体" panose="02010609060101010101" pitchFamily="49" charset="-122"/>
                <a:ea typeface="楷体" panose="02010609060101010101" pitchFamily="49" charset="-122"/>
                <a:sym typeface="+mn-ea"/>
              </a:rPr>
              <a:t>（退化消失）</a:t>
            </a:r>
          </a:p>
        </p:txBody>
      </p:sp>
      <p:sp>
        <p:nvSpPr>
          <p:cNvPr id="19" name="Text Box 10">
            <a:hlinkClick r:id="rId22"/>
          </p:cNvPr>
          <p:cNvSpPr txBox="1">
            <a:spLocks noChangeArrowheads="1"/>
          </p:cNvSpPr>
          <p:nvPr>
            <p:custDataLst>
              <p:tags r:id="rId16"/>
            </p:custDataLst>
          </p:nvPr>
        </p:nvSpPr>
        <p:spPr bwMode="auto">
          <a:xfrm>
            <a:off x="1964088" y="142875"/>
            <a:ext cx="3175000" cy="411956"/>
          </a:xfrm>
          <a:prstGeom prst="rect">
            <a:avLst/>
          </a:prstGeom>
          <a:noFill/>
          <a:ln w="9525">
            <a:noFill/>
            <a:miter lim="800000"/>
            <a:headEnd type="none" w="sm" len="sm"/>
            <a:tailEnd type="none" w="sm" len="sm"/>
          </a:ln>
          <a:effectLst/>
        </p:spPr>
        <p:txBody>
          <a:bodyPr/>
          <a:lstStyle/>
          <a:p>
            <a:pPr marL="342900" marR="0" indent="-342900" defTabSz="914400">
              <a:spcBef>
                <a:spcPct val="20000"/>
              </a:spcBef>
              <a:buClrTx/>
              <a:buSzTx/>
              <a:buFontTx/>
              <a:defRPr/>
            </a:pPr>
            <a:r>
              <a:rPr lang="zh-CN" altLang="en-US" sz="2400" b="1">
                <a:latin typeface="微软雅黑" panose="020B0503020204020204" pitchFamily="34" charset="-122"/>
                <a:ea typeface="微软雅黑" panose="020B0503020204020204" pitchFamily="34" charset="-122"/>
              </a:rPr>
              <a:t>体细胞（</a:t>
            </a:r>
            <a:r>
              <a:rPr lang="zh-CN" altLang="en-US" sz="2400" b="1">
                <a:solidFill>
                  <a:srgbClr val="FF3300"/>
                </a:solidFill>
                <a:effectLst>
                  <a:outerShdw blurRad="38100" dist="38100" dir="2700000">
                    <a:srgbClr val="C0C0C0"/>
                  </a:outerShdw>
                </a:effectLst>
                <a:latin typeface="微软雅黑" panose="020B0503020204020204" pitchFamily="34" charset="-122"/>
                <a:ea typeface="微软雅黑" panose="020B0503020204020204" pitchFamily="34" charset="-122"/>
              </a:rPr>
              <a:t>染色体数</a:t>
            </a:r>
            <a:r>
              <a:rPr lang="en-US" altLang="zh-CN" sz="2400" b="1">
                <a:solidFill>
                  <a:srgbClr val="FF3300"/>
                </a:solidFill>
                <a:effectLst>
                  <a:outerShdw blurRad="38100" dist="38100" dir="2700000">
                    <a:srgbClr val="C0C0C0"/>
                  </a:outerShdw>
                </a:effectLst>
                <a:latin typeface="微软雅黑" panose="020B0503020204020204" pitchFamily="34" charset="-122"/>
                <a:ea typeface="微软雅黑" panose="020B0503020204020204" pitchFamily="34" charset="-122"/>
              </a:rPr>
              <a:t>:2n</a:t>
            </a:r>
            <a:r>
              <a:rPr lang="zh-CN" altLang="en-US" sz="2400" b="1">
                <a:latin typeface="微软雅黑" panose="020B0503020204020204" pitchFamily="34" charset="-122"/>
                <a:ea typeface="微软雅黑" panose="020B0503020204020204" pitchFamily="34" charset="-122"/>
              </a:rPr>
              <a:t>）</a:t>
            </a:r>
          </a:p>
        </p:txBody>
      </p:sp>
      <p:sp>
        <p:nvSpPr>
          <p:cNvPr id="20" name="Line 11"/>
          <p:cNvSpPr/>
          <p:nvPr>
            <p:custDataLst>
              <p:tags r:id="rId17"/>
            </p:custDataLst>
          </p:nvPr>
        </p:nvSpPr>
        <p:spPr>
          <a:xfrm>
            <a:off x="2360296" y="548423"/>
            <a:ext cx="635" cy="337661"/>
          </a:xfrm>
          <a:prstGeom prst="line">
            <a:avLst/>
          </a:prstGeom>
          <a:ln w="38100" cap="flat" cmpd="sng">
            <a:solidFill>
              <a:srgbClr val="FF00FF"/>
            </a:solidFill>
            <a:prstDash val="solid"/>
            <a:round/>
            <a:headEnd type="none" w="med" len="med"/>
            <a:tailEnd type="triangle" w="med" len="med"/>
          </a:ln>
        </p:spPr>
        <p:txBody>
          <a:bodyPr/>
          <a:lstStyle/>
          <a:p>
            <a:endParaRPr/>
          </a:p>
        </p:txBody>
      </p:sp>
      <p:sp>
        <p:nvSpPr>
          <p:cNvPr id="21" name="文本框 6"/>
          <p:cNvSpPr txBox="1"/>
          <p:nvPr>
            <p:custDataLst>
              <p:tags r:id="rId18"/>
            </p:custDataLst>
          </p:nvPr>
        </p:nvSpPr>
        <p:spPr>
          <a:xfrm>
            <a:off x="2446663" y="486420"/>
            <a:ext cx="3201654" cy="461665"/>
          </a:xfrm>
          <a:prstGeom prst="rect">
            <a:avLst/>
          </a:prstGeom>
          <a:noFill/>
          <a:ln w="9525">
            <a:noFill/>
          </a:ln>
        </p:spPr>
        <p:txBody>
          <a:bodyPr wrap="square" anchor="t">
            <a:spAutoFit/>
          </a:bodyPr>
          <a:lstStyle/>
          <a:p>
            <a:r>
              <a:rPr lang="zh-CN" altLang="en-US" sz="2400" b="1">
                <a:solidFill>
                  <a:srgbClr val="660033"/>
                </a:solidFill>
                <a:latin typeface="楷体" panose="02010609060101010101" pitchFamily="49" charset="-122"/>
                <a:ea typeface="楷体" panose="02010609060101010101" pitchFamily="49" charset="-122"/>
              </a:rPr>
              <a:t>有丝分裂、细胞分化</a:t>
            </a:r>
          </a:p>
        </p:txBody>
      </p:sp>
      <p:sp>
        <p:nvSpPr>
          <p:cNvPr id="22" name="Text Box 5"/>
          <p:cNvSpPr txBox="1">
            <a:spLocks noChangeArrowheads="1"/>
          </p:cNvSpPr>
          <p:nvPr>
            <p:custDataLst>
              <p:tags r:id="rId19"/>
            </p:custDataLst>
          </p:nvPr>
        </p:nvSpPr>
        <p:spPr bwMode="auto">
          <a:xfrm>
            <a:off x="-96622" y="3981294"/>
            <a:ext cx="14983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b="1">
                <a:solidFill>
                  <a:schemeClr val="tx1"/>
                </a:solidFill>
                <a:latin typeface="楷体_GB2312" pitchFamily="49" charset="-122"/>
                <a:ea typeface="楷体_GB2312" pitchFamily="49" charset="-122"/>
              </a:defRPr>
            </a:lvl1pPr>
            <a:lvl2pPr marL="742950" indent="-285750" eaLnBrk="0" hangingPunct="0">
              <a:defRPr sz="3200" b="1">
                <a:solidFill>
                  <a:schemeClr val="tx1"/>
                </a:solidFill>
                <a:latin typeface="楷体_GB2312" pitchFamily="49" charset="-122"/>
                <a:ea typeface="楷体_GB2312" pitchFamily="49" charset="-122"/>
              </a:defRPr>
            </a:lvl2pPr>
            <a:lvl3pPr marL="1143000" indent="-228600" eaLnBrk="0" hangingPunct="0">
              <a:defRPr sz="3200" b="1">
                <a:solidFill>
                  <a:schemeClr val="tx1"/>
                </a:solidFill>
                <a:latin typeface="楷体_GB2312" pitchFamily="49" charset="-122"/>
                <a:ea typeface="楷体_GB2312" pitchFamily="49" charset="-122"/>
              </a:defRPr>
            </a:lvl3pPr>
            <a:lvl4pPr marL="1600200" indent="-228600" eaLnBrk="0" hangingPunct="0">
              <a:defRPr sz="3200" b="1">
                <a:solidFill>
                  <a:schemeClr val="tx1"/>
                </a:solidFill>
                <a:latin typeface="楷体_GB2312" pitchFamily="49" charset="-122"/>
                <a:ea typeface="楷体_GB2312" pitchFamily="49" charset="-122"/>
              </a:defRPr>
            </a:lvl4pPr>
            <a:lvl5pPr marL="2057400" indent="-228600" eaLnBrk="0" hangingPunct="0">
              <a:defRPr sz="3200" b="1">
                <a:solidFill>
                  <a:schemeClr val="tx1"/>
                </a:solidFill>
                <a:latin typeface="楷体_GB2312" pitchFamily="49" charset="-122"/>
                <a:ea typeface="楷体_GB2312" pitchFamily="49" charset="-122"/>
              </a:defRPr>
            </a:lvl5pPr>
            <a:lvl6pPr marL="25146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6pPr>
            <a:lvl7pPr marL="29718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7pPr>
            <a:lvl8pPr marL="34290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8pPr>
            <a:lvl9pPr marL="3886200" indent="-228600" eaLnBrk="0" fontAlgn="base" hangingPunct="0">
              <a:spcBef>
                <a:spcPct val="0"/>
              </a:spcBef>
              <a:spcAft>
                <a:spcPct val="0"/>
              </a:spcAft>
              <a:defRPr sz="3200" b="1">
                <a:solidFill>
                  <a:schemeClr val="tx1"/>
                </a:solidFill>
                <a:latin typeface="楷体_GB2312" pitchFamily="49" charset="-122"/>
                <a:ea typeface="楷体_GB2312" pitchFamily="49" charset="-122"/>
              </a:defRPr>
            </a:lvl9pPr>
          </a:lstStyle>
          <a:p>
            <a:pPr algn="l" eaLnBrk="1" hangingPunct="1">
              <a:spcBef>
                <a:spcPct val="50000"/>
              </a:spcBef>
              <a:buFontTx/>
              <a:buNone/>
            </a:pPr>
            <a:r>
              <a:rPr lang="zh-CN" altLang="en-US" sz="2400" smtClean="0">
                <a:latin typeface="楷体" panose="02010609060101010101" pitchFamily="49" charset="-122"/>
                <a:ea typeface="楷体" panose="02010609060101010101" pitchFamily="49" charset="-122"/>
                <a:sym typeface="+mn-ea"/>
              </a:rPr>
              <a:t>减数第二次分裂</a:t>
            </a:r>
            <a:endParaRPr lang="en-US" altLang="zh-CN" sz="2400">
              <a:latin typeface="楷体" panose="02010609060101010101" pitchFamily="49" charset="-122"/>
              <a:ea typeface="楷体" panose="02010609060101010101" pitchFamily="49"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wipe(up)">
                                      <p:cBhvr>
                                        <p:cTn id="17" dur="500"/>
                                        <p:tgtEl>
                                          <p:spTgt spid="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up)">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left)">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11">
                                            <p:txEl>
                                              <p:pRg st="0" end="0"/>
                                            </p:txEl>
                                          </p:spTgt>
                                        </p:tgtEl>
                                        <p:attrNameLst>
                                          <p:attrName>style.visibility</p:attrName>
                                        </p:attrNameLst>
                                      </p:cBhvr>
                                      <p:to>
                                        <p:strVal val="visible"/>
                                      </p:to>
                                    </p:set>
                                    <p:animEffect transition="in" filter="wipe(up)">
                                      <p:cBhvr>
                                        <p:cTn id="74" dur="500"/>
                                        <p:tgtEl>
                                          <p:spTgt spid="11">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12">
                                            <p:txEl>
                                              <p:pRg st="0" end="0"/>
                                            </p:txEl>
                                          </p:spTgt>
                                        </p:tgtEl>
                                        <p:attrNameLst>
                                          <p:attrName>style.visibility</p:attrName>
                                        </p:attrNameLst>
                                      </p:cBhvr>
                                      <p:to>
                                        <p:strVal val="visible"/>
                                      </p:to>
                                    </p:set>
                                    <p:animEffect transition="in" filter="wipe(up)">
                                      <p:cBhvr>
                                        <p:cTn id="79" dur="500"/>
                                        <p:tgtEl>
                                          <p:spTgt spid="12">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12">
                                            <p:txEl>
                                              <p:pRg st="1" end="1"/>
                                            </p:txEl>
                                          </p:spTgt>
                                        </p:tgtEl>
                                        <p:attrNameLst>
                                          <p:attrName>style.visibility</p:attrName>
                                        </p:attrNameLst>
                                      </p:cBhvr>
                                      <p:to>
                                        <p:strVal val="visible"/>
                                      </p:to>
                                    </p:set>
                                    <p:animEffect transition="in" filter="wipe(up)">
                                      <p:cBhvr>
                                        <p:cTn id="84" dur="500"/>
                                        <p:tgtEl>
                                          <p:spTgt spid="12">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12">
                                            <p:txEl>
                                              <p:pRg st="2" end="2"/>
                                            </p:txEl>
                                          </p:spTgt>
                                        </p:tgtEl>
                                        <p:attrNameLst>
                                          <p:attrName>style.visibility</p:attrName>
                                        </p:attrNameLst>
                                      </p:cBhvr>
                                      <p:to>
                                        <p:strVal val="visible"/>
                                      </p:to>
                                    </p:set>
                                    <p:animEffect transition="in" filter="wipe(up)">
                                      <p:cBhvr>
                                        <p:cTn id="89" dur="500"/>
                                        <p:tgtEl>
                                          <p:spTgt spid="12">
                                            <p:txEl>
                                              <p:pRg st="2" end="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12">
                                            <p:txEl>
                                              <p:pRg st="3" end="3"/>
                                            </p:txEl>
                                          </p:spTgt>
                                        </p:tgtEl>
                                        <p:attrNameLst>
                                          <p:attrName>style.visibility</p:attrName>
                                        </p:attrNameLst>
                                      </p:cBhvr>
                                      <p:to>
                                        <p:strVal val="visible"/>
                                      </p:to>
                                    </p:set>
                                    <p:animEffect transition="in" filter="wipe(up)">
                                      <p:cBhvr>
                                        <p:cTn id="94" dur="500"/>
                                        <p:tgtEl>
                                          <p:spTgt spid="12">
                                            <p:txEl>
                                              <p:pRg st="3" end="3"/>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12">
                                            <p:txEl>
                                              <p:pRg st="4" end="4"/>
                                            </p:txEl>
                                          </p:spTgt>
                                        </p:tgtEl>
                                        <p:attrNameLst>
                                          <p:attrName>style.visibility</p:attrName>
                                        </p:attrNameLst>
                                      </p:cBhvr>
                                      <p:to>
                                        <p:strVal val="visible"/>
                                      </p:to>
                                    </p:set>
                                    <p:animEffect transition="in" filter="wipe(up)">
                                      <p:cBhvr>
                                        <p:cTn id="99" dur="500"/>
                                        <p:tgtEl>
                                          <p:spTgt spid="12">
                                            <p:txEl>
                                              <p:pRg st="4" end="4"/>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wipe(up)">
                                      <p:cBhvr>
                                        <p:cTn id="104" dur="500"/>
                                        <p:tgtEl>
                                          <p:spTgt spid="13"/>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2" fill="hold" grpId="0" nodeType="clickEffect">
                                  <p:stCondLst>
                                    <p:cond delay="0"/>
                                  </p:stCondLst>
                                  <p:childTnLst>
                                    <p:set>
                                      <p:cBhvr>
                                        <p:cTn id="108" dur="1" fill="hold">
                                          <p:stCondLst>
                                            <p:cond delay="0"/>
                                          </p:stCondLst>
                                        </p:cTn>
                                        <p:tgtEl>
                                          <p:spTgt spid="17"/>
                                        </p:tgtEl>
                                        <p:attrNameLst>
                                          <p:attrName>style.visibility</p:attrName>
                                        </p:attrNameLst>
                                      </p:cBhvr>
                                      <p:to>
                                        <p:strVal val="visible"/>
                                      </p:to>
                                    </p:set>
                                    <p:anim calcmode="lin" valueType="num">
                                      <p:cBhvr additive="base">
                                        <p:cTn id="109" dur="500" fill="hold"/>
                                        <p:tgtEl>
                                          <p:spTgt spid="17"/>
                                        </p:tgtEl>
                                        <p:attrNameLst>
                                          <p:attrName>ppt_x</p:attrName>
                                        </p:attrNameLst>
                                      </p:cBhvr>
                                      <p:tavLst>
                                        <p:tav tm="0">
                                          <p:val>
                                            <p:strVal val="1+#ppt_w/2"/>
                                          </p:val>
                                        </p:tav>
                                        <p:tav tm="100000">
                                          <p:val>
                                            <p:strVal val="#ppt_x"/>
                                          </p:val>
                                        </p:tav>
                                      </p:tavLst>
                                    </p:anim>
                                    <p:anim calcmode="lin" valueType="num">
                                      <p:cBhvr additive="base">
                                        <p:cTn id="11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P spid="11" grpId="0" build="p"/>
      <p:bldP spid="12" grpId="0" uiExpand="1" build="p"/>
      <p:bldP spid="13" grpId="0"/>
      <p:bldP spid="14" grpId="0"/>
      <p:bldP spid="15" grpId="0"/>
      <p:bldP spid="17" grpId="0"/>
      <p:bldP spid="19" grpId="0"/>
      <p:bldP spid="21" grpId="0" build="p"/>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10674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5.</a:t>
            </a:r>
            <a:r>
              <a:rPr lang="zh-CN" altLang="en-US" sz="2400" b="1" smtClean="0">
                <a:latin typeface="微软雅黑" panose="020B0503020204020204" pitchFamily="34" charset="-122"/>
                <a:ea typeface="微软雅黑" panose="020B0503020204020204" pitchFamily="34" charset="-122"/>
              </a:rPr>
              <a:t>实质</a:t>
            </a:r>
          </a:p>
        </p:txBody>
      </p:sp>
      <p:sp>
        <p:nvSpPr>
          <p:cNvPr id="31" name="文本框 396322"/>
          <p:cNvSpPr/>
          <p:nvPr>
            <p:custDataLst>
              <p:tags r:id="rId3"/>
            </p:custDataLst>
          </p:nvPr>
        </p:nvSpPr>
        <p:spPr>
          <a:xfrm>
            <a:off x="762000" y="843558"/>
            <a:ext cx="7679055" cy="2676525"/>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5pPr>
          </a:lstStyle>
          <a:p>
            <a:pPr lvl="0">
              <a:lnSpc>
                <a:spcPct val="150000"/>
              </a:lnSpc>
              <a:buFont typeface="Arial" panose="020B0604020202020204" pitchFamily="34" charset="0"/>
            </a:pP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减数分裂</a:t>
            </a:r>
            <a:r>
              <a:rPr lang="en-US" altLang="zh-CN" sz="280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800">
                <a:solidFill>
                  <a:schemeClr val="tx1">
                    <a:lumMod val="95000"/>
                    <a:lumOff val="5000"/>
                  </a:schemeClr>
                </a:solidFill>
                <a:latin typeface="微软雅黑" panose="020B0503020204020204" pitchFamily="34" charset="-122"/>
                <a:ea typeface="微软雅黑" panose="020B0503020204020204" pitchFamily="34" charset="-122"/>
              </a:rPr>
              <a:t>的实质</a:t>
            </a: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是</a:t>
            </a:r>
            <a:endParaRPr lang="en-US" altLang="zh-CN" sz="2800" smtClean="0">
              <a:solidFill>
                <a:schemeClr val="tx1">
                  <a:lumMod val="95000"/>
                  <a:lumOff val="5000"/>
                </a:schemeClr>
              </a:solidFill>
              <a:latin typeface="微软雅黑" panose="020B0503020204020204" pitchFamily="34" charset="-122"/>
              <a:ea typeface="微软雅黑" panose="020B0503020204020204" pitchFamily="34" charset="-122"/>
            </a:endParaRPr>
          </a:p>
          <a:p>
            <a:pPr lvl="0">
              <a:lnSpc>
                <a:spcPct val="150000"/>
              </a:lnSpc>
              <a:buFont typeface="Arial" panose="020B0604020202020204" pitchFamily="34" charset="0"/>
            </a:pPr>
            <a:endPar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endParaRPr>
          </a:p>
          <a:p>
            <a:pPr lvl="0">
              <a:lnSpc>
                <a:spcPct val="150000"/>
              </a:lnSpc>
              <a:buFont typeface="Arial" panose="020B0604020202020204" pitchFamily="34" charset="0"/>
            </a:pP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减数分裂</a:t>
            </a:r>
            <a:r>
              <a:rPr lang="en-US" altLang="zh-CN" sz="280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800">
                <a:solidFill>
                  <a:schemeClr val="tx1">
                    <a:lumMod val="95000"/>
                    <a:lumOff val="5000"/>
                  </a:schemeClr>
                </a:solidFill>
                <a:latin typeface="微软雅黑" panose="020B0503020204020204" pitchFamily="34" charset="-122"/>
                <a:ea typeface="微软雅黑" panose="020B0503020204020204" pitchFamily="34" charset="-122"/>
              </a:rPr>
              <a:t>的实质</a:t>
            </a: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是</a:t>
            </a:r>
            <a:endParaRPr lang="zh-CN" altLang="en-US" sz="2800">
              <a:solidFill>
                <a:schemeClr val="tx1">
                  <a:lumMod val="95000"/>
                  <a:lumOff val="5000"/>
                </a:schemeClr>
              </a:solidFill>
              <a:latin typeface="微软雅黑" panose="020B0503020204020204" pitchFamily="34" charset="-122"/>
              <a:ea typeface="微软雅黑" panose="020B0503020204020204" pitchFamily="34" charset="-122"/>
            </a:endParaRPr>
          </a:p>
          <a:p>
            <a:pPr lvl="0">
              <a:lnSpc>
                <a:spcPct val="150000"/>
              </a:lnSpc>
              <a:buFont typeface="Arial" panose="020B0604020202020204" pitchFamily="34" charset="0"/>
            </a:pP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染色体</a:t>
            </a:r>
            <a:r>
              <a:rPr lang="zh-CN" altLang="en-US" sz="2800">
                <a:solidFill>
                  <a:schemeClr val="tx1">
                    <a:lumMod val="95000"/>
                    <a:lumOff val="5000"/>
                  </a:schemeClr>
                </a:solidFill>
                <a:latin typeface="微软雅黑" panose="020B0503020204020204" pitchFamily="34" charset="-122"/>
                <a:ea typeface="微软雅黑" panose="020B0503020204020204" pitchFamily="34" charset="-122"/>
              </a:rPr>
              <a:t>数目减半发生</a:t>
            </a: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在</a:t>
            </a:r>
            <a:endParaRPr lang="zh-CN" altLang="en-US" sz="280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2" name="文本框 396327"/>
          <p:cNvSpPr/>
          <p:nvPr>
            <p:custDataLst>
              <p:tags r:id="rId4"/>
            </p:custDataLst>
          </p:nvPr>
        </p:nvSpPr>
        <p:spPr>
          <a:xfrm>
            <a:off x="3923665" y="987425"/>
            <a:ext cx="3896360" cy="1124585"/>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5pPr>
          </a:lstStyle>
          <a:p>
            <a:pPr lvl="0">
              <a:lnSpc>
                <a:spcPct val="120000"/>
              </a:lnSpc>
              <a:spcBef>
                <a:spcPct val="0"/>
              </a:spcBef>
              <a:buFont typeface="Arial" panose="020B0604020202020204" pitchFamily="34" charset="0"/>
            </a:pPr>
            <a:r>
              <a:rPr lang="zh-CN" altLang="en-US" sz="280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同源染色体分离</a:t>
            </a:r>
          </a:p>
          <a:p>
            <a:pPr lvl="0">
              <a:lnSpc>
                <a:spcPct val="120000"/>
              </a:lnSpc>
              <a:spcBef>
                <a:spcPct val="0"/>
              </a:spcBef>
              <a:buFont typeface="Arial" panose="020B0604020202020204" pitchFamily="34" charset="0"/>
            </a:pPr>
            <a:r>
              <a:rPr lang="zh-CN" altLang="en-US" sz="280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非同源染色体自由组合</a:t>
            </a:r>
          </a:p>
        </p:txBody>
      </p:sp>
      <p:sp>
        <p:nvSpPr>
          <p:cNvPr id="33" name="文本框 396328"/>
          <p:cNvSpPr/>
          <p:nvPr>
            <p:custDataLst>
              <p:tags r:id="rId5"/>
            </p:custDataLst>
          </p:nvPr>
        </p:nvSpPr>
        <p:spPr>
          <a:xfrm>
            <a:off x="4067680" y="2310016"/>
            <a:ext cx="3331210" cy="52322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5pPr>
          </a:lstStyle>
          <a:p>
            <a:pPr>
              <a:spcBef>
                <a:spcPct val="0"/>
              </a:spcBef>
            </a:pPr>
            <a:r>
              <a:rPr lang="zh-CN" altLang="en-US" sz="280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姐妹染色单体分离</a:t>
            </a:r>
          </a:p>
        </p:txBody>
      </p:sp>
      <p:sp>
        <p:nvSpPr>
          <p:cNvPr id="34" name="文本框 396329"/>
          <p:cNvSpPr/>
          <p:nvPr>
            <p:custDataLst>
              <p:tags r:id="rId6"/>
            </p:custDataLst>
          </p:nvPr>
        </p:nvSpPr>
        <p:spPr>
          <a:xfrm>
            <a:off x="4643442" y="2931508"/>
            <a:ext cx="2620010" cy="52322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5pPr>
          </a:lstStyle>
          <a:p>
            <a:pPr lvl="0">
              <a:spcBef>
                <a:spcPct val="0"/>
              </a:spcBef>
            </a:pPr>
            <a:r>
              <a:rPr lang="zh-CN" altLang="en-US" sz="280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减数分裂</a:t>
            </a:r>
            <a:r>
              <a:rPr lang="en-US" altLang="zh-CN" sz="2800">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Ⅰ</a:t>
            </a:r>
            <a:endParaRPr lang="zh-CN" altLang="en-US" sz="2800">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35" name="圆角矩形 4"/>
          <p:cNvGrpSpPr/>
          <p:nvPr>
            <p:custDataLst>
              <p:tags r:id="rId7"/>
            </p:custDataLst>
          </p:nvPr>
        </p:nvGrpSpPr>
        <p:grpSpPr>
          <a:xfrm>
            <a:off x="7947596" y="3890739"/>
            <a:ext cx="1231392" cy="1231392"/>
            <a:chOff x="0" y="0"/>
            <a:chExt cx="1231392" cy="1231392"/>
          </a:xfrm>
        </p:grpSpPr>
        <p:pic>
          <p:nvPicPr>
            <p:cNvPr id="36" name="圆角矩形 4"/>
            <p:cNvPicPr>
              <a:picLocks noChangeArrowheads="1"/>
            </p:cNvPicPr>
            <p:nvPr>
              <p:custDataLst>
                <p:tags r:id="rId9"/>
              </p:custDataLst>
            </p:nvPr>
          </p:nvPicPr>
          <p:blipFill>
            <a:blip r:embed="rId13">
              <a:extLst>
                <a:ext uri="{28A0092B-C50C-407E-A947-70E740481C1C}">
                  <a14:useLocalDpi xmlns:a14="http://schemas.microsoft.com/office/drawing/2010/main" val="0"/>
                </a:ext>
              </a:extLst>
            </a:blip>
            <a:stretch>
              <a:fillRect/>
            </a:stretch>
          </p:blipFill>
          <p:spPr bwMode="auto">
            <a:xfrm>
              <a:off x="0" y="0"/>
              <a:ext cx="1231392" cy="123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6"/>
            <p:cNvSpPr txBox="1">
              <a:spLocks noChangeArrowheads="1"/>
            </p:cNvSpPr>
            <p:nvPr>
              <p:custDataLst>
                <p:tags r:id="rId10"/>
              </p:custDataLst>
            </p:nvPr>
          </p:nvSpPr>
          <p:spPr bwMode="auto">
            <a:xfrm>
              <a:off x="68421" y="65182"/>
              <a:ext cx="1099263" cy="109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grpSp>
      <p:pic>
        <p:nvPicPr>
          <p:cNvPr id="38" name="图片 10" descr="999.png"/>
          <p:cNvPicPr>
            <a:picLocks noChangeAspect="1" noChangeArrowheads="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bwMode="auto">
          <a:xfrm>
            <a:off x="8313737" y="4253642"/>
            <a:ext cx="830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5"/>
          <a:stretch>
            <a:fillRect/>
          </a:stretch>
        </a:blipFill>
        <a:effectLst/>
      </p:bgPr>
    </p:bg>
    <p:spTree>
      <p:nvGrpSpPr>
        <p:cNvPr id="1" name=""/>
        <p:cNvGrpSpPr/>
        <p:nvPr/>
      </p:nvGrpSpPr>
      <p:grpSpPr>
        <a:xfrm>
          <a:off x="0" y="0"/>
          <a:ext cx="0" cy="0"/>
          <a:chOff x="0" y="0"/>
          <a:chExt cx="0" cy="0"/>
        </a:xfrm>
      </p:grpSpPr>
      <p:sp>
        <p:nvSpPr>
          <p:cNvPr id="13314" name="矩形 1"/>
          <p:cNvSpPr>
            <a:spLocks noChangeArrowheads="1"/>
          </p:cNvSpPr>
          <p:nvPr>
            <p:custDataLst>
              <p:tags r:id="rId1"/>
            </p:custDataLst>
          </p:nvPr>
        </p:nvSpPr>
        <p:spPr bwMode="auto">
          <a:xfrm>
            <a:off x="1714500" y="2071688"/>
            <a:ext cx="5786438" cy="857250"/>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3315" name="矩形 129"/>
          <p:cNvSpPr>
            <a:spLocks noChangeArrowheads="1"/>
          </p:cNvSpPr>
          <p:nvPr>
            <p:custDataLst>
              <p:tags r:id="rId2"/>
            </p:custDataLst>
          </p:nvPr>
        </p:nvSpPr>
        <p:spPr bwMode="auto">
          <a:xfrm>
            <a:off x="3357880" y="2214880"/>
            <a:ext cx="44970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latin typeface="微软雅黑" panose="020B0503020204020204" pitchFamily="34" charset="-122"/>
                <a:ea typeface="微软雅黑" panose="020B0503020204020204" pitchFamily="34" charset="-122"/>
              </a:rPr>
              <a:t>精卵生殖细胞形成过程的异同</a:t>
            </a:r>
          </a:p>
        </p:txBody>
      </p:sp>
      <p:sp>
        <p:nvSpPr>
          <p:cNvPr id="13316" name="TextBox 3"/>
          <p:cNvSpPr txBox="1">
            <a:spLocks noChangeArrowheads="1"/>
          </p:cNvSpPr>
          <p:nvPr>
            <p:custDataLst>
              <p:tags r:id="rId3"/>
            </p:custDataLst>
          </p:nvPr>
        </p:nvSpPr>
        <p:spPr bwMode="auto">
          <a:xfrm>
            <a:off x="2571750" y="2000250"/>
            <a:ext cx="10001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6000" b="1" smtClean="0"/>
              <a:t>04</a:t>
            </a:r>
            <a:endParaRPr lang="zh-CN" altLang="en-US" sz="6000" b="1"/>
          </a:p>
        </p:txBody>
      </p:sp>
    </p:spTree>
  </p:cSld>
  <p:clrMapOvr>
    <a:masterClrMapping/>
  </p:clrMapOvr>
  <p:transition>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形成生殖细胞</a:t>
            </a:r>
            <a:endParaRPr lang="en-US" altLang="zh-CN" sz="2400" b="1">
              <a:latin typeface="微软雅黑" panose="020B0503020204020204" pitchFamily="34" charset="-122"/>
              <a:ea typeface="微软雅黑" panose="020B0503020204020204" pitchFamily="34" charset="-122"/>
            </a:endParaRPr>
          </a:p>
        </p:txBody>
      </p:sp>
      <p:sp>
        <p:nvSpPr>
          <p:cNvPr id="6" name="文本框 57347"/>
          <p:cNvSpPr txBox="1"/>
          <p:nvPr>
            <p:custDataLst>
              <p:tags r:id="rId3"/>
            </p:custDataLst>
          </p:nvPr>
        </p:nvSpPr>
        <p:spPr>
          <a:xfrm>
            <a:off x="2881810" y="226549"/>
            <a:ext cx="5915760" cy="954107"/>
          </a:xfrm>
          <a:prstGeom prst="rect">
            <a:avLst/>
          </a:prstGeom>
          <a:noFill/>
          <a:ln w="9525">
            <a:noFill/>
          </a:ln>
        </p:spPr>
        <p:txBody>
          <a:bodyPr wrap="square">
            <a:spAutoFit/>
          </a:bodyPr>
          <a:lstStyle/>
          <a:p>
            <a:r>
              <a:rPr lang="zh-CN" altLang="en-US" sz="2800" b="1" smtClean="0">
                <a:solidFill>
                  <a:schemeClr val="accent6">
                    <a:lumMod val="50000"/>
                  </a:schemeClr>
                </a:solidFill>
                <a:latin typeface="楷体" panose="02010609060101010101" pitchFamily="49" charset="-122"/>
                <a:ea typeface="楷体" panose="02010609060101010101" pitchFamily="49" charset="-122"/>
              </a:rPr>
              <a:t>    假设进行</a:t>
            </a:r>
            <a:r>
              <a:rPr lang="zh-CN" altLang="en-US" sz="2800" b="1">
                <a:solidFill>
                  <a:schemeClr val="accent6">
                    <a:lumMod val="50000"/>
                  </a:schemeClr>
                </a:solidFill>
                <a:latin typeface="楷体" panose="02010609060101010101" pitchFamily="49" charset="-122"/>
                <a:ea typeface="楷体" panose="02010609060101010101" pitchFamily="49" charset="-122"/>
              </a:rPr>
              <a:t>有性生殖的生物</a:t>
            </a:r>
            <a:r>
              <a:rPr lang="zh-CN" altLang="en-US" sz="2800" b="1" smtClean="0">
                <a:solidFill>
                  <a:schemeClr val="accent6">
                    <a:lumMod val="50000"/>
                  </a:schemeClr>
                </a:solidFill>
                <a:latin typeface="楷体" panose="02010609060101010101" pitchFamily="49" charset="-122"/>
                <a:ea typeface="楷体" panose="02010609060101010101" pitchFamily="49" charset="-122"/>
              </a:rPr>
              <a:t>以有丝分裂</a:t>
            </a:r>
            <a:r>
              <a:rPr lang="zh-CN" altLang="en-US" sz="2800" b="1">
                <a:solidFill>
                  <a:schemeClr val="accent6">
                    <a:lumMod val="50000"/>
                  </a:schemeClr>
                </a:solidFill>
                <a:latin typeface="楷体" panose="02010609060101010101" pitchFamily="49" charset="-122"/>
                <a:ea typeface="楷体" panose="02010609060101010101" pitchFamily="49" charset="-122"/>
              </a:rPr>
              <a:t>的方式产生两性生殖细胞。</a:t>
            </a:r>
            <a:endParaRPr lang="en-US" altLang="zh-CN" sz="2800" b="1">
              <a:solidFill>
                <a:schemeClr val="accent6">
                  <a:lumMod val="50000"/>
                </a:schemeClr>
              </a:solidFill>
              <a:latin typeface="楷体" panose="02010609060101010101" pitchFamily="49" charset="-122"/>
              <a:ea typeface="楷体" panose="02010609060101010101" pitchFamily="49" charset="-122"/>
            </a:endParaRPr>
          </a:p>
        </p:txBody>
      </p:sp>
      <p:sp>
        <p:nvSpPr>
          <p:cNvPr id="13" name="文本框 13"/>
          <p:cNvSpPr txBox="1"/>
          <p:nvPr>
            <p:custDataLst>
              <p:tags r:id="rId4"/>
            </p:custDataLst>
          </p:nvPr>
        </p:nvSpPr>
        <p:spPr>
          <a:xfrm>
            <a:off x="1826850" y="1424460"/>
            <a:ext cx="829073" cy="477054"/>
          </a:xfrm>
          <a:prstGeom prst="rect">
            <a:avLst/>
          </a:prstGeom>
          <a:noFill/>
        </p:spPr>
        <p:txBody>
          <a:bodyPr wrap="none" rtlCol="0">
            <a:spAutoFit/>
          </a:bodyPr>
          <a:lstStyle/>
          <a:p>
            <a:r>
              <a:rPr lang="zh-CN" altLang="en-US" sz="2500" b="1">
                <a:solidFill>
                  <a:schemeClr val="accent1">
                    <a:lumMod val="5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精子</a:t>
            </a:r>
          </a:p>
        </p:txBody>
      </p:sp>
      <p:sp>
        <p:nvSpPr>
          <p:cNvPr id="14" name="文本框 14"/>
          <p:cNvSpPr txBox="1"/>
          <p:nvPr>
            <p:custDataLst>
              <p:tags r:id="rId5"/>
            </p:custDataLst>
          </p:nvPr>
        </p:nvSpPr>
        <p:spPr>
          <a:xfrm>
            <a:off x="1745391" y="2884190"/>
            <a:ext cx="1241756" cy="477054"/>
          </a:xfrm>
          <a:prstGeom prst="rect">
            <a:avLst/>
          </a:prstGeom>
          <a:noFill/>
        </p:spPr>
        <p:txBody>
          <a:bodyPr wrap="square" rtlCol="0">
            <a:spAutoFit/>
          </a:bodyPr>
          <a:lstStyle/>
          <a:p>
            <a:r>
              <a:rPr lang="zh-CN" altLang="en-US" sz="2500" b="1" smtClean="0">
                <a:solidFill>
                  <a:schemeClr val="accent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卵细胞</a:t>
            </a:r>
            <a:endParaRPr lang="zh-CN" altLang="en-US" sz="2500" b="1">
              <a:solidFill>
                <a:schemeClr val="accent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5" name="文本框 15"/>
          <p:cNvSpPr txBox="1"/>
          <p:nvPr>
            <p:custDataLst>
              <p:tags r:id="rId6"/>
            </p:custDataLst>
          </p:nvPr>
        </p:nvSpPr>
        <p:spPr>
          <a:xfrm>
            <a:off x="4812057" y="2105849"/>
            <a:ext cx="1186396" cy="477054"/>
          </a:xfrm>
          <a:prstGeom prst="rect">
            <a:avLst/>
          </a:prstGeom>
          <a:noFill/>
        </p:spPr>
        <p:txBody>
          <a:bodyPr wrap="squar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受精卵</a:t>
            </a:r>
            <a:endParaRPr lang="zh-CN" altLang="en-US" sz="2500" b="1">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nvGrpSpPr>
          <p:cNvPr id="16" name="组合 15"/>
          <p:cNvGrpSpPr/>
          <p:nvPr>
            <p:custDataLst>
              <p:tags r:id="rId7"/>
            </p:custDataLst>
          </p:nvPr>
        </p:nvGrpSpPr>
        <p:grpSpPr>
          <a:xfrm>
            <a:off x="2643956" y="1682699"/>
            <a:ext cx="2190751" cy="1498285"/>
            <a:chOff x="2795612" y="2061649"/>
            <a:chExt cx="2190751" cy="1498285"/>
          </a:xfrm>
        </p:grpSpPr>
        <p:cxnSp>
          <p:nvCxnSpPr>
            <p:cNvPr id="17" name="直接连接符 16"/>
            <p:cNvCxnSpPr/>
            <p:nvPr>
              <p:custDataLst>
                <p:tags r:id="rId24"/>
              </p:custDataLst>
            </p:nvPr>
          </p:nvCxnSpPr>
          <p:spPr>
            <a:xfrm>
              <a:off x="2795612" y="2061649"/>
              <a:ext cx="647857" cy="70257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25"/>
              </p:custDataLst>
            </p:nvPr>
          </p:nvCxnSpPr>
          <p:spPr>
            <a:xfrm flipV="1">
              <a:off x="3001511" y="2790680"/>
              <a:ext cx="441958" cy="76925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26"/>
              </p:custDataLst>
            </p:nvPr>
          </p:nvCxnSpPr>
          <p:spPr>
            <a:xfrm>
              <a:off x="3443469" y="2764226"/>
              <a:ext cx="1542894"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直接箭头连接符 19"/>
          <p:cNvCxnSpPr/>
          <p:nvPr>
            <p:custDataLst>
              <p:tags r:id="rId8"/>
            </p:custDataLst>
          </p:nvPr>
        </p:nvCxnSpPr>
        <p:spPr>
          <a:xfrm flipV="1">
            <a:off x="5998453" y="2368198"/>
            <a:ext cx="1597883" cy="1037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1"/>
          <p:cNvSpPr txBox="1"/>
          <p:nvPr>
            <p:custDataLst>
              <p:tags r:id="rId9"/>
            </p:custDataLst>
          </p:nvPr>
        </p:nvSpPr>
        <p:spPr>
          <a:xfrm>
            <a:off x="3301887" y="1891144"/>
            <a:ext cx="1532820" cy="477054"/>
          </a:xfrm>
          <a:prstGeom prst="rect">
            <a:avLst/>
          </a:prstGeom>
          <a:noFill/>
        </p:spPr>
        <p:txBody>
          <a:bodyPr wrap="square" rtlCol="0">
            <a:spAutoFit/>
          </a:bodyPr>
          <a:lstStyle/>
          <a:p>
            <a:r>
              <a:rPr lang="zh-CN" altLang="en-US" sz="2500" b="1">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受精作用</a:t>
            </a:r>
          </a:p>
        </p:txBody>
      </p:sp>
      <p:sp>
        <p:nvSpPr>
          <p:cNvPr id="22" name="文本框 22"/>
          <p:cNvSpPr txBox="1"/>
          <p:nvPr>
            <p:custDataLst>
              <p:tags r:id="rId10"/>
            </p:custDataLst>
          </p:nvPr>
        </p:nvSpPr>
        <p:spPr>
          <a:xfrm>
            <a:off x="5936873" y="1912900"/>
            <a:ext cx="1473480" cy="477054"/>
          </a:xfrm>
          <a:prstGeom prst="rect">
            <a:avLst/>
          </a:prstGeom>
          <a:noFill/>
        </p:spPr>
        <p:txBody>
          <a:bodyPr wrap="non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细胞分裂</a:t>
            </a:r>
            <a:endParaRPr lang="zh-CN" altLang="en-US" sz="2500" b="1">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3" name="文本框 23"/>
          <p:cNvSpPr txBox="1"/>
          <p:nvPr>
            <p:custDataLst>
              <p:tags r:id="rId11"/>
            </p:custDataLst>
          </p:nvPr>
        </p:nvSpPr>
        <p:spPr>
          <a:xfrm>
            <a:off x="5998453" y="2344376"/>
            <a:ext cx="1605639" cy="477054"/>
          </a:xfrm>
          <a:prstGeom prst="rect">
            <a:avLst/>
          </a:prstGeom>
          <a:noFill/>
        </p:spPr>
        <p:txBody>
          <a:bodyPr wrap="squar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细胞分化</a:t>
            </a:r>
            <a:endParaRPr lang="zh-CN" altLang="en-US" sz="2500" b="1">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4" name="文本框 24"/>
          <p:cNvSpPr txBox="1"/>
          <p:nvPr>
            <p:custDataLst>
              <p:tags r:id="rId12"/>
            </p:custDataLst>
          </p:nvPr>
        </p:nvSpPr>
        <p:spPr>
          <a:xfrm>
            <a:off x="4796100" y="2534993"/>
            <a:ext cx="1377342"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92</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5" name="文本框 25"/>
          <p:cNvSpPr txBox="1"/>
          <p:nvPr>
            <p:custDataLst>
              <p:tags r:id="rId13"/>
            </p:custDataLst>
          </p:nvPr>
        </p:nvSpPr>
        <p:spPr>
          <a:xfrm>
            <a:off x="1574995" y="3314005"/>
            <a:ext cx="1377342"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6" name="文本框 26"/>
          <p:cNvSpPr txBox="1"/>
          <p:nvPr>
            <p:custDataLst>
              <p:tags r:id="rId14"/>
            </p:custDataLst>
          </p:nvPr>
        </p:nvSpPr>
        <p:spPr>
          <a:xfrm>
            <a:off x="1605848" y="1891144"/>
            <a:ext cx="1240017"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9" name="文本框 29"/>
          <p:cNvSpPr txBox="1"/>
          <p:nvPr>
            <p:custDataLst>
              <p:tags r:id="rId15"/>
            </p:custDataLst>
          </p:nvPr>
        </p:nvSpPr>
        <p:spPr>
          <a:xfrm>
            <a:off x="472907" y="1435846"/>
            <a:ext cx="506870" cy="477054"/>
          </a:xfrm>
          <a:prstGeom prst="rect">
            <a:avLst/>
          </a:prstGeom>
          <a:noFill/>
        </p:spPr>
        <p:txBody>
          <a:bodyPr wrap="none" rtlCol="0">
            <a:spAutoFit/>
          </a:bodyPr>
          <a:lstStyle/>
          <a:p>
            <a:r>
              <a:rPr lang="zh-CN" altLang="en-US" sz="2500" b="1" smtClean="0">
                <a:solidFill>
                  <a:schemeClr val="accent1">
                    <a:lumMod val="5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男</a:t>
            </a:r>
            <a:endParaRPr lang="zh-CN" altLang="en-US" sz="2500" b="1">
              <a:solidFill>
                <a:schemeClr val="accent1">
                  <a:lumMod val="5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0" name="文本框 30"/>
          <p:cNvSpPr txBox="1"/>
          <p:nvPr>
            <p:custDataLst>
              <p:tags r:id="rId16"/>
            </p:custDataLst>
          </p:nvPr>
        </p:nvSpPr>
        <p:spPr>
          <a:xfrm>
            <a:off x="460940" y="2860936"/>
            <a:ext cx="506870" cy="477054"/>
          </a:xfrm>
          <a:prstGeom prst="rect">
            <a:avLst/>
          </a:prstGeom>
          <a:noFill/>
        </p:spPr>
        <p:txBody>
          <a:bodyPr wrap="none" rtlCol="0">
            <a:spAutoFit/>
          </a:bodyPr>
          <a:lstStyle/>
          <a:p>
            <a:r>
              <a:rPr lang="zh-CN" altLang="en-US" sz="2500" b="1" smtClean="0">
                <a:solidFill>
                  <a:schemeClr val="accent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女</a:t>
            </a:r>
            <a:endParaRPr lang="zh-CN" altLang="en-US" sz="2500" b="1">
              <a:solidFill>
                <a:schemeClr val="accent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1" name="文本框 31"/>
          <p:cNvSpPr txBox="1"/>
          <p:nvPr>
            <p:custDataLst>
              <p:tags r:id="rId17"/>
            </p:custDataLst>
          </p:nvPr>
        </p:nvSpPr>
        <p:spPr>
          <a:xfrm>
            <a:off x="152027" y="1901514"/>
            <a:ext cx="1210295"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2" name="文本框 32"/>
          <p:cNvSpPr txBox="1"/>
          <p:nvPr>
            <p:custDataLst>
              <p:tags r:id="rId18"/>
            </p:custDataLst>
          </p:nvPr>
        </p:nvSpPr>
        <p:spPr>
          <a:xfrm>
            <a:off x="97323" y="3292448"/>
            <a:ext cx="1210296"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33" name="直接箭头连接符 32"/>
          <p:cNvCxnSpPr/>
          <p:nvPr>
            <p:custDataLst>
              <p:tags r:id="rId19"/>
            </p:custDataLst>
          </p:nvPr>
        </p:nvCxnSpPr>
        <p:spPr>
          <a:xfrm>
            <a:off x="963600" y="1674660"/>
            <a:ext cx="799482"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custDataLst>
              <p:tags r:id="rId20"/>
            </p:custDataLst>
          </p:nvPr>
        </p:nvCxnSpPr>
        <p:spPr>
          <a:xfrm>
            <a:off x="967810" y="3099463"/>
            <a:ext cx="799482"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5"/>
          <p:cNvSpPr txBox="1"/>
          <p:nvPr>
            <p:custDataLst>
              <p:tags r:id="rId21"/>
            </p:custDataLst>
          </p:nvPr>
        </p:nvSpPr>
        <p:spPr>
          <a:xfrm>
            <a:off x="7584369" y="2582903"/>
            <a:ext cx="1262631"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92</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2" name="矩形 11"/>
          <p:cNvSpPr/>
          <p:nvPr>
            <p:custDataLst>
              <p:tags r:id="rId22"/>
            </p:custDataLst>
          </p:nvPr>
        </p:nvSpPr>
        <p:spPr>
          <a:xfrm>
            <a:off x="1367551" y="4155926"/>
            <a:ext cx="6732841" cy="523220"/>
          </a:xfrm>
          <a:prstGeom prst="rect">
            <a:avLst/>
          </a:prstGeom>
          <a:solidFill>
            <a:schemeClr val="accent5">
              <a:lumMod val="50000"/>
            </a:schemeClr>
          </a:solidFill>
          <a:ln>
            <a:solidFill>
              <a:srgbClr val="7030A0"/>
            </a:solidFill>
          </a:ln>
        </p:spPr>
        <p:txBody>
          <a:bodyPr wrap="square">
            <a:spAutoFit/>
          </a:bodyPr>
          <a:lstStyle/>
          <a:p>
            <a:pPr>
              <a:spcBef>
                <a:spcPct val="50000"/>
              </a:spcBef>
              <a:buClr>
                <a:schemeClr val="hlink"/>
              </a:buClr>
            </a:pPr>
            <a:r>
              <a:rPr lang="zh-CN" altLang="en-US" sz="2800" b="1">
                <a:solidFill>
                  <a:schemeClr val="bg1"/>
                </a:solidFill>
                <a:latin typeface="微软雅黑" panose="020B0503020204020204" pitchFamily="34" charset="-122"/>
                <a:ea typeface="微软雅黑" panose="020B0503020204020204" pitchFamily="34" charset="-122"/>
              </a:rPr>
              <a:t>生殖细胞的形成不能通过有丝分裂的方式。</a:t>
            </a:r>
          </a:p>
        </p:txBody>
      </p:sp>
      <p:sp>
        <p:nvSpPr>
          <p:cNvPr id="2" name="TextBox 1"/>
          <p:cNvSpPr txBox="1"/>
          <p:nvPr>
            <p:custDataLst>
              <p:tags r:id="rId23"/>
            </p:custDataLst>
          </p:nvPr>
        </p:nvSpPr>
        <p:spPr>
          <a:xfrm>
            <a:off x="7663882" y="2105849"/>
            <a:ext cx="903447" cy="477054"/>
          </a:xfrm>
          <a:prstGeom prst="rect">
            <a:avLst/>
          </a:prstGeom>
          <a:noFill/>
        </p:spPr>
        <p:txBody>
          <a:bodyPr wrap="square" rtlCol="0">
            <a:spAutoFit/>
          </a:bodyPr>
          <a:lstStyle/>
          <a:p>
            <a:r>
              <a:rPr lang="zh-CN" altLang="en-US" sz="2500" b="1">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个体</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randombar(horizont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randombar(horizontal)">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randombar(horizontal)">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wipe(left)">
                                      <p:cBhvr>
                                        <p:cTn id="9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P spid="21" grpId="0"/>
      <p:bldP spid="22" grpId="0"/>
      <p:bldP spid="23" grpId="0"/>
      <p:bldP spid="24" grpId="0"/>
      <p:bldP spid="25" grpId="0"/>
      <p:bldP spid="26" grpId="0"/>
      <p:bldP spid="29" grpId="0"/>
      <p:bldP spid="30" grpId="0"/>
      <p:bldP spid="31" grpId="0"/>
      <p:bldP spid="32" grpId="0"/>
      <p:bldP spid="35" grpId="0"/>
      <p:bldP spid="12"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4754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四、精卵生殖细胞形成过程的异同</a:t>
            </a:r>
            <a:endParaRPr lang="en-US" altLang="zh-CN" sz="2400" b="1">
              <a:latin typeface="微软雅黑" panose="020B0503020204020204" pitchFamily="34" charset="-122"/>
              <a:ea typeface="微软雅黑" panose="020B0503020204020204" pitchFamily="34" charset="-122"/>
            </a:endParaRPr>
          </a:p>
        </p:txBody>
      </p:sp>
      <p:graphicFrame>
        <p:nvGraphicFramePr>
          <p:cNvPr id="4" name="表格 1"/>
          <p:cNvGraphicFramePr>
            <a:graphicFrameLocks noGrp="1"/>
          </p:cNvGraphicFramePr>
          <p:nvPr>
            <p:custDataLst>
              <p:tags r:id="rId3"/>
            </p:custDataLst>
          </p:nvPr>
        </p:nvGraphicFramePr>
        <p:xfrm>
          <a:off x="214313" y="806843"/>
          <a:ext cx="8750175" cy="4069164"/>
        </p:xfrm>
        <a:graphic>
          <a:graphicData uri="http://schemas.openxmlformats.org/drawingml/2006/table">
            <a:tbl>
              <a:tblPr>
                <a:tableStyleId>{ED083AE6-46FA-4A59-8FB0-9F97EB10719F}</a:tableStyleId>
              </a:tblPr>
              <a:tblGrid>
                <a:gridCol w="53161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2961977">
                  <a:extLst>
                    <a:ext uri="{9D8B030D-6E8A-4147-A177-3AD203B41FA5}">
                      <a16:colId xmlns:a16="http://schemas.microsoft.com/office/drawing/2014/main" val="20002"/>
                    </a:ext>
                  </a:extLst>
                </a:gridCol>
                <a:gridCol w="206375">
                  <a:extLst>
                    <a:ext uri="{9D8B030D-6E8A-4147-A177-3AD203B41FA5}">
                      <a16:colId xmlns:a16="http://schemas.microsoft.com/office/drawing/2014/main" val="20003"/>
                    </a:ext>
                  </a:extLst>
                </a:gridCol>
                <a:gridCol w="3754065">
                  <a:extLst>
                    <a:ext uri="{9D8B030D-6E8A-4147-A177-3AD203B41FA5}">
                      <a16:colId xmlns:a16="http://schemas.microsoft.com/office/drawing/2014/main" val="20004"/>
                    </a:ext>
                  </a:extLst>
                </a:gridCol>
              </a:tblGrid>
              <a:tr h="342914">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endParaRPr lang="zh-CN" altLang="en-US" sz="2000" b="1">
                        <a:solidFill>
                          <a:srgbClr val="FFFFFF"/>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endParaRPr lang="zh-CN" altLang="en-US" sz="2000" b="1">
                        <a:solidFill>
                          <a:srgbClr val="FFFFFF"/>
                        </a:solidFill>
                        <a:latin typeface="微软雅黑" panose="020B0503020204020204" pitchFamily="34" charset="-122"/>
                        <a:ea typeface="微软雅黑" panose="020B0503020204020204" pitchFamily="34" charset="-122"/>
                      </a:endParaRPr>
                    </a:p>
                  </a:txBody>
                  <a:tcPr marL="91441" marR="91441" marT="34297" marB="34297" anchor="ctr"/>
                </a:tc>
                <a:tc gridSpan="2">
                  <a:txBody>
                    <a:bodyPr/>
                    <a:lstStyle/>
                    <a:p>
                      <a:pPr marL="0" lvl="0" indent="0" algn="ctr" eaLnBrk="1" hangingPunct="1"/>
                      <a:r>
                        <a:rPr lang="zh-CN" altLang="en-US" sz="2000"/>
                        <a:t>精子</a:t>
                      </a:r>
                      <a:endParaRPr lang="zh-CN" altLang="en-US" sz="2000" b="1">
                        <a:solidFill>
                          <a:schemeClr val="tx1"/>
                        </a:solidFill>
                        <a:latin typeface="微软雅黑" panose="020B0503020204020204" pitchFamily="34" charset="-122"/>
                        <a:ea typeface="微软雅黑" panose="020B0503020204020204" pitchFamily="34" charset="-122"/>
                      </a:endParaRPr>
                    </a:p>
                  </a:txBody>
                  <a:tcPr marL="91441" marR="91441" marT="34297" marB="34297" anchor="ctr"/>
                </a:tc>
                <a:tc hMerge="1">
                  <a:txBody>
                    <a:bodyPr/>
                    <a:lstStyle/>
                    <a:p>
                      <a:endParaRPr lang="zh-CN"/>
                    </a:p>
                  </a:txBody>
                  <a:tcPr/>
                </a:tc>
                <a:tc>
                  <a:txBody>
                    <a:bodyPr/>
                    <a:lstStyle/>
                    <a:p>
                      <a:pPr marL="0" lvl="0" indent="0" algn="ctr" eaLnBrk="1" hangingPunct="1"/>
                      <a:r>
                        <a:rPr lang="zh-CN" altLang="en-US" sz="2000"/>
                        <a:t>卵细胞</a:t>
                      </a:r>
                      <a:endParaRPr lang="zh-CN" altLang="en-US" sz="2000" b="1">
                        <a:solidFill>
                          <a:srgbClr val="FFFFFF"/>
                        </a:solidFill>
                        <a:latin typeface="微软雅黑" panose="020B0503020204020204" pitchFamily="34" charset="-122"/>
                        <a:ea typeface="微软雅黑" panose="020B0503020204020204" pitchFamily="34" charset="-122"/>
                      </a:endParaRPr>
                    </a:p>
                  </a:txBody>
                  <a:tcPr marL="91441" marR="91441" marT="34297" marB="34297" anchor="ctr"/>
                </a:tc>
                <a:extLst>
                  <a:ext uri="{0D108BD9-81ED-4DB2-BD59-A6C34878D82A}">
                    <a16:rowId xmlns:a16="http://schemas.microsoft.com/office/drawing/2014/main" val="10000"/>
                  </a:ext>
                </a:extLst>
              </a:tr>
              <a:tr h="890057">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相同点</a:t>
                      </a:r>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gridSpan="4">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endParaRPr lang="en-US" altLang="zh-CN" sz="2000"/>
                    </a:p>
                    <a:p>
                      <a:pPr marL="0" lvl="0" indent="0" algn="ctr" eaLnBrk="1" hangingPunct="1"/>
                      <a:endParaRPr lang="en-US" altLang="zh-CN" sz="2000"/>
                    </a:p>
                    <a:p>
                      <a:pPr marL="0" lvl="0" indent="0" algn="ctr" eaLnBrk="1" hangingPunct="1"/>
                      <a:endParaRPr lang="en-US" altLang="zh-CN"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67103">
                <a:tc rowSpan="4">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不同点</a:t>
                      </a:r>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场所</a:t>
                      </a:r>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p>
                      <a:endParaRPr lang="zh-CN" altLang="en-US"/>
                    </a:p>
                  </a:txBody>
                  <a:tcPr marL="91441" marR="91441" marT="34297" marB="34297" anchor="ctr"/>
                </a:tc>
                <a:tc gridSpan="2">
                  <a:txBody>
                    <a:bodyPr/>
                    <a:lstStyle/>
                    <a:p>
                      <a:endParaRPr lang="zh-CN" altLang="en-US"/>
                    </a:p>
                  </a:txBody>
                  <a:tcPr marL="91441" marR="91441" marT="34297" marB="34297" anchor="ctr"/>
                </a:tc>
                <a:tc hMerge="1">
                  <a:txBody>
                    <a:bodyPr/>
                    <a:lstStyle/>
                    <a:p>
                      <a:endParaRPr lang="zh-CN"/>
                    </a:p>
                  </a:txBody>
                  <a:tcPr marL="91441" marR="91441" marT="34297" marB="34297" anchor="ctr"/>
                </a:tc>
                <a:extLst>
                  <a:ext uri="{0D108BD9-81ED-4DB2-BD59-A6C34878D82A}">
                    <a16:rowId xmlns:a16="http://schemas.microsoft.com/office/drawing/2014/main" val="10002"/>
                  </a:ext>
                </a:extLst>
              </a:tr>
              <a:tr h="757805">
                <a:tc vMerge="1">
                  <a:txBody>
                    <a:bodyPr/>
                    <a:lstStyle/>
                    <a:p>
                      <a:endParaRPr lang="zh-CN"/>
                    </a:p>
                  </a:txBody>
                  <a:tcPr>
                    <a:lnL w="12700">
                      <a:solidFill>
                        <a:schemeClr val="bg1"/>
                      </a:solidFill>
                      <a:miter lim="800000"/>
                    </a:lnL>
                    <a:lnR w="12700">
                      <a:solidFill>
                        <a:schemeClr val="bg1"/>
                      </a:solidFill>
                      <a:miter lim="800000"/>
                    </a:lnR>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细胞质分裂方式</a:t>
                      </a:r>
                      <a:endParaRPr lang="en-US" altLang="zh-CN" sz="2000"/>
                    </a:p>
                    <a:p>
                      <a:pPr marL="0" lvl="0" indent="0" algn="ctr" eaLnBrk="1" hangingPunct="1"/>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p>
                      <a:endParaRPr lang="zh-CN" altLang="en-US"/>
                    </a:p>
                  </a:txBody>
                  <a:tcPr marL="91441" marR="91441" marT="34297" marB="34297" anchor="ctr"/>
                </a:tc>
                <a:tc gridSpan="2">
                  <a:txBody>
                    <a:bodyPr/>
                    <a:lstStyle/>
                    <a:p>
                      <a:endParaRPr lang="zh-CN" altLang="en-US"/>
                    </a:p>
                  </a:txBody>
                  <a:tcPr marL="91441" marR="91441" marT="34297" marB="34297" anchor="ctr"/>
                </a:tc>
                <a:tc hMerge="1">
                  <a:txBody>
                    <a:bodyPr/>
                    <a:lstStyle/>
                    <a:p>
                      <a:endParaRPr lang="zh-CN"/>
                    </a:p>
                  </a:txBody>
                  <a:tcPr marL="91441" marR="91441" marT="34297" marB="34297" anchor="ctr"/>
                </a:tc>
                <a:extLst>
                  <a:ext uri="{0D108BD9-81ED-4DB2-BD59-A6C34878D82A}">
                    <a16:rowId xmlns:a16="http://schemas.microsoft.com/office/drawing/2014/main" val="10003"/>
                  </a:ext>
                </a:extLst>
              </a:tr>
              <a:tr h="926939">
                <a:tc vMerge="1">
                  <a:txBody>
                    <a:bodyPr/>
                    <a:lstStyle/>
                    <a:p>
                      <a:endParaRPr lang="zh-CN"/>
                    </a:p>
                  </a:txBody>
                  <a:tcPr>
                    <a:lnL w="12700">
                      <a:solidFill>
                        <a:schemeClr val="bg1"/>
                      </a:solidFill>
                      <a:miter lim="800000"/>
                    </a:lnL>
                    <a:lnR w="12700">
                      <a:solidFill>
                        <a:schemeClr val="bg1"/>
                      </a:solidFill>
                      <a:miter lim="800000"/>
                    </a:lnR>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分裂结果</a:t>
                      </a:r>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p>
                      <a:pPr marL="0" lvl="0" indent="0" eaLnBrk="1" hangingPunct="1"/>
                      <a:endParaRPr lang="en-US" altLang="zh-CN" sz="2000"/>
                    </a:p>
                    <a:p>
                      <a:pPr marL="0" lvl="0" indent="0" eaLnBrk="1" hangingPunct="1"/>
                      <a:endParaRPr lang="en-US" altLang="zh-CN" sz="2000"/>
                    </a:p>
                    <a:p>
                      <a:pPr marL="0" lvl="0" indent="0" eaLnBrk="1" hangingPunct="1"/>
                      <a:endParaRPr lang="en-US" altLang="zh-CN" sz="2000">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gridSpan="2">
                  <a:txBody>
                    <a:bodyPr/>
                    <a:lstStyle/>
                    <a:p>
                      <a:endParaRPr lang="zh-CN" altLang="en-US"/>
                    </a:p>
                  </a:txBody>
                  <a:tcPr marL="91441" marR="91441" marT="34297" marB="34297" anchor="ctr"/>
                </a:tc>
                <a:tc hMerge="1">
                  <a:txBody>
                    <a:bodyPr/>
                    <a:lstStyle/>
                    <a:p>
                      <a:endParaRPr lang="zh-CN"/>
                    </a:p>
                  </a:txBody>
                  <a:tcPr marL="91441" marR="91441" marT="34297" marB="34297" anchor="ctr"/>
                </a:tc>
                <a:extLst>
                  <a:ext uri="{0D108BD9-81ED-4DB2-BD59-A6C34878D82A}">
                    <a16:rowId xmlns:a16="http://schemas.microsoft.com/office/drawing/2014/main" val="10004"/>
                  </a:ext>
                </a:extLst>
              </a:tr>
              <a:tr h="365983">
                <a:tc vMerge="1">
                  <a:txBody>
                    <a:bodyPr/>
                    <a:lstStyle/>
                    <a:p>
                      <a:endParaRPr lang="zh-CN"/>
                    </a:p>
                  </a:txBody>
                  <a:tcPr>
                    <a:lnL w="12700">
                      <a:solidFill>
                        <a:schemeClr val="bg1"/>
                      </a:solidFill>
                      <a:miter lim="800000"/>
                    </a:lnL>
                    <a:lnR w="12700">
                      <a:solidFill>
                        <a:schemeClr val="bg1"/>
                      </a:solidFill>
                      <a:miter lim="800000"/>
                    </a:lnR>
                    <a:lnB w="12700">
                      <a:miter lim="800000"/>
                    </a:lnB>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是否变形</a:t>
                      </a:r>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p>
                      <a:endParaRPr lang="zh-CN" altLang="en-US"/>
                    </a:p>
                  </a:txBody>
                  <a:tcPr marL="91441" marR="91441" marT="34297" marB="34297" anchor="ctr"/>
                </a:tc>
                <a:tc gridSpan="2">
                  <a:txBody>
                    <a:bodyPr/>
                    <a:lstStyle/>
                    <a:p>
                      <a:endParaRPr lang="zh-CN" altLang="en-US"/>
                    </a:p>
                  </a:txBody>
                  <a:tcPr marL="91441" marR="91441" marT="34297" marB="34297" anchor="ctr"/>
                </a:tc>
                <a:tc hMerge="1">
                  <a:txBody>
                    <a:bodyPr/>
                    <a:lstStyle/>
                    <a:p>
                      <a:endParaRPr lang="zh-CN"/>
                    </a:p>
                  </a:txBody>
                  <a:tcPr marL="91441" marR="91441" marT="34297" marB="34297" anchor="ctr"/>
                </a:tc>
                <a:extLst>
                  <a:ext uri="{0D108BD9-81ED-4DB2-BD59-A6C34878D82A}">
                    <a16:rowId xmlns:a16="http://schemas.microsoft.com/office/drawing/2014/main" val="10005"/>
                  </a:ext>
                </a:extLst>
              </a:tr>
            </a:tbl>
          </a:graphicData>
        </a:graphic>
      </p:graphicFrame>
      <p:sp>
        <p:nvSpPr>
          <p:cNvPr id="5" name="Rectangle 5"/>
          <p:cNvSpPr/>
          <p:nvPr>
            <p:custDataLst>
              <p:tags r:id="rId4"/>
            </p:custDataLst>
          </p:nvPr>
        </p:nvSpPr>
        <p:spPr>
          <a:xfrm>
            <a:off x="6420168" y="4447658"/>
            <a:ext cx="1682750" cy="386953"/>
          </a:xfrm>
          <a:prstGeom prst="rect">
            <a:avLst/>
          </a:prstGeom>
          <a:noFill/>
          <a:ln w="9525">
            <a:noFill/>
          </a:ln>
        </p:spPr>
        <p:txBody>
          <a:bodyPr anchor="t"/>
          <a:lstStyle/>
          <a:p>
            <a:pPr>
              <a:spcBef>
                <a:spcPct val="20000"/>
              </a:spcBef>
            </a:pPr>
            <a:r>
              <a:rPr lang="zh-CN" altLang="en-US" sz="2400" b="1">
                <a:solidFill>
                  <a:schemeClr val="bg2">
                    <a:lumMod val="10000"/>
                  </a:schemeClr>
                </a:solidFill>
                <a:latin typeface="楷体" panose="02010609060101010101" pitchFamily="49" charset="-122"/>
                <a:ea typeface="楷体" panose="02010609060101010101" pitchFamily="49" charset="-122"/>
              </a:rPr>
              <a:t>不变形</a:t>
            </a:r>
          </a:p>
        </p:txBody>
      </p:sp>
      <p:sp>
        <p:nvSpPr>
          <p:cNvPr id="6" name="Rectangle 6"/>
          <p:cNvSpPr/>
          <p:nvPr>
            <p:custDataLst>
              <p:tags r:id="rId5"/>
            </p:custDataLst>
          </p:nvPr>
        </p:nvSpPr>
        <p:spPr>
          <a:xfrm>
            <a:off x="2602438" y="4471408"/>
            <a:ext cx="1914525" cy="386953"/>
          </a:xfrm>
          <a:prstGeom prst="rect">
            <a:avLst/>
          </a:prstGeom>
          <a:noFill/>
          <a:ln w="9525">
            <a:noFill/>
          </a:ln>
        </p:spPr>
        <p:txBody>
          <a:bodyPr anchor="t"/>
          <a:lstStyle/>
          <a:p>
            <a:pPr>
              <a:spcBef>
                <a:spcPct val="20000"/>
              </a:spcBef>
            </a:pPr>
            <a:r>
              <a:rPr lang="zh-CN" altLang="en-US" sz="2400" b="1">
                <a:solidFill>
                  <a:schemeClr val="bg2">
                    <a:lumMod val="10000"/>
                  </a:schemeClr>
                </a:solidFill>
                <a:latin typeface="楷体" panose="02010609060101010101" pitchFamily="49" charset="-122"/>
                <a:ea typeface="楷体" panose="02010609060101010101" pitchFamily="49" charset="-122"/>
              </a:rPr>
              <a:t>变形</a:t>
            </a:r>
          </a:p>
        </p:txBody>
      </p:sp>
      <p:sp>
        <p:nvSpPr>
          <p:cNvPr id="7" name="Rectangle 7"/>
          <p:cNvSpPr/>
          <p:nvPr>
            <p:custDataLst>
              <p:tags r:id="rId6"/>
            </p:custDataLst>
          </p:nvPr>
        </p:nvSpPr>
        <p:spPr>
          <a:xfrm>
            <a:off x="5037454" y="3544617"/>
            <a:ext cx="3881755" cy="903041"/>
          </a:xfrm>
          <a:prstGeom prst="rect">
            <a:avLst/>
          </a:prstGeom>
          <a:noFill/>
          <a:ln w="9525">
            <a:noFill/>
          </a:ln>
        </p:spPr>
        <p:txBody>
          <a:bodyPr anchor="t"/>
          <a:lstStyle/>
          <a:p>
            <a:pPr>
              <a:spcBef>
                <a:spcPct val="20000"/>
              </a:spcBef>
            </a:pPr>
            <a:r>
              <a:rPr lang="en-US" altLang="zh-CN" sz="2400" b="1">
                <a:solidFill>
                  <a:srgbClr val="800000"/>
                </a:solidFill>
                <a:latin typeface="楷体" panose="02010609060101010101" pitchFamily="49" charset="-122"/>
                <a:ea typeface="楷体" panose="02010609060101010101" pitchFamily="49" charset="-122"/>
              </a:rPr>
              <a:t>1</a:t>
            </a:r>
            <a:r>
              <a:rPr lang="zh-CN" altLang="en-US" sz="2400" b="1">
                <a:solidFill>
                  <a:srgbClr val="800000"/>
                </a:solidFill>
                <a:latin typeface="楷体" panose="02010609060101010101" pitchFamily="49" charset="-122"/>
                <a:ea typeface="楷体" panose="02010609060101010101" pitchFamily="49" charset="-122"/>
              </a:rPr>
              <a:t>个卵原细胞→</a:t>
            </a:r>
            <a:r>
              <a:rPr lang="en-US" altLang="zh-CN" sz="2400" b="1">
                <a:solidFill>
                  <a:srgbClr val="800000"/>
                </a:solidFill>
                <a:latin typeface="楷体" panose="02010609060101010101" pitchFamily="49" charset="-122"/>
                <a:ea typeface="楷体" panose="02010609060101010101" pitchFamily="49" charset="-122"/>
              </a:rPr>
              <a:t>1</a:t>
            </a:r>
            <a:r>
              <a:rPr lang="zh-CN" altLang="en-US" sz="2400" b="1">
                <a:solidFill>
                  <a:srgbClr val="800000"/>
                </a:solidFill>
                <a:latin typeface="楷体" panose="02010609060101010101" pitchFamily="49" charset="-122"/>
                <a:ea typeface="楷体" panose="02010609060101010101" pitchFamily="49" charset="-122"/>
              </a:rPr>
              <a:t>较大的</a:t>
            </a:r>
            <a:endParaRPr lang="en-US" altLang="zh-CN" sz="2400" b="1">
              <a:solidFill>
                <a:srgbClr val="800000"/>
              </a:solidFill>
              <a:latin typeface="楷体" panose="02010609060101010101" pitchFamily="49" charset="-122"/>
              <a:ea typeface="楷体" panose="02010609060101010101" pitchFamily="49" charset="-122"/>
            </a:endParaRPr>
          </a:p>
          <a:p>
            <a:pPr>
              <a:spcBef>
                <a:spcPct val="20000"/>
              </a:spcBef>
            </a:pPr>
            <a:r>
              <a:rPr lang="zh-CN" altLang="en-US" sz="2400" b="1">
                <a:solidFill>
                  <a:srgbClr val="800000"/>
                </a:solidFill>
                <a:latin typeface="楷体" panose="02010609060101010101" pitchFamily="49" charset="-122"/>
                <a:ea typeface="楷体" panose="02010609060101010101" pitchFamily="49" charset="-122"/>
              </a:rPr>
              <a:t>卵细胞</a:t>
            </a:r>
            <a:r>
              <a:rPr lang="en-US" altLang="zh-CN" sz="2400" b="1">
                <a:solidFill>
                  <a:srgbClr val="800000"/>
                </a:solidFill>
                <a:latin typeface="楷体" panose="02010609060101010101" pitchFamily="49" charset="-122"/>
                <a:ea typeface="楷体" panose="02010609060101010101" pitchFamily="49" charset="-122"/>
              </a:rPr>
              <a:t>+3</a:t>
            </a:r>
            <a:r>
              <a:rPr lang="zh-CN" altLang="en-US" sz="2400" b="1">
                <a:solidFill>
                  <a:srgbClr val="800000"/>
                </a:solidFill>
                <a:latin typeface="楷体" panose="02010609060101010101" pitchFamily="49" charset="-122"/>
                <a:ea typeface="楷体" panose="02010609060101010101" pitchFamily="49" charset="-122"/>
              </a:rPr>
              <a:t>较小的极体（退化）</a:t>
            </a:r>
          </a:p>
        </p:txBody>
      </p:sp>
      <p:sp>
        <p:nvSpPr>
          <p:cNvPr id="8" name="Rectangle 8"/>
          <p:cNvSpPr/>
          <p:nvPr>
            <p:custDataLst>
              <p:tags r:id="rId7"/>
            </p:custDataLst>
          </p:nvPr>
        </p:nvSpPr>
        <p:spPr>
          <a:xfrm>
            <a:off x="2182068" y="3544101"/>
            <a:ext cx="3159979" cy="1047750"/>
          </a:xfrm>
          <a:prstGeom prst="rect">
            <a:avLst/>
          </a:prstGeom>
          <a:noFill/>
          <a:ln w="9525">
            <a:noFill/>
          </a:ln>
        </p:spPr>
        <p:txBody>
          <a:bodyPr anchor="t"/>
          <a:lstStyle/>
          <a:p>
            <a:pPr>
              <a:spcBef>
                <a:spcPct val="20000"/>
              </a:spcBef>
            </a:pPr>
            <a:r>
              <a:rPr lang="en-US" altLang="zh-CN" sz="2400" b="1">
                <a:solidFill>
                  <a:srgbClr val="800000"/>
                </a:solidFill>
                <a:latin typeface="楷体" panose="02010609060101010101" pitchFamily="49" charset="-122"/>
                <a:ea typeface="楷体" panose="02010609060101010101" pitchFamily="49" charset="-122"/>
              </a:rPr>
              <a:t>1</a:t>
            </a:r>
            <a:r>
              <a:rPr lang="zh-CN" altLang="en-US" sz="2400" b="1">
                <a:solidFill>
                  <a:srgbClr val="800000"/>
                </a:solidFill>
                <a:latin typeface="楷体" panose="02010609060101010101" pitchFamily="49" charset="-122"/>
                <a:ea typeface="楷体" panose="02010609060101010101" pitchFamily="49" charset="-122"/>
              </a:rPr>
              <a:t>个精原细胞→</a:t>
            </a:r>
            <a:r>
              <a:rPr lang="en-US" altLang="zh-CN" sz="2400" b="1">
                <a:solidFill>
                  <a:srgbClr val="800000"/>
                </a:solidFill>
                <a:latin typeface="楷体" panose="02010609060101010101" pitchFamily="49" charset="-122"/>
                <a:ea typeface="楷体" panose="02010609060101010101" pitchFamily="49" charset="-122"/>
              </a:rPr>
              <a:t>4</a:t>
            </a:r>
            <a:r>
              <a:rPr lang="zh-CN" altLang="en-US" sz="2400" b="1" smtClean="0">
                <a:solidFill>
                  <a:srgbClr val="800000"/>
                </a:solidFill>
                <a:latin typeface="楷体" panose="02010609060101010101" pitchFamily="49" charset="-122"/>
                <a:ea typeface="楷体" panose="02010609060101010101" pitchFamily="49" charset="-122"/>
              </a:rPr>
              <a:t>个</a:t>
            </a:r>
            <a:endParaRPr lang="en-US" altLang="zh-CN" sz="2400" b="1" smtClean="0">
              <a:solidFill>
                <a:srgbClr val="800000"/>
              </a:solidFill>
              <a:latin typeface="楷体" panose="02010609060101010101" pitchFamily="49" charset="-122"/>
              <a:ea typeface="楷体" panose="02010609060101010101" pitchFamily="49" charset="-122"/>
            </a:endParaRPr>
          </a:p>
          <a:p>
            <a:pPr>
              <a:spcBef>
                <a:spcPct val="20000"/>
              </a:spcBef>
            </a:pPr>
            <a:r>
              <a:rPr lang="zh-CN" altLang="en-US" sz="2400" b="1" smtClean="0">
                <a:solidFill>
                  <a:srgbClr val="800000"/>
                </a:solidFill>
                <a:latin typeface="楷体" panose="02010609060101010101" pitchFamily="49" charset="-122"/>
                <a:ea typeface="楷体" panose="02010609060101010101" pitchFamily="49" charset="-122"/>
              </a:rPr>
              <a:t>精细胞</a:t>
            </a:r>
            <a:r>
              <a:rPr lang="zh-CN" altLang="en-US" sz="2400" b="1">
                <a:solidFill>
                  <a:srgbClr val="800000"/>
                </a:solidFill>
                <a:latin typeface="楷体" panose="02010609060101010101" pitchFamily="49" charset="-122"/>
                <a:ea typeface="楷体" panose="02010609060101010101" pitchFamily="49" charset="-122"/>
              </a:rPr>
              <a:t>→</a:t>
            </a:r>
            <a:r>
              <a:rPr lang="en-US" altLang="zh-CN" sz="2400" b="1">
                <a:solidFill>
                  <a:srgbClr val="800000"/>
                </a:solidFill>
                <a:latin typeface="楷体" panose="02010609060101010101" pitchFamily="49" charset="-122"/>
                <a:ea typeface="楷体" panose="02010609060101010101" pitchFamily="49" charset="-122"/>
              </a:rPr>
              <a:t>4</a:t>
            </a:r>
            <a:r>
              <a:rPr lang="zh-CN" altLang="en-US" sz="2400" b="1">
                <a:solidFill>
                  <a:srgbClr val="800000"/>
                </a:solidFill>
                <a:latin typeface="楷体" panose="02010609060101010101" pitchFamily="49" charset="-122"/>
                <a:ea typeface="楷体" panose="02010609060101010101" pitchFamily="49" charset="-122"/>
              </a:rPr>
              <a:t>个精子</a:t>
            </a:r>
          </a:p>
        </p:txBody>
      </p:sp>
      <p:sp>
        <p:nvSpPr>
          <p:cNvPr id="9" name="Rectangle 10"/>
          <p:cNvSpPr/>
          <p:nvPr>
            <p:custDataLst>
              <p:tags r:id="rId8"/>
            </p:custDataLst>
          </p:nvPr>
        </p:nvSpPr>
        <p:spPr>
          <a:xfrm>
            <a:off x="2384426" y="2705100"/>
            <a:ext cx="2755265" cy="442714"/>
          </a:xfrm>
          <a:prstGeom prst="rect">
            <a:avLst/>
          </a:prstGeom>
          <a:noFill/>
          <a:ln w="9525">
            <a:noFill/>
          </a:ln>
        </p:spPr>
        <p:txBody>
          <a:bodyPr anchor="t"/>
          <a:lstStyle/>
          <a:p>
            <a:pPr>
              <a:spcBef>
                <a:spcPct val="20000"/>
              </a:spcBef>
            </a:pPr>
            <a:r>
              <a:rPr lang="zh-CN" altLang="en-US" sz="2400" b="1">
                <a:latin typeface="楷体" panose="02010609060101010101" pitchFamily="49" charset="-122"/>
                <a:ea typeface="楷体" panose="02010609060101010101" pitchFamily="49" charset="-122"/>
              </a:rPr>
              <a:t>细胞质均等分裂</a:t>
            </a:r>
          </a:p>
        </p:txBody>
      </p:sp>
      <p:sp>
        <p:nvSpPr>
          <p:cNvPr id="10" name="Rectangle 12"/>
          <p:cNvSpPr/>
          <p:nvPr>
            <p:custDataLst>
              <p:tags r:id="rId9"/>
            </p:custDataLst>
          </p:nvPr>
        </p:nvSpPr>
        <p:spPr>
          <a:xfrm>
            <a:off x="1126172" y="1308310"/>
            <a:ext cx="7743617" cy="703421"/>
          </a:xfrm>
          <a:prstGeom prst="rect">
            <a:avLst/>
          </a:prstGeom>
          <a:noFill/>
          <a:ln w="9525">
            <a:noFill/>
          </a:ln>
        </p:spPr>
        <p:txBody>
          <a:bodyPr anchor="t"/>
          <a:lstStyle/>
          <a:p>
            <a:pPr>
              <a:spcBef>
                <a:spcPct val="0"/>
              </a:spcBef>
            </a:pPr>
            <a:r>
              <a:rPr lang="zh-CN" altLang="en-US" sz="2400" b="1">
                <a:solidFill>
                  <a:srgbClr val="660033"/>
                </a:solidFill>
                <a:latin typeface="楷体" panose="02010609060101010101" pitchFamily="49" charset="-122"/>
                <a:ea typeface="楷体" panose="02010609060101010101" pitchFamily="49" charset="-122"/>
              </a:rPr>
              <a:t>染色体复制一次，细胞连续分裂两次</a:t>
            </a:r>
            <a:r>
              <a:rPr lang="zh-CN" altLang="en-US" sz="2400" b="1" smtClean="0">
                <a:solidFill>
                  <a:srgbClr val="660033"/>
                </a:solidFill>
                <a:latin typeface="楷体" panose="02010609060101010101" pitchFamily="49" charset="-122"/>
                <a:ea typeface="楷体" panose="02010609060101010101" pitchFamily="49" charset="-122"/>
              </a:rPr>
              <a:t>，</a:t>
            </a:r>
            <a:endParaRPr lang="en-US" altLang="zh-CN" sz="2400" b="1" smtClean="0">
              <a:solidFill>
                <a:srgbClr val="660033"/>
              </a:solidFill>
              <a:latin typeface="楷体" panose="02010609060101010101" pitchFamily="49" charset="-122"/>
              <a:ea typeface="楷体" panose="02010609060101010101" pitchFamily="49" charset="-122"/>
            </a:endParaRPr>
          </a:p>
          <a:p>
            <a:pPr>
              <a:spcBef>
                <a:spcPct val="0"/>
              </a:spcBef>
            </a:pPr>
            <a:r>
              <a:rPr lang="zh-CN" altLang="en-US" sz="2400" b="1" smtClean="0">
                <a:solidFill>
                  <a:srgbClr val="660033"/>
                </a:solidFill>
                <a:latin typeface="楷体" panose="02010609060101010101" pitchFamily="49" charset="-122"/>
                <a:ea typeface="楷体" panose="02010609060101010101" pitchFamily="49" charset="-122"/>
              </a:rPr>
              <a:t>形成</a:t>
            </a:r>
            <a:r>
              <a:rPr lang="zh-CN" altLang="en-US" sz="2400" b="1">
                <a:solidFill>
                  <a:srgbClr val="660033"/>
                </a:solidFill>
                <a:latin typeface="楷体" panose="02010609060101010101" pitchFamily="49" charset="-122"/>
                <a:ea typeface="楷体" panose="02010609060101010101" pitchFamily="49" charset="-122"/>
              </a:rPr>
              <a:t>的生殖细胞中的染色体数目是原始生殖细胞的一半</a:t>
            </a:r>
          </a:p>
        </p:txBody>
      </p:sp>
      <p:sp>
        <p:nvSpPr>
          <p:cNvPr id="11" name="Rectangle 9"/>
          <p:cNvSpPr/>
          <p:nvPr>
            <p:custDataLst>
              <p:tags r:id="rId10"/>
            </p:custDataLst>
          </p:nvPr>
        </p:nvSpPr>
        <p:spPr>
          <a:xfrm>
            <a:off x="5041227" y="2562939"/>
            <a:ext cx="3902710" cy="727035"/>
          </a:xfrm>
          <a:prstGeom prst="rect">
            <a:avLst/>
          </a:prstGeom>
          <a:noFill/>
          <a:ln w="9525">
            <a:noFill/>
          </a:ln>
        </p:spPr>
        <p:txBody>
          <a:bodyPr anchor="t"/>
          <a:lstStyle/>
          <a:p>
            <a:pPr>
              <a:spcBef>
                <a:spcPct val="20000"/>
              </a:spcBef>
            </a:pPr>
            <a:r>
              <a:rPr lang="zh-CN" altLang="en-US" sz="2400" b="1">
                <a:latin typeface="楷体" panose="02010609060101010101" pitchFamily="49" charset="-122"/>
                <a:ea typeface="楷体" panose="02010609060101010101" pitchFamily="49" charset="-122"/>
                <a:sym typeface="+mn-ea"/>
              </a:rPr>
              <a:t>（初</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次级）</a:t>
            </a:r>
            <a:r>
              <a:rPr lang="zh-CN" altLang="en-US" sz="2400" b="1">
                <a:latin typeface="楷体" panose="02010609060101010101" pitchFamily="49" charset="-122"/>
                <a:ea typeface="楷体" panose="02010609060101010101" pitchFamily="49" charset="-122"/>
              </a:rPr>
              <a:t>卵母细胞不均等分裂，第一极体均等分裂</a:t>
            </a:r>
          </a:p>
        </p:txBody>
      </p:sp>
      <p:sp>
        <p:nvSpPr>
          <p:cNvPr id="12" name="Rectangle 10"/>
          <p:cNvSpPr/>
          <p:nvPr>
            <p:custDataLst>
              <p:tags r:id="rId11"/>
            </p:custDataLst>
          </p:nvPr>
        </p:nvSpPr>
        <p:spPr>
          <a:xfrm>
            <a:off x="6755765" y="2080417"/>
            <a:ext cx="1011555" cy="343853"/>
          </a:xfrm>
          <a:prstGeom prst="rect">
            <a:avLst/>
          </a:prstGeom>
          <a:noFill/>
          <a:ln w="9525">
            <a:noFill/>
          </a:ln>
        </p:spPr>
        <p:txBody>
          <a:bodyPr anchor="t"/>
          <a:lstStyle/>
          <a:p>
            <a:pPr>
              <a:spcBef>
                <a:spcPct val="20000"/>
              </a:spcBef>
            </a:pPr>
            <a:r>
              <a:rPr lang="zh-CN" altLang="en-US" sz="2400" b="1">
                <a:solidFill>
                  <a:srgbClr val="333300"/>
                </a:solidFill>
                <a:latin typeface="楷体" panose="02010609060101010101" pitchFamily="49" charset="-122"/>
                <a:ea typeface="楷体" panose="02010609060101010101" pitchFamily="49" charset="-122"/>
              </a:rPr>
              <a:t>卵巢</a:t>
            </a:r>
          </a:p>
        </p:txBody>
      </p:sp>
      <p:sp>
        <p:nvSpPr>
          <p:cNvPr id="13" name="Rectangle 10"/>
          <p:cNvSpPr/>
          <p:nvPr>
            <p:custDataLst>
              <p:tags r:id="rId12"/>
            </p:custDataLst>
          </p:nvPr>
        </p:nvSpPr>
        <p:spPr>
          <a:xfrm>
            <a:off x="3017728" y="2095939"/>
            <a:ext cx="1083945" cy="403384"/>
          </a:xfrm>
          <a:prstGeom prst="rect">
            <a:avLst/>
          </a:prstGeom>
          <a:noFill/>
          <a:ln w="9525">
            <a:noFill/>
          </a:ln>
        </p:spPr>
        <p:txBody>
          <a:bodyPr anchor="t"/>
          <a:lstStyle/>
          <a:p>
            <a:pPr>
              <a:spcBef>
                <a:spcPct val="20000"/>
              </a:spcBef>
            </a:pPr>
            <a:r>
              <a:rPr lang="zh-CN" altLang="en-US" sz="2400" b="1">
                <a:solidFill>
                  <a:srgbClr val="333300"/>
                </a:solidFill>
                <a:latin typeface="楷体" panose="02010609060101010101" pitchFamily="49" charset="-122"/>
                <a:ea typeface="楷体" panose="02010609060101010101" pitchFamily="49" charset="-122"/>
              </a:rPr>
              <a:t>睾丸</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ppt_x</p:attrName>
                                        </p:attrNameLst>
                                      </p:cBhvr>
                                      <p:tavLst>
                                        <p:tav tm="0">
                                          <p:val>
                                            <p:strVal val="#ppt_x"/>
                                          </p:val>
                                        </p:tav>
                                        <p:tav tm="100000">
                                          <p:val>
                                            <p:strVal val="#ppt_x"/>
                                          </p:val>
                                        </p:tav>
                                      </p:tavLst>
                                    </p:anim>
                                    <p:anim calcmode="lin" valueType="num">
                                      <p:cBhvr>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ppt_x</p:attrName>
                                        </p:attrNameLst>
                                      </p:cBhvr>
                                      <p:tavLst>
                                        <p:tav tm="0">
                                          <p:val>
                                            <p:strVal val="#ppt_x"/>
                                          </p:val>
                                        </p:tav>
                                        <p:tav tm="100000">
                                          <p:val>
                                            <p:strVal val="#ppt_x"/>
                                          </p:val>
                                        </p:tav>
                                      </p:tavLst>
                                    </p:anim>
                                    <p:anim calcmode="lin" valueType="num">
                                      <p:cBhvr>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ppt_x</p:attrName>
                                        </p:attrNameLst>
                                      </p:cBhvr>
                                      <p:tavLst>
                                        <p:tav tm="0">
                                          <p:val>
                                            <p:strVal val="#ppt_x"/>
                                          </p:val>
                                        </p:tav>
                                        <p:tav tm="100000">
                                          <p:val>
                                            <p:strVal val="#ppt_x"/>
                                          </p:val>
                                        </p:tav>
                                      </p:tavLst>
                                    </p:anim>
                                    <p:anim calcmode="lin" valueType="num">
                                      <p:cBhvr>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ppt_x</p:attrName>
                                        </p:attrNameLst>
                                      </p:cBhvr>
                                      <p:tavLst>
                                        <p:tav tm="0">
                                          <p:val>
                                            <p:strVal val="#ppt_x"/>
                                          </p:val>
                                        </p:tav>
                                        <p:tav tm="100000">
                                          <p:val>
                                            <p:strVal val="#ppt_x"/>
                                          </p:val>
                                        </p:tav>
                                      </p:tavLst>
                                    </p:anim>
                                    <p:anim calcmode="lin" valueType="num">
                                      <p:cBhvr>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5"/>
          <a:stretch>
            <a:fillRect/>
          </a:stretch>
        </a:blipFill>
        <a:effectLst/>
      </p:bgPr>
    </p:bg>
    <p:spTree>
      <p:nvGrpSpPr>
        <p:cNvPr id="1" name=""/>
        <p:cNvGrpSpPr/>
        <p:nvPr/>
      </p:nvGrpSpPr>
      <p:grpSpPr>
        <a:xfrm>
          <a:off x="0" y="0"/>
          <a:ext cx="0" cy="0"/>
          <a:chOff x="0" y="0"/>
          <a:chExt cx="0" cy="0"/>
        </a:xfrm>
      </p:grpSpPr>
      <p:sp>
        <p:nvSpPr>
          <p:cNvPr id="17410" name="矩形 1"/>
          <p:cNvSpPr>
            <a:spLocks noChangeArrowheads="1"/>
          </p:cNvSpPr>
          <p:nvPr>
            <p:custDataLst>
              <p:tags r:id="rId1"/>
            </p:custDataLst>
          </p:nvPr>
        </p:nvSpPr>
        <p:spPr bwMode="auto">
          <a:xfrm>
            <a:off x="1714500" y="2071688"/>
            <a:ext cx="5786438" cy="857250"/>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7411" name="矩形 129"/>
          <p:cNvSpPr>
            <a:spLocks noChangeArrowheads="1"/>
          </p:cNvSpPr>
          <p:nvPr>
            <p:custDataLst>
              <p:tags r:id="rId2"/>
            </p:custDataLst>
          </p:nvPr>
        </p:nvSpPr>
        <p:spPr bwMode="auto">
          <a:xfrm>
            <a:off x="3357563" y="2214563"/>
            <a:ext cx="328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latin typeface="微软雅黑" panose="020B0503020204020204" pitchFamily="34" charset="-122"/>
                <a:ea typeface="微软雅黑" panose="020B0503020204020204" pitchFamily="34" charset="-122"/>
              </a:rPr>
              <a:t>相关曲线及比较</a:t>
            </a:r>
            <a:endParaRPr lang="zh-CN" altLang="en-US" sz="2400">
              <a:latin typeface="微软雅黑" panose="020B0503020204020204" pitchFamily="34" charset="-122"/>
              <a:ea typeface="微软雅黑" panose="020B0503020204020204" pitchFamily="34" charset="-122"/>
            </a:endParaRPr>
          </a:p>
        </p:txBody>
      </p:sp>
      <p:sp>
        <p:nvSpPr>
          <p:cNvPr id="17412" name="TextBox 3"/>
          <p:cNvSpPr txBox="1">
            <a:spLocks noChangeArrowheads="1"/>
          </p:cNvSpPr>
          <p:nvPr>
            <p:custDataLst>
              <p:tags r:id="rId3"/>
            </p:custDataLst>
          </p:nvPr>
        </p:nvSpPr>
        <p:spPr bwMode="auto">
          <a:xfrm>
            <a:off x="2571750" y="2000250"/>
            <a:ext cx="1000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6000" b="1" smtClean="0"/>
              <a:t>05</a:t>
            </a:r>
            <a:endParaRPr lang="zh-CN" altLang="en-US" sz="6000" b="1"/>
          </a:p>
        </p:txBody>
      </p:sp>
    </p:spTree>
  </p:cSld>
  <p:clrMapOvr>
    <a:masterClrMapping/>
  </p:clrMapOvr>
  <p:transition>
    <p:wheel spokes="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50">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57207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noProof="1">
                <a:latin typeface="微软雅黑" panose="020B0503020204020204" pitchFamily="34" charset="-122"/>
                <a:ea typeface="微软雅黑" panose="020B0503020204020204" pitchFamily="34" charset="-122"/>
              </a:rPr>
              <a:t>（一）染色体、</a:t>
            </a:r>
            <a:r>
              <a:rPr lang="en-US" altLang="zh-CN" sz="2400" b="1" noProof="1">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noProof="1">
                <a:latin typeface="微软雅黑" panose="020B0503020204020204" pitchFamily="34" charset="-122"/>
                <a:ea typeface="微软雅黑" panose="020B0503020204020204" pitchFamily="34" charset="-122"/>
              </a:rPr>
              <a:t>与染色单体数目变化</a:t>
            </a:r>
            <a:endParaRPr lang="en-US" altLang="zh-CN" sz="2400" b="1">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custDataLst>
              <p:tags r:id="rId3"/>
            </p:custDataLst>
          </p:nvPr>
        </p:nvGraphicFramePr>
        <p:xfrm>
          <a:off x="120184" y="691515"/>
          <a:ext cx="8916312" cy="2384291"/>
        </p:xfrm>
        <a:graphic>
          <a:graphicData uri="http://schemas.openxmlformats.org/drawingml/2006/table">
            <a:tbl>
              <a:tblPr/>
              <a:tblGrid>
                <a:gridCol w="1139448">
                  <a:extLst>
                    <a:ext uri="{9D8B030D-6E8A-4147-A177-3AD203B41FA5}">
                      <a16:colId xmlns:a16="http://schemas.microsoft.com/office/drawing/2014/main" val="20000"/>
                    </a:ext>
                  </a:extLst>
                </a:gridCol>
                <a:gridCol w="1016377">
                  <a:extLst>
                    <a:ext uri="{9D8B030D-6E8A-4147-A177-3AD203B41FA5}">
                      <a16:colId xmlns:a16="http://schemas.microsoft.com/office/drawing/2014/main" val="20001"/>
                    </a:ext>
                  </a:extLst>
                </a:gridCol>
                <a:gridCol w="711815">
                  <a:extLst>
                    <a:ext uri="{9D8B030D-6E8A-4147-A177-3AD203B41FA5}">
                      <a16:colId xmlns:a16="http://schemas.microsoft.com/office/drawing/2014/main" val="20002"/>
                    </a:ext>
                  </a:extLst>
                </a:gridCol>
                <a:gridCol w="792088">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792088">
                  <a:extLst>
                    <a:ext uri="{9D8B030D-6E8A-4147-A177-3AD203B41FA5}">
                      <a16:colId xmlns:a16="http://schemas.microsoft.com/office/drawing/2014/main" val="20006"/>
                    </a:ext>
                  </a:extLst>
                </a:gridCol>
                <a:gridCol w="720080">
                  <a:extLst>
                    <a:ext uri="{9D8B030D-6E8A-4147-A177-3AD203B41FA5}">
                      <a16:colId xmlns:a16="http://schemas.microsoft.com/office/drawing/2014/main" val="20007"/>
                    </a:ext>
                  </a:extLst>
                </a:gridCol>
                <a:gridCol w="864096">
                  <a:extLst>
                    <a:ext uri="{9D8B030D-6E8A-4147-A177-3AD203B41FA5}">
                      <a16:colId xmlns:a16="http://schemas.microsoft.com/office/drawing/2014/main" val="20008"/>
                    </a:ext>
                  </a:extLst>
                </a:gridCol>
                <a:gridCol w="1008112">
                  <a:extLst>
                    <a:ext uri="{9D8B030D-6E8A-4147-A177-3AD203B41FA5}">
                      <a16:colId xmlns:a16="http://schemas.microsoft.com/office/drawing/2014/main" val="20009"/>
                    </a:ext>
                  </a:extLst>
                </a:gridCol>
              </a:tblGrid>
              <a:tr h="440075">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u="none" baseline="0">
                          <a:solidFill>
                            <a:schemeClr val="tx1"/>
                          </a:solidFill>
                          <a:latin typeface="Arial" panose="020B0604020202020204" pitchFamily="34" charset="0"/>
                          <a:ea typeface="宋体" panose="02010600030101010101" pitchFamily="2" charset="-122"/>
                        </a:rPr>
                        <a:t>间期</a:t>
                      </a:r>
                      <a:endParaRPr lang="zh-CN" altLang="en-US" sz="2400" b="1"/>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p>
                      <a:pPr marL="0" lvl="0" indent="0" algn="ctr">
                        <a:buNone/>
                      </a:pPr>
                      <a:r>
                        <a:rPr lang="zh-CN" altLang="en-US" sz="2400" b="1">
                          <a:sym typeface="+mn-ea"/>
                        </a:rPr>
                        <a:t>减数第一次分裂</a:t>
                      </a:r>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减数第二次分裂</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0"/>
                  </a:ext>
                </a:extLst>
              </a:tr>
              <a:tr h="484771">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xBody>
                    <a:bodyPr/>
                    <a:lstStyle/>
                    <a:p>
                      <a:endParaRPr lang="zh-CN"/>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末期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末期</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2048">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1"/>
                        <a:t>DNA</a:t>
                      </a:r>
                    </a:p>
                  </a:txBody>
                  <a:tcPr marL="90000" marR="9000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744">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ea typeface="华文中宋" panose="02010600040101010101" pitchFamily="2" charset="-122"/>
                        </a:rPr>
                        <a:t>染色体</a:t>
                      </a:r>
                    </a:p>
                  </a:txBody>
                  <a:tcPr marL="0" marR="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4056">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ea typeface="华文中宋" panose="02010600040101010101" pitchFamily="2" charset="-122"/>
                        </a:rPr>
                        <a:t>染色单体</a:t>
                      </a:r>
                    </a:p>
                  </a:txBody>
                  <a:tcPr marL="0" marR="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 name="图片 83005" descr="减2-2"/>
          <p:cNvPicPr>
            <a:picLocks noChangeAspect="1"/>
          </p:cNvPicPr>
          <p:nvPr>
            <p:custDataLst>
              <p:tags r:id="rId4"/>
            </p:custDataLst>
          </p:nvPr>
        </p:nvPicPr>
        <p:blipFill>
          <a:blip r:embed="rId51"/>
          <a:stretch>
            <a:fillRect/>
          </a:stretch>
        </p:blipFill>
        <p:spPr>
          <a:xfrm>
            <a:off x="2200791" y="3105885"/>
            <a:ext cx="822325" cy="762000"/>
          </a:xfrm>
          <a:prstGeom prst="rect">
            <a:avLst/>
          </a:prstGeom>
          <a:noFill/>
          <a:ln w="9525">
            <a:noFill/>
          </a:ln>
        </p:spPr>
      </p:pic>
      <p:pic>
        <p:nvPicPr>
          <p:cNvPr id="6" name="图片 83006" descr="减3"/>
          <p:cNvPicPr>
            <a:picLocks noChangeAspect="1"/>
          </p:cNvPicPr>
          <p:nvPr>
            <p:custDataLst>
              <p:tags r:id="rId5"/>
            </p:custDataLst>
          </p:nvPr>
        </p:nvPicPr>
        <p:blipFill>
          <a:blip r:embed="rId52"/>
          <a:stretch>
            <a:fillRect/>
          </a:stretch>
        </p:blipFill>
        <p:spPr>
          <a:xfrm>
            <a:off x="3080733" y="3124825"/>
            <a:ext cx="704215" cy="762000"/>
          </a:xfrm>
          <a:prstGeom prst="rect">
            <a:avLst/>
          </a:prstGeom>
          <a:noFill/>
          <a:ln w="9525">
            <a:noFill/>
          </a:ln>
        </p:spPr>
      </p:pic>
      <p:pic>
        <p:nvPicPr>
          <p:cNvPr id="7" name="图片 83007" descr="减4后"/>
          <p:cNvPicPr>
            <a:picLocks noChangeAspect="1"/>
          </p:cNvPicPr>
          <p:nvPr>
            <p:custDataLst>
              <p:tags r:id="rId6"/>
            </p:custDataLst>
          </p:nvPr>
        </p:nvPicPr>
        <p:blipFill>
          <a:blip r:embed="rId53"/>
          <a:stretch>
            <a:fillRect/>
          </a:stretch>
        </p:blipFill>
        <p:spPr>
          <a:xfrm>
            <a:off x="3853926" y="3105885"/>
            <a:ext cx="714375" cy="1143000"/>
          </a:xfrm>
          <a:prstGeom prst="rect">
            <a:avLst/>
          </a:prstGeom>
          <a:noFill/>
          <a:ln w="9525">
            <a:noFill/>
          </a:ln>
        </p:spPr>
      </p:pic>
      <p:pic>
        <p:nvPicPr>
          <p:cNvPr id="8" name="图片 83008" descr="减5"/>
          <p:cNvPicPr>
            <a:picLocks noChangeAspect="1"/>
          </p:cNvPicPr>
          <p:nvPr>
            <p:custDataLst>
              <p:tags r:id="rId7"/>
            </p:custDataLst>
          </p:nvPr>
        </p:nvPicPr>
        <p:blipFill>
          <a:blip r:embed="rId54"/>
          <a:stretch>
            <a:fillRect/>
          </a:stretch>
        </p:blipFill>
        <p:spPr>
          <a:xfrm>
            <a:off x="4777357" y="3124825"/>
            <a:ext cx="717550" cy="752475"/>
          </a:xfrm>
          <a:prstGeom prst="rect">
            <a:avLst/>
          </a:prstGeom>
          <a:noFill/>
          <a:ln w="9525">
            <a:noFill/>
          </a:ln>
        </p:spPr>
      </p:pic>
      <p:pic>
        <p:nvPicPr>
          <p:cNvPr id="9" name="图片 83009" descr="减6"/>
          <p:cNvPicPr>
            <a:picLocks noChangeAspect="1"/>
          </p:cNvPicPr>
          <p:nvPr>
            <p:custDataLst>
              <p:tags r:id="rId8"/>
            </p:custDataLst>
          </p:nvPr>
        </p:nvPicPr>
        <p:blipFill>
          <a:blip r:embed="rId55"/>
          <a:stretch>
            <a:fillRect/>
          </a:stretch>
        </p:blipFill>
        <p:spPr>
          <a:xfrm>
            <a:off x="6545267" y="3180978"/>
            <a:ext cx="757237" cy="762000"/>
          </a:xfrm>
          <a:prstGeom prst="rect">
            <a:avLst/>
          </a:prstGeom>
          <a:noFill/>
          <a:ln w="9525">
            <a:noFill/>
          </a:ln>
        </p:spPr>
      </p:pic>
      <p:pic>
        <p:nvPicPr>
          <p:cNvPr id="10" name="图片 83010" descr="减7"/>
          <p:cNvPicPr>
            <a:picLocks noChangeAspect="1"/>
          </p:cNvPicPr>
          <p:nvPr>
            <p:custDataLst>
              <p:tags r:id="rId9"/>
            </p:custDataLst>
          </p:nvPr>
        </p:nvPicPr>
        <p:blipFill>
          <a:blip r:embed="rId56"/>
          <a:stretch>
            <a:fillRect/>
          </a:stretch>
        </p:blipFill>
        <p:spPr>
          <a:xfrm>
            <a:off x="7336409" y="3149347"/>
            <a:ext cx="772795" cy="1066800"/>
          </a:xfrm>
          <a:prstGeom prst="rect">
            <a:avLst/>
          </a:prstGeom>
          <a:noFill/>
          <a:ln w="9525">
            <a:noFill/>
          </a:ln>
        </p:spPr>
      </p:pic>
      <p:pic>
        <p:nvPicPr>
          <p:cNvPr id="11" name="图片 83011" descr="减8"/>
          <p:cNvPicPr>
            <a:picLocks noChangeAspect="1"/>
          </p:cNvPicPr>
          <p:nvPr>
            <p:custDataLst>
              <p:tags r:id="rId10"/>
            </p:custDataLst>
          </p:nvPr>
        </p:nvPicPr>
        <p:blipFill>
          <a:blip r:embed="rId57"/>
          <a:stretch>
            <a:fillRect/>
          </a:stretch>
        </p:blipFill>
        <p:spPr>
          <a:xfrm>
            <a:off x="8273579" y="3205257"/>
            <a:ext cx="762000" cy="746125"/>
          </a:xfrm>
          <a:prstGeom prst="rect">
            <a:avLst/>
          </a:prstGeom>
          <a:noFill/>
          <a:ln w="9525">
            <a:noFill/>
          </a:ln>
        </p:spPr>
      </p:pic>
      <p:pic>
        <p:nvPicPr>
          <p:cNvPr id="12" name="图片 83012" descr="有1"/>
          <p:cNvPicPr>
            <a:picLocks noChangeAspect="1"/>
          </p:cNvPicPr>
          <p:nvPr>
            <p:custDataLst>
              <p:tags r:id="rId11"/>
            </p:custDataLst>
          </p:nvPr>
        </p:nvPicPr>
        <p:blipFill>
          <a:blip r:embed="rId58"/>
          <a:stretch>
            <a:fillRect/>
          </a:stretch>
        </p:blipFill>
        <p:spPr>
          <a:xfrm>
            <a:off x="1340605" y="3138287"/>
            <a:ext cx="762000" cy="760413"/>
          </a:xfrm>
          <a:prstGeom prst="rect">
            <a:avLst/>
          </a:prstGeom>
          <a:noFill/>
          <a:ln w="9525">
            <a:noFill/>
          </a:ln>
        </p:spPr>
      </p:pic>
      <p:pic>
        <p:nvPicPr>
          <p:cNvPr id="13" name="图片 83013" descr="减5"/>
          <p:cNvPicPr>
            <a:picLocks noChangeAspect="1"/>
          </p:cNvPicPr>
          <p:nvPr>
            <p:custDataLst>
              <p:tags r:id="rId12"/>
            </p:custDataLst>
          </p:nvPr>
        </p:nvPicPr>
        <p:blipFill>
          <a:blip r:embed="rId54"/>
          <a:stretch>
            <a:fillRect/>
          </a:stretch>
        </p:blipFill>
        <p:spPr>
          <a:xfrm>
            <a:off x="5687717" y="3165403"/>
            <a:ext cx="763905" cy="752475"/>
          </a:xfrm>
          <a:prstGeom prst="rect">
            <a:avLst/>
          </a:prstGeom>
          <a:noFill/>
          <a:ln w="9525">
            <a:noFill/>
          </a:ln>
        </p:spPr>
      </p:pic>
      <p:sp>
        <p:nvSpPr>
          <p:cNvPr id="14" name="文本框 83015"/>
          <p:cNvSpPr txBox="1"/>
          <p:nvPr>
            <p:custDataLst>
              <p:tags r:id="rId13"/>
            </p:custDataLst>
          </p:nvPr>
        </p:nvSpPr>
        <p:spPr>
          <a:xfrm>
            <a:off x="5534029" y="4568682"/>
            <a:ext cx="2022475" cy="457200"/>
          </a:xfrm>
          <a:prstGeom prst="rect">
            <a:avLst/>
          </a:prstGeom>
          <a:noFill/>
          <a:ln w="9525">
            <a:noFill/>
          </a:ln>
        </p:spPr>
        <p:txBody>
          <a:bodyPr wrap="none" anchor="t">
            <a:spAutoFit/>
          </a:bodyPr>
          <a:lstStyle/>
          <a:p>
            <a:r>
              <a:rPr lang="zh-CN" altLang="en-US" sz="2400" b="1">
                <a:solidFill>
                  <a:schemeClr val="tx2"/>
                </a:solidFill>
                <a:latin typeface="Arial Black" panose="020B0A04020102020204" pitchFamily="34" charset="0"/>
                <a:ea typeface="黑体" panose="02010609060101010101" pitchFamily="49" charset="-122"/>
              </a:rPr>
              <a:t>次级精母细胞</a:t>
            </a:r>
          </a:p>
        </p:txBody>
      </p:sp>
      <p:sp>
        <p:nvSpPr>
          <p:cNvPr id="15" name="矩形 83016"/>
          <p:cNvSpPr/>
          <p:nvPr>
            <p:custDataLst>
              <p:tags r:id="rId14"/>
            </p:custDataLst>
          </p:nvPr>
        </p:nvSpPr>
        <p:spPr>
          <a:xfrm>
            <a:off x="1016755" y="4431253"/>
            <a:ext cx="1409700" cy="457200"/>
          </a:xfrm>
          <a:prstGeom prst="rect">
            <a:avLst/>
          </a:prstGeom>
          <a:noFill/>
          <a:ln w="9525">
            <a:noFill/>
          </a:ln>
        </p:spPr>
        <p:txBody>
          <a:bodyPr wrap="none" anchor="t">
            <a:spAutoFit/>
          </a:bodyPr>
          <a:lstStyle/>
          <a:p>
            <a:r>
              <a:rPr lang="zh-CN" altLang="en-US" sz="2400" b="1">
                <a:solidFill>
                  <a:schemeClr val="tx2"/>
                </a:solidFill>
                <a:latin typeface="Arial Black" panose="020B0A04020102020204" pitchFamily="34" charset="0"/>
                <a:ea typeface="黑体" panose="02010609060101010101" pitchFamily="49" charset="-122"/>
              </a:rPr>
              <a:t>精原细胞</a:t>
            </a:r>
          </a:p>
        </p:txBody>
      </p:sp>
      <p:sp>
        <p:nvSpPr>
          <p:cNvPr id="16" name="矩形 83017"/>
          <p:cNvSpPr/>
          <p:nvPr>
            <p:custDataLst>
              <p:tags r:id="rId15"/>
            </p:custDataLst>
          </p:nvPr>
        </p:nvSpPr>
        <p:spPr>
          <a:xfrm>
            <a:off x="2409922" y="4585937"/>
            <a:ext cx="2022475" cy="457200"/>
          </a:xfrm>
          <a:prstGeom prst="rect">
            <a:avLst/>
          </a:prstGeom>
          <a:noFill/>
          <a:ln w="9525">
            <a:noFill/>
          </a:ln>
        </p:spPr>
        <p:txBody>
          <a:bodyPr wrap="none" anchor="t">
            <a:spAutoFit/>
          </a:bodyPr>
          <a:lstStyle/>
          <a:p>
            <a:r>
              <a:rPr lang="zh-CN" altLang="en-US" sz="2400" b="1">
                <a:solidFill>
                  <a:schemeClr val="tx2"/>
                </a:solidFill>
                <a:latin typeface="Arial Black" panose="020B0A04020102020204" pitchFamily="34" charset="0"/>
                <a:ea typeface="黑体" panose="02010609060101010101" pitchFamily="49" charset="-122"/>
              </a:rPr>
              <a:t>初级精母细胞</a:t>
            </a:r>
          </a:p>
        </p:txBody>
      </p:sp>
      <p:sp>
        <p:nvSpPr>
          <p:cNvPr id="17" name="文本框 83018"/>
          <p:cNvSpPr txBox="1"/>
          <p:nvPr>
            <p:custDataLst>
              <p:tags r:id="rId16"/>
            </p:custDataLst>
          </p:nvPr>
        </p:nvSpPr>
        <p:spPr>
          <a:xfrm>
            <a:off x="8040688" y="4659853"/>
            <a:ext cx="1103312" cy="457200"/>
          </a:xfrm>
          <a:prstGeom prst="rect">
            <a:avLst/>
          </a:prstGeom>
          <a:noFill/>
          <a:ln w="9525">
            <a:noFill/>
          </a:ln>
        </p:spPr>
        <p:txBody>
          <a:bodyPr wrap="none" anchor="t">
            <a:spAutoFit/>
          </a:bodyPr>
          <a:lstStyle/>
          <a:p>
            <a:r>
              <a:rPr lang="zh-CN" altLang="en-US" sz="2400" b="1">
                <a:solidFill>
                  <a:schemeClr val="tx2"/>
                </a:solidFill>
                <a:latin typeface="Arial Black" panose="020B0A04020102020204" pitchFamily="34" charset="0"/>
                <a:ea typeface="黑体" panose="02010609060101010101" pitchFamily="49" charset="-122"/>
              </a:rPr>
              <a:t>精细胞</a:t>
            </a:r>
          </a:p>
        </p:txBody>
      </p:sp>
      <p:sp>
        <p:nvSpPr>
          <p:cNvPr id="18" name="直接连接符 83019"/>
          <p:cNvSpPr/>
          <p:nvPr>
            <p:custDataLst>
              <p:tags r:id="rId17"/>
            </p:custDataLst>
          </p:nvPr>
        </p:nvSpPr>
        <p:spPr>
          <a:xfrm flipH="1">
            <a:off x="1704837" y="3974053"/>
            <a:ext cx="0" cy="457200"/>
          </a:xfrm>
          <a:prstGeom prst="line">
            <a:avLst/>
          </a:prstGeom>
          <a:ln w="28575" cap="flat" cmpd="sng">
            <a:solidFill>
              <a:schemeClr val="tx1"/>
            </a:solidFill>
            <a:prstDash val="solid"/>
            <a:round/>
            <a:headEnd type="none" w="med" len="med"/>
            <a:tailEnd type="triangle" w="med" len="med"/>
          </a:ln>
        </p:spPr>
        <p:txBody>
          <a:bodyPr/>
          <a:lstStyle/>
          <a:p>
            <a:endParaRPr/>
          </a:p>
        </p:txBody>
      </p:sp>
      <p:sp>
        <p:nvSpPr>
          <p:cNvPr id="19" name="左大括号 83020"/>
          <p:cNvSpPr/>
          <p:nvPr>
            <p:custDataLst>
              <p:tags r:id="rId18"/>
            </p:custDataLst>
          </p:nvPr>
        </p:nvSpPr>
        <p:spPr>
          <a:xfrm rot="-5400000">
            <a:off x="3340577" y="3516016"/>
            <a:ext cx="228600" cy="1905000"/>
          </a:xfrm>
          <a:prstGeom prst="leftBrace">
            <a:avLst>
              <a:gd name="adj1" fmla="val 69367"/>
              <a:gd name="adj2" fmla="val 50000"/>
            </a:avLst>
          </a:prstGeom>
          <a:noFill/>
          <a:ln w="31750" cap="sq" cmpd="sng">
            <a:solidFill>
              <a:schemeClr val="tx2"/>
            </a:solidFill>
            <a:prstDash val="solid"/>
            <a:round/>
            <a:headEnd type="none" w="sm" len="sm"/>
            <a:tailEnd type="none" w="sm" len="sm"/>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0" name="左大括号 83021"/>
          <p:cNvSpPr/>
          <p:nvPr>
            <p:custDataLst>
              <p:tags r:id="rId19"/>
            </p:custDataLst>
          </p:nvPr>
        </p:nvSpPr>
        <p:spPr>
          <a:xfrm rot="-5400000">
            <a:off x="6251077" y="3133940"/>
            <a:ext cx="304800" cy="2534690"/>
          </a:xfrm>
          <a:prstGeom prst="leftBrace">
            <a:avLst>
              <a:gd name="adj1" fmla="val 66592"/>
              <a:gd name="adj2" fmla="val 50000"/>
            </a:avLst>
          </a:prstGeom>
          <a:noFill/>
          <a:ln w="31750" cap="sq" cmpd="sng">
            <a:solidFill>
              <a:schemeClr val="tx2"/>
            </a:solidFill>
            <a:prstDash val="solid"/>
            <a:round/>
            <a:headEnd type="none" w="sm" len="sm"/>
            <a:tailEnd type="none" w="sm" len="sm"/>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 name="直接连接符 83022"/>
          <p:cNvSpPr/>
          <p:nvPr>
            <p:custDataLst>
              <p:tags r:id="rId20"/>
            </p:custDataLst>
          </p:nvPr>
        </p:nvSpPr>
        <p:spPr>
          <a:xfrm flipH="1">
            <a:off x="8659669" y="4096485"/>
            <a:ext cx="0" cy="457200"/>
          </a:xfrm>
          <a:prstGeom prst="line">
            <a:avLst/>
          </a:prstGeom>
          <a:ln w="28575" cap="flat" cmpd="sng">
            <a:solidFill>
              <a:schemeClr val="tx1"/>
            </a:solidFill>
            <a:prstDash val="solid"/>
            <a:round/>
            <a:headEnd type="none" w="med" len="med"/>
            <a:tailEnd type="triangle" w="med" len="med"/>
          </a:ln>
        </p:spPr>
        <p:txBody>
          <a:bodyPr/>
          <a:lstStyle/>
          <a:p>
            <a:endParaRPr/>
          </a:p>
        </p:txBody>
      </p:sp>
      <p:sp>
        <p:nvSpPr>
          <p:cNvPr id="22" name="文本框 1"/>
          <p:cNvSpPr txBox="1"/>
          <p:nvPr>
            <p:custDataLst>
              <p:tags r:id="rId21"/>
            </p:custDataLst>
          </p:nvPr>
        </p:nvSpPr>
        <p:spPr>
          <a:xfrm>
            <a:off x="1253136" y="1647456"/>
            <a:ext cx="1143262"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2n→4n</a:t>
            </a:r>
            <a:endParaRPr lang="zh-CN" altLang="en-US" sz="1600">
              <a:latin typeface="Times New Roman" panose="02020603050405020304" pitchFamily="18" charset="0"/>
              <a:cs typeface="Times New Roman" panose="02020603050405020304" pitchFamily="18" charset="0"/>
            </a:endParaRPr>
          </a:p>
        </p:txBody>
      </p:sp>
      <p:sp>
        <p:nvSpPr>
          <p:cNvPr id="23" name="文本框 2"/>
          <p:cNvSpPr txBox="1"/>
          <p:nvPr>
            <p:custDataLst>
              <p:tags r:id="rId22"/>
            </p:custDataLst>
          </p:nvPr>
        </p:nvSpPr>
        <p:spPr>
          <a:xfrm>
            <a:off x="2373641" y="1647455"/>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4n</a:t>
            </a:r>
            <a:endParaRPr lang="zh-CN" altLang="en-US" sz="1600">
              <a:latin typeface="Times New Roman" panose="02020603050405020304" pitchFamily="18" charset="0"/>
              <a:cs typeface="Times New Roman" panose="02020603050405020304" pitchFamily="18" charset="0"/>
            </a:endParaRPr>
          </a:p>
        </p:txBody>
      </p:sp>
      <p:sp>
        <p:nvSpPr>
          <p:cNvPr id="24" name="文本框 3"/>
          <p:cNvSpPr txBox="1"/>
          <p:nvPr>
            <p:custDataLst>
              <p:tags r:id="rId23"/>
            </p:custDataLst>
          </p:nvPr>
        </p:nvSpPr>
        <p:spPr>
          <a:xfrm>
            <a:off x="3122894" y="1656122"/>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4n</a:t>
            </a:r>
            <a:endParaRPr lang="zh-CN" altLang="en-US" sz="1600">
              <a:latin typeface="Times New Roman" panose="02020603050405020304" pitchFamily="18" charset="0"/>
              <a:cs typeface="Times New Roman" panose="02020603050405020304" pitchFamily="18" charset="0"/>
            </a:endParaRPr>
          </a:p>
        </p:txBody>
      </p:sp>
      <p:sp>
        <p:nvSpPr>
          <p:cNvPr id="25" name="文本框 4"/>
          <p:cNvSpPr txBox="1"/>
          <p:nvPr>
            <p:custDataLst>
              <p:tags r:id="rId24"/>
            </p:custDataLst>
          </p:nvPr>
        </p:nvSpPr>
        <p:spPr>
          <a:xfrm>
            <a:off x="3895662" y="1656122"/>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4n</a:t>
            </a:r>
            <a:endParaRPr lang="zh-CN" altLang="en-US" sz="1600">
              <a:latin typeface="Times New Roman" panose="02020603050405020304" pitchFamily="18" charset="0"/>
              <a:cs typeface="Times New Roman" panose="02020603050405020304" pitchFamily="18" charset="0"/>
            </a:endParaRPr>
          </a:p>
        </p:txBody>
      </p:sp>
      <p:sp>
        <p:nvSpPr>
          <p:cNvPr id="26" name="文本框 5"/>
          <p:cNvSpPr txBox="1"/>
          <p:nvPr>
            <p:custDataLst>
              <p:tags r:id="rId25"/>
            </p:custDataLst>
          </p:nvPr>
        </p:nvSpPr>
        <p:spPr>
          <a:xfrm>
            <a:off x="4476840" y="1656122"/>
            <a:ext cx="1143262" cy="461665"/>
          </a:xfrm>
          <a:prstGeom prst="rect">
            <a:avLst/>
          </a:prstGeom>
          <a:noFill/>
        </p:spPr>
        <p:txBody>
          <a:bodyPr wrap="none" rtlCol="0" anchor="t">
            <a:spAutoFit/>
          </a:bodyPr>
          <a:lstStyle/>
          <a:p>
            <a:pPr algn="l"/>
            <a:r>
              <a:rPr lang="en-US" altLang="zh-CN" sz="2400" b="1">
                <a:latin typeface="Times New Roman" panose="02020603050405020304" pitchFamily="18" charset="0"/>
                <a:cs typeface="Times New Roman" panose="02020603050405020304" pitchFamily="18" charset="0"/>
                <a:sym typeface="+mn-ea"/>
              </a:rPr>
              <a:t>4n→2n</a:t>
            </a:r>
            <a:endParaRPr lang="zh-CN" altLang="en-US" sz="1600">
              <a:latin typeface="Times New Roman" panose="02020603050405020304" pitchFamily="18" charset="0"/>
              <a:cs typeface="Times New Roman" panose="02020603050405020304" pitchFamily="18" charset="0"/>
            </a:endParaRPr>
          </a:p>
        </p:txBody>
      </p:sp>
      <p:sp>
        <p:nvSpPr>
          <p:cNvPr id="27" name="文本框 6"/>
          <p:cNvSpPr txBox="1"/>
          <p:nvPr>
            <p:custDataLst>
              <p:tags r:id="rId26"/>
            </p:custDataLst>
          </p:nvPr>
        </p:nvSpPr>
        <p:spPr>
          <a:xfrm>
            <a:off x="5774993" y="1623705"/>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2n</a:t>
            </a:r>
            <a:endParaRPr lang="zh-CN" altLang="en-US" sz="1600">
              <a:latin typeface="Times New Roman" panose="02020603050405020304" pitchFamily="18" charset="0"/>
              <a:cs typeface="Times New Roman" panose="02020603050405020304" pitchFamily="18" charset="0"/>
            </a:endParaRPr>
          </a:p>
        </p:txBody>
      </p:sp>
      <p:sp>
        <p:nvSpPr>
          <p:cNvPr id="28" name="文本框 7"/>
          <p:cNvSpPr txBox="1"/>
          <p:nvPr>
            <p:custDataLst>
              <p:tags r:id="rId27"/>
            </p:custDataLst>
          </p:nvPr>
        </p:nvSpPr>
        <p:spPr>
          <a:xfrm>
            <a:off x="6545673" y="1636672"/>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2n</a:t>
            </a:r>
            <a:endParaRPr lang="zh-CN" altLang="en-US" sz="1600">
              <a:latin typeface="Times New Roman" panose="02020603050405020304" pitchFamily="18" charset="0"/>
              <a:cs typeface="Times New Roman" panose="02020603050405020304" pitchFamily="18" charset="0"/>
            </a:endParaRPr>
          </a:p>
        </p:txBody>
      </p:sp>
      <p:sp>
        <p:nvSpPr>
          <p:cNvPr id="29" name="文本框 8"/>
          <p:cNvSpPr txBox="1"/>
          <p:nvPr>
            <p:custDataLst>
              <p:tags r:id="rId28"/>
            </p:custDataLst>
          </p:nvPr>
        </p:nvSpPr>
        <p:spPr>
          <a:xfrm>
            <a:off x="7302504" y="1620491"/>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2n</a:t>
            </a:r>
            <a:endParaRPr lang="zh-CN" altLang="en-US" sz="1600">
              <a:latin typeface="Times New Roman" panose="02020603050405020304" pitchFamily="18" charset="0"/>
              <a:cs typeface="Times New Roman" panose="02020603050405020304" pitchFamily="18" charset="0"/>
            </a:endParaRPr>
          </a:p>
        </p:txBody>
      </p:sp>
      <p:sp>
        <p:nvSpPr>
          <p:cNvPr id="30" name="文本框 9"/>
          <p:cNvSpPr txBox="1"/>
          <p:nvPr>
            <p:custDataLst>
              <p:tags r:id="rId29"/>
            </p:custDataLst>
          </p:nvPr>
        </p:nvSpPr>
        <p:spPr>
          <a:xfrm>
            <a:off x="8005707" y="1656122"/>
            <a:ext cx="989373" cy="461665"/>
          </a:xfrm>
          <a:prstGeom prst="rect">
            <a:avLst/>
          </a:prstGeom>
          <a:noFill/>
        </p:spPr>
        <p:txBody>
          <a:bodyPr wrap="none" rtlCol="0" anchor="t">
            <a:spAutoFit/>
          </a:bodyPr>
          <a:lstStyle/>
          <a:p>
            <a:pPr algn="l"/>
            <a:r>
              <a:rPr lang="en-US" altLang="zh-CN" sz="2400" b="1">
                <a:latin typeface="Times New Roman" panose="02020603050405020304" pitchFamily="18" charset="0"/>
                <a:cs typeface="Times New Roman" panose="02020603050405020304" pitchFamily="18" charset="0"/>
                <a:sym typeface="+mn-ea"/>
              </a:rPr>
              <a:t>2n→n</a:t>
            </a:r>
            <a:endParaRPr lang="zh-CN" altLang="en-US" sz="1600">
              <a:latin typeface="Times New Roman" panose="02020603050405020304" pitchFamily="18" charset="0"/>
              <a:cs typeface="Times New Roman" panose="02020603050405020304" pitchFamily="18" charset="0"/>
            </a:endParaRPr>
          </a:p>
        </p:txBody>
      </p:sp>
      <p:sp>
        <p:nvSpPr>
          <p:cNvPr id="31" name="文本框 10"/>
          <p:cNvSpPr txBox="1"/>
          <p:nvPr>
            <p:custDataLst>
              <p:tags r:id="rId30"/>
            </p:custDataLst>
          </p:nvPr>
        </p:nvSpPr>
        <p:spPr>
          <a:xfrm>
            <a:off x="1530247" y="2109127"/>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32" name="文本框 11"/>
          <p:cNvSpPr txBox="1"/>
          <p:nvPr>
            <p:custDataLst>
              <p:tags r:id="rId31"/>
            </p:custDataLst>
          </p:nvPr>
        </p:nvSpPr>
        <p:spPr>
          <a:xfrm>
            <a:off x="2352289" y="2109127"/>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33" name="文本框 12"/>
          <p:cNvSpPr txBox="1"/>
          <p:nvPr>
            <p:custDataLst>
              <p:tags r:id="rId32"/>
            </p:custDataLst>
          </p:nvPr>
        </p:nvSpPr>
        <p:spPr>
          <a:xfrm>
            <a:off x="3146645" y="2109121"/>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34" name="文本框 13"/>
          <p:cNvSpPr txBox="1"/>
          <p:nvPr>
            <p:custDataLst>
              <p:tags r:id="rId33"/>
            </p:custDataLst>
          </p:nvPr>
        </p:nvSpPr>
        <p:spPr>
          <a:xfrm>
            <a:off x="3895662" y="2109126"/>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35" name="文本框 14"/>
          <p:cNvSpPr txBox="1"/>
          <p:nvPr>
            <p:custDataLst>
              <p:tags r:id="rId34"/>
            </p:custDataLst>
          </p:nvPr>
        </p:nvSpPr>
        <p:spPr>
          <a:xfrm>
            <a:off x="7276943" y="2098338"/>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36" name="文本框 15"/>
          <p:cNvSpPr txBox="1"/>
          <p:nvPr>
            <p:custDataLst>
              <p:tags r:id="rId35"/>
            </p:custDataLst>
          </p:nvPr>
        </p:nvSpPr>
        <p:spPr>
          <a:xfrm>
            <a:off x="4568301" y="2085370"/>
            <a:ext cx="1337945" cy="461665"/>
          </a:xfrm>
          <a:prstGeom prst="rect">
            <a:avLst/>
          </a:prstGeom>
          <a:noFill/>
        </p:spPr>
        <p:txBody>
          <a:bodyPr wrap="squar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37" name="文本框 16"/>
          <p:cNvSpPr txBox="1"/>
          <p:nvPr>
            <p:custDataLst>
              <p:tags r:id="rId36"/>
            </p:custDataLst>
          </p:nvPr>
        </p:nvSpPr>
        <p:spPr>
          <a:xfrm>
            <a:off x="5851937" y="2085370"/>
            <a:ext cx="356188"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38" name="文本框 17"/>
          <p:cNvSpPr txBox="1"/>
          <p:nvPr>
            <p:custDataLst>
              <p:tags r:id="rId37"/>
            </p:custDataLst>
          </p:nvPr>
        </p:nvSpPr>
        <p:spPr>
          <a:xfrm>
            <a:off x="6615034" y="2085370"/>
            <a:ext cx="356188"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39" name="文本框 18"/>
          <p:cNvSpPr txBox="1"/>
          <p:nvPr>
            <p:custDataLst>
              <p:tags r:id="rId38"/>
            </p:custDataLst>
          </p:nvPr>
        </p:nvSpPr>
        <p:spPr>
          <a:xfrm>
            <a:off x="8021104" y="2098337"/>
            <a:ext cx="989373" cy="461665"/>
          </a:xfrm>
          <a:prstGeom prst="rect">
            <a:avLst/>
          </a:prstGeom>
          <a:noFill/>
        </p:spPr>
        <p:txBody>
          <a:bodyPr wrap="none" rtlCol="0" anchor="t">
            <a:spAutoFit/>
          </a:bodyPr>
          <a:lstStyle/>
          <a:p>
            <a:pPr algn="l"/>
            <a:r>
              <a:rPr lang="en-US" altLang="zh-CN" sz="2400" b="1">
                <a:solidFill>
                  <a:srgbClr val="0000FF"/>
                </a:solidFill>
                <a:latin typeface="Times New Roman" panose="02020603050405020304" pitchFamily="18" charset="0"/>
                <a:cs typeface="Times New Roman" panose="02020603050405020304" pitchFamily="18" charset="0"/>
                <a:sym typeface="+mn-ea"/>
              </a:rPr>
              <a:t>2n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40" name="文本框 19"/>
          <p:cNvSpPr txBox="1"/>
          <p:nvPr>
            <p:custDataLst>
              <p:tags r:id="rId39"/>
            </p:custDataLst>
          </p:nvPr>
        </p:nvSpPr>
        <p:spPr>
          <a:xfrm>
            <a:off x="1299414" y="2560002"/>
            <a:ext cx="971741"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0→4n</a:t>
            </a:r>
          </a:p>
        </p:txBody>
      </p:sp>
      <p:sp>
        <p:nvSpPr>
          <p:cNvPr id="41" name="文本框 20"/>
          <p:cNvSpPr txBox="1"/>
          <p:nvPr>
            <p:custDataLst>
              <p:tags r:id="rId40"/>
            </p:custDataLst>
          </p:nvPr>
        </p:nvSpPr>
        <p:spPr>
          <a:xfrm>
            <a:off x="2395095" y="2583546"/>
            <a:ext cx="510076"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4n</a:t>
            </a:r>
          </a:p>
        </p:txBody>
      </p:sp>
      <p:sp>
        <p:nvSpPr>
          <p:cNvPr id="42" name="文本框 21"/>
          <p:cNvSpPr txBox="1"/>
          <p:nvPr>
            <p:custDataLst>
              <p:tags r:id="rId41"/>
            </p:custDataLst>
          </p:nvPr>
        </p:nvSpPr>
        <p:spPr>
          <a:xfrm>
            <a:off x="3146645" y="2603224"/>
            <a:ext cx="510076"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4n</a:t>
            </a:r>
          </a:p>
        </p:txBody>
      </p:sp>
      <p:sp>
        <p:nvSpPr>
          <p:cNvPr id="43" name="文本框 22"/>
          <p:cNvSpPr txBox="1"/>
          <p:nvPr>
            <p:custDataLst>
              <p:tags r:id="rId42"/>
            </p:custDataLst>
          </p:nvPr>
        </p:nvSpPr>
        <p:spPr>
          <a:xfrm>
            <a:off x="3897301" y="2570792"/>
            <a:ext cx="510076"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4n</a:t>
            </a:r>
          </a:p>
        </p:txBody>
      </p:sp>
      <p:sp>
        <p:nvSpPr>
          <p:cNvPr id="44" name="文本框 23"/>
          <p:cNvSpPr txBox="1"/>
          <p:nvPr>
            <p:custDataLst>
              <p:tags r:id="rId43"/>
            </p:custDataLst>
          </p:nvPr>
        </p:nvSpPr>
        <p:spPr>
          <a:xfrm>
            <a:off x="4517783" y="2592736"/>
            <a:ext cx="1143262" cy="461665"/>
          </a:xfrm>
          <a:prstGeom prst="rect">
            <a:avLst/>
          </a:prstGeom>
          <a:noFill/>
        </p:spPr>
        <p:txBody>
          <a:bodyPr wrap="none" rtlCol="0" anchor="t">
            <a:spAutoFit/>
          </a:bodyPr>
          <a:lstStyle/>
          <a:p>
            <a:pPr algn="l"/>
            <a:r>
              <a:rPr lang="en-US" altLang="zh-CN" sz="2400" b="1">
                <a:solidFill>
                  <a:srgbClr val="FF0000"/>
                </a:solidFill>
                <a:latin typeface="Times New Roman" panose="02020603050405020304" pitchFamily="18" charset="0"/>
                <a:cs typeface="Times New Roman" panose="02020603050405020304" pitchFamily="18" charset="0"/>
                <a:sym typeface="+mn-ea"/>
              </a:rPr>
              <a:t>4n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FF0000"/>
                </a:solidFill>
                <a:latin typeface="Times New Roman" panose="02020603050405020304" pitchFamily="18" charset="0"/>
                <a:cs typeface="Times New Roman" panose="02020603050405020304" pitchFamily="18" charset="0"/>
                <a:sym typeface="+mn-ea"/>
              </a:rPr>
              <a:t>2n</a:t>
            </a:r>
          </a:p>
        </p:txBody>
      </p:sp>
      <p:sp>
        <p:nvSpPr>
          <p:cNvPr id="45" name="文本框 24"/>
          <p:cNvSpPr txBox="1"/>
          <p:nvPr>
            <p:custDataLst>
              <p:tags r:id="rId44"/>
            </p:custDataLst>
          </p:nvPr>
        </p:nvSpPr>
        <p:spPr>
          <a:xfrm>
            <a:off x="5814631" y="2570192"/>
            <a:ext cx="510076"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2n</a:t>
            </a:r>
          </a:p>
        </p:txBody>
      </p:sp>
      <p:sp>
        <p:nvSpPr>
          <p:cNvPr id="46" name="文本框 25"/>
          <p:cNvSpPr txBox="1"/>
          <p:nvPr>
            <p:custDataLst>
              <p:tags r:id="rId45"/>
            </p:custDataLst>
          </p:nvPr>
        </p:nvSpPr>
        <p:spPr>
          <a:xfrm>
            <a:off x="6545673" y="2583545"/>
            <a:ext cx="510076"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2n</a:t>
            </a:r>
          </a:p>
        </p:txBody>
      </p:sp>
      <p:sp>
        <p:nvSpPr>
          <p:cNvPr id="47" name="文本框 26"/>
          <p:cNvSpPr txBox="1"/>
          <p:nvPr>
            <p:custDataLst>
              <p:tags r:id="rId46"/>
            </p:custDataLst>
          </p:nvPr>
        </p:nvSpPr>
        <p:spPr>
          <a:xfrm>
            <a:off x="7096697" y="2564252"/>
            <a:ext cx="1252220" cy="461665"/>
          </a:xfrm>
          <a:prstGeom prst="rect">
            <a:avLst/>
          </a:prstGeom>
          <a:noFill/>
        </p:spPr>
        <p:txBody>
          <a:bodyPr wrap="square" rtlCol="0" anchor="t">
            <a:spAutoFit/>
          </a:bodyPr>
          <a:lstStyle/>
          <a:p>
            <a:pPr algn="l"/>
            <a:r>
              <a:rPr lang="en-US" altLang="zh-CN" sz="2400" b="1">
                <a:solidFill>
                  <a:srgbClr val="FF0000"/>
                </a:solidFill>
                <a:latin typeface="Times New Roman" panose="02020603050405020304" pitchFamily="18" charset="0"/>
                <a:cs typeface="Times New Roman" panose="02020603050405020304" pitchFamily="18" charset="0"/>
                <a:sym typeface="+mn-ea"/>
              </a:rPr>
              <a:t>2n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FF0000"/>
                </a:solidFill>
                <a:latin typeface="Times New Roman" panose="02020603050405020304" pitchFamily="18" charset="0"/>
                <a:cs typeface="Times New Roman" panose="02020603050405020304" pitchFamily="18" charset="0"/>
                <a:sym typeface="+mn-ea"/>
              </a:rPr>
              <a:t>0</a:t>
            </a:r>
          </a:p>
        </p:txBody>
      </p:sp>
      <p:sp>
        <p:nvSpPr>
          <p:cNvPr id="48" name="文本框 27"/>
          <p:cNvSpPr txBox="1"/>
          <p:nvPr>
            <p:custDataLst>
              <p:tags r:id="rId47"/>
            </p:custDataLst>
          </p:nvPr>
        </p:nvSpPr>
        <p:spPr>
          <a:xfrm>
            <a:off x="8423067" y="2580652"/>
            <a:ext cx="338554"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0</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500"/>
                                        <p:tgtEl>
                                          <p:spTgt spid="20"/>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up)">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up)">
                                      <p:cBhvr>
                                        <p:cTn id="64" dur="500"/>
                                        <p:tgtEl>
                                          <p:spTgt spid="11"/>
                                        </p:tgtEl>
                                      </p:cBhvr>
                                    </p:animEffect>
                                  </p:childTnLst>
                                </p:cTn>
                              </p:par>
                              <p:par>
                                <p:cTn id="65" presetID="22" presetClass="entr" presetSubtype="1"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up)">
                                      <p:cBhvr>
                                        <p:cTn id="67" dur="500"/>
                                        <p:tgtEl>
                                          <p:spTgt spid="21"/>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up)">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fade">
                                      <p:cBhvr>
                                        <p:cTn id="110" dur="500"/>
                                        <p:tgtEl>
                                          <p:spTgt spid="35"/>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fade">
                                      <p:cBhvr>
                                        <p:cTn id="120" dur="500"/>
                                        <p:tgtEl>
                                          <p:spTgt spid="4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fade">
                                      <p:cBhvr>
                                        <p:cTn id="125" dur="500"/>
                                        <p:tgtEl>
                                          <p:spTgt spid="41"/>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fade">
                                      <p:cBhvr>
                                        <p:cTn id="130" dur="500"/>
                                        <p:tgtEl>
                                          <p:spTgt spid="42"/>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500"/>
                                        <p:tgtEl>
                                          <p:spTgt spid="4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fade">
                                      <p:cBhvr>
                                        <p:cTn id="140" dur="500"/>
                                        <p:tgtEl>
                                          <p:spTgt spid="44"/>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in" filter="fade">
                                      <p:cBhvr>
                                        <p:cTn id="145" dur="500"/>
                                        <p:tgtEl>
                                          <p:spTgt spid="4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46"/>
                                        </p:tgtEl>
                                        <p:attrNameLst>
                                          <p:attrName>style.visibility</p:attrName>
                                        </p:attrNameLst>
                                      </p:cBhvr>
                                      <p:to>
                                        <p:strVal val="visible"/>
                                      </p:to>
                                    </p:set>
                                    <p:animEffect transition="in" filter="fade">
                                      <p:cBhvr>
                                        <p:cTn id="150" dur="500"/>
                                        <p:tgtEl>
                                          <p:spTgt spid="46"/>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fade">
                                      <p:cBhvr>
                                        <p:cTn id="155" dur="500"/>
                                        <p:tgtEl>
                                          <p:spTgt spid="47"/>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48"/>
                                        </p:tgtEl>
                                        <p:attrNameLst>
                                          <p:attrName>style.visibility</p:attrName>
                                        </p:attrNameLst>
                                      </p:cBhvr>
                                      <p:to>
                                        <p:strVal val="visible"/>
                                      </p:to>
                                    </p:set>
                                    <p:animEffect transition="in" filter="fade">
                                      <p:cBhvr>
                                        <p:cTn id="160" dur="500"/>
                                        <p:tgtEl>
                                          <p:spTgt spid="48"/>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22"/>
                                        </p:tgtEl>
                                        <p:attrNameLst>
                                          <p:attrName>style.visibility</p:attrName>
                                        </p:attrNameLst>
                                      </p:cBhvr>
                                      <p:to>
                                        <p:strVal val="visible"/>
                                      </p:to>
                                    </p:set>
                                    <p:animEffect transition="in" filter="fade">
                                      <p:cBhvr>
                                        <p:cTn id="165" dur="500"/>
                                        <p:tgtEl>
                                          <p:spTgt spid="22"/>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23"/>
                                        </p:tgtEl>
                                        <p:attrNameLst>
                                          <p:attrName>style.visibility</p:attrName>
                                        </p:attrNameLst>
                                      </p:cBhvr>
                                      <p:to>
                                        <p:strVal val="visible"/>
                                      </p:to>
                                    </p:set>
                                    <p:animEffect transition="in" filter="fade">
                                      <p:cBhvr>
                                        <p:cTn id="170" dur="500"/>
                                        <p:tgtEl>
                                          <p:spTgt spid="23"/>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fade">
                                      <p:cBhvr>
                                        <p:cTn id="175" dur="500"/>
                                        <p:tgtEl>
                                          <p:spTgt spid="24"/>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25"/>
                                        </p:tgtEl>
                                        <p:attrNameLst>
                                          <p:attrName>style.visibility</p:attrName>
                                        </p:attrNameLst>
                                      </p:cBhvr>
                                      <p:to>
                                        <p:strVal val="visible"/>
                                      </p:to>
                                    </p:set>
                                    <p:animEffect transition="in" filter="fade">
                                      <p:cBhvr>
                                        <p:cTn id="180" dur="500"/>
                                        <p:tgtEl>
                                          <p:spTgt spid="2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26"/>
                                        </p:tgtEl>
                                        <p:attrNameLst>
                                          <p:attrName>style.visibility</p:attrName>
                                        </p:attrNameLst>
                                      </p:cBhvr>
                                      <p:to>
                                        <p:strVal val="visible"/>
                                      </p:to>
                                    </p:set>
                                    <p:animEffect transition="in" filter="fade">
                                      <p:cBhvr>
                                        <p:cTn id="185" dur="500"/>
                                        <p:tgtEl>
                                          <p:spTgt spid="26"/>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27"/>
                                        </p:tgtEl>
                                        <p:attrNameLst>
                                          <p:attrName>style.visibility</p:attrName>
                                        </p:attrNameLst>
                                      </p:cBhvr>
                                      <p:to>
                                        <p:strVal val="visible"/>
                                      </p:to>
                                    </p:set>
                                    <p:animEffect transition="in" filter="fade">
                                      <p:cBhvr>
                                        <p:cTn id="190" dur="500"/>
                                        <p:tgtEl>
                                          <p:spTgt spid="27"/>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28"/>
                                        </p:tgtEl>
                                        <p:attrNameLst>
                                          <p:attrName>style.visibility</p:attrName>
                                        </p:attrNameLst>
                                      </p:cBhvr>
                                      <p:to>
                                        <p:strVal val="visible"/>
                                      </p:to>
                                    </p:set>
                                    <p:animEffect transition="in" filter="fade">
                                      <p:cBhvr>
                                        <p:cTn id="195" dur="500"/>
                                        <p:tgtEl>
                                          <p:spTgt spid="28"/>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29"/>
                                        </p:tgtEl>
                                        <p:attrNameLst>
                                          <p:attrName>style.visibility</p:attrName>
                                        </p:attrNameLst>
                                      </p:cBhvr>
                                      <p:to>
                                        <p:strVal val="visible"/>
                                      </p:to>
                                    </p:set>
                                    <p:animEffect transition="in" filter="fade">
                                      <p:cBhvr>
                                        <p:cTn id="200" dur="500"/>
                                        <p:tgtEl>
                                          <p:spTgt spid="2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30"/>
                                        </p:tgtEl>
                                        <p:attrNameLst>
                                          <p:attrName>style.visibility</p:attrName>
                                        </p:attrNameLst>
                                      </p:cBhvr>
                                      <p:to>
                                        <p:strVal val="visible"/>
                                      </p:to>
                                    </p:set>
                                    <p:animEffect transition="in" filter="fade">
                                      <p:cBhvr>
                                        <p:cTn id="20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animBg="1"/>
      <p:bldP spid="20" grpId="0" animBg="1"/>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118" descr="未tf awe标题-1.png"/>
          <p:cNvPicPr>
            <a:picLocks noChangeAspect="1" noChangeArrowheads="1"/>
          </p:cNvPicPr>
          <p:nvPr>
            <p:custDataLst>
              <p:tags r:id="rId1"/>
            </p:custDataLst>
          </p:nvPr>
        </p:nvPicPr>
        <p:blipFill>
          <a:blip r:embed="rId3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矩形 119"/>
          <p:cNvSpPr>
            <a:spLocks noChangeArrowheads="1"/>
          </p:cNvSpPr>
          <p:nvPr>
            <p:custDataLst>
              <p:tags r:id="rId2"/>
            </p:custDataLst>
          </p:nvPr>
        </p:nvSpPr>
        <p:spPr bwMode="auto">
          <a:xfrm>
            <a:off x="714375" y="183504"/>
            <a:ext cx="25914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en-US" altLang="zh-CN" sz="2400" b="1" noProof="1" smtClean="0">
                <a:latin typeface="微软雅黑" panose="020B0503020204020204" pitchFamily="34" charset="-122"/>
                <a:ea typeface="微软雅黑" panose="020B0503020204020204" pitchFamily="34" charset="-122"/>
              </a:rPr>
              <a:t>1.</a:t>
            </a:r>
            <a:r>
              <a:rPr lang="zh-CN" altLang="en-US" sz="2400" b="1" noProof="1" smtClean="0">
                <a:latin typeface="微软雅黑" panose="020B0503020204020204" pitchFamily="34" charset="-122"/>
                <a:ea typeface="微软雅黑" panose="020B0503020204020204" pitchFamily="34" charset="-122"/>
              </a:rPr>
              <a:t>染色体变化</a:t>
            </a:r>
            <a:r>
              <a:rPr lang="zh-CN" altLang="en-US" sz="2400" b="1" noProof="1">
                <a:latin typeface="微软雅黑" panose="020B0503020204020204" pitchFamily="34" charset="-122"/>
                <a:ea typeface="微软雅黑" panose="020B0503020204020204" pitchFamily="34" charset="-122"/>
              </a:rPr>
              <a:t>曲线</a:t>
            </a:r>
            <a:endParaRPr lang="en-US" altLang="zh-CN" sz="2400" b="1">
              <a:latin typeface="微软雅黑" panose="020B0503020204020204" pitchFamily="34" charset="-122"/>
              <a:ea typeface="微软雅黑" panose="020B0503020204020204" pitchFamily="34" charset="-122"/>
            </a:endParaRPr>
          </a:p>
        </p:txBody>
      </p:sp>
      <p:grpSp>
        <p:nvGrpSpPr>
          <p:cNvPr id="94" name="组合 93"/>
          <p:cNvGrpSpPr/>
          <p:nvPr>
            <p:custDataLst>
              <p:tags r:id="rId3"/>
            </p:custDataLst>
          </p:nvPr>
        </p:nvGrpSpPr>
        <p:grpSpPr>
          <a:xfrm>
            <a:off x="-20857" y="2067694"/>
            <a:ext cx="8913337" cy="2980485"/>
            <a:chOff x="-20857" y="2067694"/>
            <a:chExt cx="8913337" cy="2980485"/>
          </a:xfrm>
        </p:grpSpPr>
        <p:cxnSp>
          <p:nvCxnSpPr>
            <p:cNvPr id="5" name="直接箭头连接符 4"/>
            <p:cNvCxnSpPr/>
            <p:nvPr>
              <p:custDataLst>
                <p:tags r:id="rId22"/>
              </p:custDataLst>
            </p:nvPr>
          </p:nvCxnSpPr>
          <p:spPr>
            <a:xfrm flipV="1">
              <a:off x="714375" y="4526267"/>
              <a:ext cx="8178105" cy="1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20"/>
            <p:cNvSpPr txBox="1"/>
            <p:nvPr>
              <p:custDataLst>
                <p:tags r:id="rId23"/>
              </p:custDataLst>
            </p:nvPr>
          </p:nvSpPr>
          <p:spPr>
            <a:xfrm>
              <a:off x="2708855" y="4563431"/>
              <a:ext cx="2727241"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减数第一次分裂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1" name="直接连接符 10"/>
            <p:cNvCxnSpPr/>
            <p:nvPr>
              <p:custDataLst>
                <p:tags r:id="rId24"/>
              </p:custDataLst>
            </p:nvPr>
          </p:nvCxnSpPr>
          <p:spPr>
            <a:xfrm flipH="1">
              <a:off x="7812360"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24"/>
            <p:cNvSpPr txBox="1"/>
            <p:nvPr>
              <p:custDataLst>
                <p:tags r:id="rId25"/>
              </p:custDataLst>
            </p:nvPr>
          </p:nvSpPr>
          <p:spPr>
            <a:xfrm>
              <a:off x="5297374" y="4535491"/>
              <a:ext cx="2731009"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减数第二次分裂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5" name="直接连接符 14"/>
            <p:cNvCxnSpPr/>
            <p:nvPr>
              <p:custDataLst>
                <p:tags r:id="rId26"/>
              </p:custDataLst>
            </p:nvPr>
          </p:nvCxnSpPr>
          <p:spPr>
            <a:xfrm rot="16200000" flipH="1">
              <a:off x="634351" y="3916094"/>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27"/>
              </p:custDataLst>
            </p:nvPr>
          </p:nvCxnSpPr>
          <p:spPr>
            <a:xfrm rot="16200000" flipH="1">
              <a:off x="641774" y="2831027"/>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28"/>
            <p:cNvSpPr txBox="1"/>
            <p:nvPr>
              <p:custDataLst>
                <p:tags r:id="rId28"/>
              </p:custDataLst>
            </p:nvPr>
          </p:nvSpPr>
          <p:spPr>
            <a:xfrm>
              <a:off x="-20857" y="3173611"/>
              <a:ext cx="643212"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2N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sp>
          <p:nvSpPr>
            <p:cNvPr id="18" name="文本框 29"/>
            <p:cNvSpPr txBox="1"/>
            <p:nvPr>
              <p:custDataLst>
                <p:tags r:id="rId29"/>
              </p:custDataLst>
            </p:nvPr>
          </p:nvSpPr>
          <p:spPr>
            <a:xfrm>
              <a:off x="28805" y="2185360"/>
              <a:ext cx="655208"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4N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0" name="直接连接符 19"/>
            <p:cNvCxnSpPr/>
            <p:nvPr>
              <p:custDataLst>
                <p:tags r:id="rId30"/>
              </p:custDataLst>
            </p:nvPr>
          </p:nvCxnSpPr>
          <p:spPr>
            <a:xfrm flipH="1">
              <a:off x="2576053" y="4351133"/>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31"/>
              </p:custDataLst>
            </p:nvPr>
          </p:nvCxnSpPr>
          <p:spPr>
            <a:xfrm flipH="1">
              <a:off x="5297375"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35"/>
            <p:cNvSpPr txBox="1"/>
            <p:nvPr>
              <p:custDataLst>
                <p:tags r:id="rId32"/>
              </p:custDataLst>
            </p:nvPr>
          </p:nvSpPr>
          <p:spPr>
            <a:xfrm>
              <a:off x="963031" y="4553683"/>
              <a:ext cx="1548154"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间期</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58" name="直接箭头连接符 57"/>
            <p:cNvCxnSpPr/>
            <p:nvPr>
              <p:custDataLst>
                <p:tags r:id="rId33"/>
              </p:custDataLst>
            </p:nvPr>
          </p:nvCxnSpPr>
          <p:spPr bwMode="auto">
            <a:xfrm flipH="1" flipV="1">
              <a:off x="737590" y="2067694"/>
              <a:ext cx="2" cy="2484682"/>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custDataLst>
                <p:tags r:id="rId34"/>
              </p:custDataLst>
            </p:nvPr>
          </p:nvCxnSpPr>
          <p:spPr>
            <a:xfrm rot="16200000" flipH="1">
              <a:off x="633211" y="3331241"/>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文本框 28"/>
            <p:cNvSpPr txBox="1"/>
            <p:nvPr>
              <p:custDataLst>
                <p:tags r:id="rId35"/>
              </p:custDataLst>
            </p:nvPr>
          </p:nvSpPr>
          <p:spPr>
            <a:xfrm>
              <a:off x="121995" y="3769536"/>
              <a:ext cx="494208" cy="484748"/>
            </a:xfrm>
            <a:prstGeom prst="rect">
              <a:avLst/>
            </a:prstGeom>
            <a:noFill/>
          </p:spPr>
          <p:txBody>
            <a:bodyPr wrap="square" lIns="68580" tIns="34290" rIns="68580" bIns="34290" rtlCol="0">
              <a:spAutoFit/>
            </a:bodyPr>
            <a:lstStyle/>
            <a:p>
              <a:r>
                <a:rPr lang="en-US" altLang="zh-CN"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63" name="直接连接符 62"/>
            <p:cNvCxnSpPr/>
            <p:nvPr>
              <p:custDataLst>
                <p:tags r:id="rId36"/>
              </p:custDataLst>
            </p:nvPr>
          </p:nvCxnSpPr>
          <p:spPr>
            <a:xfrm rot="16200000" flipH="1">
              <a:off x="616203" y="2331918"/>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custDataLst>
              <p:tags r:id="rId4"/>
            </p:custDataLst>
          </p:nvPr>
        </p:nvGrpSpPr>
        <p:grpSpPr>
          <a:xfrm>
            <a:off x="697023" y="710182"/>
            <a:ext cx="7848543" cy="1268067"/>
            <a:chOff x="35825" y="768827"/>
            <a:chExt cx="7848543" cy="1268067"/>
          </a:xfrm>
        </p:grpSpPr>
        <p:graphicFrame>
          <p:nvGraphicFramePr>
            <p:cNvPr id="65" name="表格 64"/>
            <p:cNvGraphicFramePr>
              <a:graphicFrameLocks noGrp="1"/>
            </p:cNvGraphicFramePr>
            <p:nvPr>
              <p:custDataLst>
                <p:tags r:id="rId12"/>
              </p:custDataLst>
            </p:nvPr>
          </p:nvGraphicFramePr>
          <p:xfrm>
            <a:off x="35825" y="768827"/>
            <a:ext cx="7848543" cy="1268067"/>
          </p:xfrm>
          <a:graphic>
            <a:graphicData uri="http://schemas.openxmlformats.org/drawingml/2006/table">
              <a:tbl>
                <a:tblPr/>
                <a:tblGrid>
                  <a:gridCol w="964064">
                    <a:extLst>
                      <a:ext uri="{9D8B030D-6E8A-4147-A177-3AD203B41FA5}">
                        <a16:colId xmlns:a16="http://schemas.microsoft.com/office/drawing/2014/main" val="20000"/>
                      </a:ext>
                    </a:extLst>
                  </a:gridCol>
                  <a:gridCol w="763799">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576064">
                    <a:extLst>
                      <a:ext uri="{9D8B030D-6E8A-4147-A177-3AD203B41FA5}">
                        <a16:colId xmlns:a16="http://schemas.microsoft.com/office/drawing/2014/main" val="20006"/>
                      </a:ext>
                    </a:extLst>
                  </a:gridCol>
                  <a:gridCol w="576064">
                    <a:extLst>
                      <a:ext uri="{9D8B030D-6E8A-4147-A177-3AD203B41FA5}">
                        <a16:colId xmlns:a16="http://schemas.microsoft.com/office/drawing/2014/main" val="20007"/>
                      </a:ext>
                    </a:extLst>
                  </a:gridCol>
                  <a:gridCol w="648072">
                    <a:extLst>
                      <a:ext uri="{9D8B030D-6E8A-4147-A177-3AD203B41FA5}">
                        <a16:colId xmlns:a16="http://schemas.microsoft.com/office/drawing/2014/main" val="20008"/>
                      </a:ext>
                    </a:extLst>
                  </a:gridCol>
                  <a:gridCol w="1152128">
                    <a:extLst>
                      <a:ext uri="{9D8B030D-6E8A-4147-A177-3AD203B41FA5}">
                        <a16:colId xmlns:a16="http://schemas.microsoft.com/office/drawing/2014/main" val="20009"/>
                      </a:ext>
                    </a:extLst>
                  </a:gridCol>
                </a:tblGrid>
                <a:tr h="403971">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u="none" baseline="0">
                            <a:solidFill>
                              <a:schemeClr val="tx1"/>
                            </a:solidFill>
                            <a:latin typeface="Arial" panose="020B0604020202020204" pitchFamily="34" charset="0"/>
                            <a:ea typeface="宋体" panose="02010600030101010101" pitchFamily="2" charset="-122"/>
                          </a:rPr>
                          <a:t>间期</a:t>
                        </a:r>
                        <a:endParaRPr lang="zh-CN" altLang="en-US" sz="2000" b="1"/>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p>
                        <a:pPr marL="0" lvl="0" indent="0" algn="ctr">
                          <a:buNone/>
                        </a:pPr>
                        <a:r>
                          <a:rPr lang="zh-CN" altLang="en-US" sz="2000" b="1">
                            <a:sym typeface="+mn-ea"/>
                          </a:rPr>
                          <a:t>减数第一次分裂</a:t>
                        </a:r>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减数第二次分裂</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0"/>
                    </a:ext>
                  </a:extLst>
                </a:tr>
                <a:tr h="432048">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xBody>
                      <a:bodyPr/>
                      <a:lstStyle/>
                      <a:p>
                        <a:endParaRPr lang="zh-CN"/>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2048">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染色体</a:t>
                        </a:r>
                      </a:p>
                    </a:txBody>
                    <a:tcPr marL="90000" marR="9000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6" name="文本框 10"/>
            <p:cNvSpPr txBox="1"/>
            <p:nvPr>
              <p:custDataLst>
                <p:tags r:id="rId13"/>
              </p:custDataLst>
            </p:nvPr>
          </p:nvSpPr>
          <p:spPr>
            <a:xfrm>
              <a:off x="1127125" y="1560076"/>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67" name="文本框 11"/>
            <p:cNvSpPr txBox="1"/>
            <p:nvPr>
              <p:custDataLst>
                <p:tags r:id="rId14"/>
              </p:custDataLst>
            </p:nvPr>
          </p:nvSpPr>
          <p:spPr>
            <a:xfrm>
              <a:off x="1849987" y="1560075"/>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68" name="文本框 12"/>
            <p:cNvSpPr txBox="1"/>
            <p:nvPr>
              <p:custDataLst>
                <p:tags r:id="rId15"/>
              </p:custDataLst>
            </p:nvPr>
          </p:nvSpPr>
          <p:spPr>
            <a:xfrm>
              <a:off x="2543401" y="1560077"/>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69" name="文本框 13"/>
            <p:cNvSpPr txBox="1"/>
            <p:nvPr>
              <p:custDataLst>
                <p:tags r:id="rId16"/>
              </p:custDataLst>
            </p:nvPr>
          </p:nvSpPr>
          <p:spPr>
            <a:xfrm>
              <a:off x="3182760" y="1560074"/>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70" name="文本框 15"/>
            <p:cNvSpPr txBox="1"/>
            <p:nvPr>
              <p:custDataLst>
                <p:tags r:id="rId17"/>
              </p:custDataLst>
            </p:nvPr>
          </p:nvSpPr>
          <p:spPr>
            <a:xfrm>
              <a:off x="3798619" y="1560073"/>
              <a:ext cx="1337945" cy="461665"/>
            </a:xfrm>
            <a:prstGeom prst="rect">
              <a:avLst/>
            </a:prstGeom>
            <a:noFill/>
          </p:spPr>
          <p:txBody>
            <a:bodyPr wrap="squar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71" name="文本框 16"/>
            <p:cNvSpPr txBox="1"/>
            <p:nvPr>
              <p:custDataLst>
                <p:tags r:id="rId18"/>
              </p:custDataLst>
            </p:nvPr>
          </p:nvSpPr>
          <p:spPr>
            <a:xfrm>
              <a:off x="4985412" y="1560077"/>
              <a:ext cx="356188"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72" name="文本框 17"/>
            <p:cNvSpPr txBox="1"/>
            <p:nvPr>
              <p:custDataLst>
                <p:tags r:id="rId19"/>
              </p:custDataLst>
            </p:nvPr>
          </p:nvSpPr>
          <p:spPr>
            <a:xfrm>
              <a:off x="5614082" y="1560072"/>
              <a:ext cx="356188"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73" name="文本框 14"/>
            <p:cNvSpPr txBox="1"/>
            <p:nvPr>
              <p:custDataLst>
                <p:tags r:id="rId20"/>
              </p:custDataLst>
            </p:nvPr>
          </p:nvSpPr>
          <p:spPr>
            <a:xfrm>
              <a:off x="6150756" y="1560071"/>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74" name="文本框 18"/>
            <p:cNvSpPr txBox="1"/>
            <p:nvPr>
              <p:custDataLst>
                <p:tags r:id="rId21"/>
              </p:custDataLst>
            </p:nvPr>
          </p:nvSpPr>
          <p:spPr>
            <a:xfrm>
              <a:off x="6779260" y="1560070"/>
              <a:ext cx="989373" cy="461665"/>
            </a:xfrm>
            <a:prstGeom prst="rect">
              <a:avLst/>
            </a:prstGeom>
            <a:noFill/>
          </p:spPr>
          <p:txBody>
            <a:bodyPr wrap="none" rtlCol="0" anchor="t">
              <a:spAutoFit/>
            </a:bodyPr>
            <a:lstStyle/>
            <a:p>
              <a:pPr algn="l"/>
              <a:r>
                <a:rPr lang="en-US" altLang="zh-CN" sz="2400" b="1">
                  <a:solidFill>
                    <a:srgbClr val="0000FF"/>
                  </a:solidFill>
                  <a:latin typeface="Times New Roman" panose="02020603050405020304" pitchFamily="18" charset="0"/>
                  <a:cs typeface="Times New Roman" panose="02020603050405020304" pitchFamily="18" charset="0"/>
                  <a:sym typeface="+mn-ea"/>
                </a:rPr>
                <a:t>2n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grpSp>
      <p:cxnSp>
        <p:nvCxnSpPr>
          <p:cNvPr id="4" name="直接连接符 3"/>
          <p:cNvCxnSpPr/>
          <p:nvPr>
            <p:custDataLst>
              <p:tags r:id="rId5"/>
            </p:custDataLst>
          </p:nvPr>
        </p:nvCxnSpPr>
        <p:spPr bwMode="auto">
          <a:xfrm>
            <a:off x="737590" y="3427057"/>
            <a:ext cx="1838463"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p:custDataLst>
              <p:tags r:id="rId6"/>
            </p:custDataLst>
          </p:nvPr>
        </p:nvCxnSpPr>
        <p:spPr bwMode="auto">
          <a:xfrm>
            <a:off x="2511185" y="3427057"/>
            <a:ext cx="2786189"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custDataLst>
              <p:tags r:id="rId7"/>
            </p:custDataLst>
          </p:nvPr>
        </p:nvCxnSpPr>
        <p:spPr bwMode="auto">
          <a:xfrm>
            <a:off x="5297374" y="3427057"/>
            <a:ext cx="1" cy="584853"/>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custDataLst>
              <p:tags r:id="rId8"/>
            </p:custDataLst>
          </p:nvPr>
        </p:nvCxnSpPr>
        <p:spPr bwMode="auto">
          <a:xfrm flipV="1">
            <a:off x="5297374" y="4011909"/>
            <a:ext cx="1365504" cy="1"/>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custDataLst>
              <p:tags r:id="rId9"/>
            </p:custDataLst>
          </p:nvPr>
        </p:nvCxnSpPr>
        <p:spPr bwMode="auto">
          <a:xfrm flipH="1" flipV="1">
            <a:off x="6631468" y="3415984"/>
            <a:ext cx="0" cy="595925"/>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custDataLst>
              <p:tags r:id="rId10"/>
            </p:custDataLst>
          </p:nvPr>
        </p:nvCxnSpPr>
        <p:spPr bwMode="auto">
          <a:xfrm>
            <a:off x="6631468" y="3415985"/>
            <a:ext cx="1180892" cy="11072"/>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custDataLst>
              <p:tags r:id="rId11"/>
            </p:custDataLst>
          </p:nvPr>
        </p:nvCxnSpPr>
        <p:spPr bwMode="auto">
          <a:xfrm flipH="1">
            <a:off x="7812360" y="3427057"/>
            <a:ext cx="0" cy="584853"/>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up)">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3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35058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en-US" altLang="zh-CN" sz="2400" b="1" noProof="1" smtClean="0">
                <a:latin typeface="微软雅黑" panose="020B0503020204020204" pitchFamily="34" charset="-122"/>
                <a:ea typeface="微软雅黑" panose="020B0503020204020204" pitchFamily="34" charset="-122"/>
              </a:rPr>
              <a:t>2.</a:t>
            </a:r>
            <a:r>
              <a:rPr lang="zh-CN" altLang="en-US" sz="2400" b="1" noProof="1" smtClean="0">
                <a:latin typeface="微软雅黑" panose="020B0503020204020204" pitchFamily="34" charset="-122"/>
                <a:ea typeface="微软雅黑" panose="020B0503020204020204" pitchFamily="34" charset="-122"/>
              </a:rPr>
              <a:t>姐妹染色单体变化曲线</a:t>
            </a:r>
            <a:endParaRPr lang="en-US" altLang="zh-CN" sz="2400" b="1">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a:off x="188935" y="818549"/>
            <a:ext cx="8112348" cy="1283661"/>
            <a:chOff x="132060" y="606809"/>
            <a:chExt cx="8112348" cy="1283661"/>
          </a:xfrm>
        </p:grpSpPr>
        <p:graphicFrame>
          <p:nvGraphicFramePr>
            <p:cNvPr id="4" name="表格 3"/>
            <p:cNvGraphicFramePr>
              <a:graphicFrameLocks noGrp="1"/>
            </p:cNvGraphicFramePr>
            <p:nvPr>
              <p:custDataLst>
                <p:tags r:id="rId26"/>
              </p:custDataLst>
            </p:nvPr>
          </p:nvGraphicFramePr>
          <p:xfrm>
            <a:off x="132060" y="606809"/>
            <a:ext cx="8112348" cy="1244861"/>
          </p:xfrm>
          <a:graphic>
            <a:graphicData uri="http://schemas.openxmlformats.org/drawingml/2006/table">
              <a:tbl>
                <a:tblPr/>
                <a:tblGrid>
                  <a:gridCol w="1343596">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648072">
                    <a:extLst>
                      <a:ext uri="{9D8B030D-6E8A-4147-A177-3AD203B41FA5}">
                        <a16:colId xmlns:a16="http://schemas.microsoft.com/office/drawing/2014/main" val="20006"/>
                      </a:ext>
                    </a:extLst>
                  </a:gridCol>
                  <a:gridCol w="576064">
                    <a:extLst>
                      <a:ext uri="{9D8B030D-6E8A-4147-A177-3AD203B41FA5}">
                        <a16:colId xmlns:a16="http://schemas.microsoft.com/office/drawing/2014/main" val="20007"/>
                      </a:ext>
                    </a:extLst>
                  </a:gridCol>
                  <a:gridCol w="1008112">
                    <a:extLst>
                      <a:ext uri="{9D8B030D-6E8A-4147-A177-3AD203B41FA5}">
                        <a16:colId xmlns:a16="http://schemas.microsoft.com/office/drawing/2014/main" val="20008"/>
                      </a:ext>
                    </a:extLst>
                  </a:gridCol>
                  <a:gridCol w="576064">
                    <a:extLst>
                      <a:ext uri="{9D8B030D-6E8A-4147-A177-3AD203B41FA5}">
                        <a16:colId xmlns:a16="http://schemas.microsoft.com/office/drawing/2014/main" val="20009"/>
                      </a:ext>
                    </a:extLst>
                  </a:gridCol>
                </a:tblGrid>
                <a:tr h="414413">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u="none" baseline="0">
                            <a:solidFill>
                              <a:schemeClr val="tx1"/>
                            </a:solidFill>
                            <a:latin typeface="Arial" panose="020B0604020202020204" pitchFamily="34" charset="0"/>
                            <a:ea typeface="宋体" panose="02010600030101010101" pitchFamily="2" charset="-122"/>
                          </a:rPr>
                          <a:t>间期</a:t>
                        </a:r>
                        <a:endParaRPr lang="zh-CN" altLang="en-US" sz="2000" b="1"/>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p>
                        <a:pPr marL="0" lvl="0" indent="0" algn="ctr">
                          <a:buNone/>
                        </a:pPr>
                        <a:r>
                          <a:rPr lang="zh-CN" altLang="en-US" sz="2000" b="1">
                            <a:sym typeface="+mn-ea"/>
                          </a:rPr>
                          <a:t>减数第一次分裂</a:t>
                        </a:r>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减数第二次分裂</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0"/>
                    </a:ext>
                  </a:extLst>
                </a:tr>
                <a:tr h="432048">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xBody>
                      <a:bodyPr/>
                      <a:lstStyle/>
                      <a:p>
                        <a:endParaRPr lang="zh-CN"/>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4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染色单体</a:t>
                        </a:r>
                      </a:p>
                    </a:txBody>
                    <a:tcPr marL="90000" marR="9000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文本框 23"/>
            <p:cNvSpPr txBox="1"/>
            <p:nvPr>
              <p:custDataLst>
                <p:tags r:id="rId27"/>
              </p:custDataLst>
            </p:nvPr>
          </p:nvSpPr>
          <p:spPr>
            <a:xfrm>
              <a:off x="4283968" y="1419622"/>
              <a:ext cx="1143262" cy="461665"/>
            </a:xfrm>
            <a:prstGeom prst="rect">
              <a:avLst/>
            </a:prstGeom>
            <a:noFill/>
          </p:spPr>
          <p:txBody>
            <a:bodyPr wrap="none" rtlCol="0" anchor="t">
              <a:spAutoFit/>
            </a:bodyPr>
            <a:lstStyle/>
            <a:p>
              <a:pPr algn="l"/>
              <a:r>
                <a:rPr lang="en-US" altLang="zh-CN" sz="2400" b="1">
                  <a:solidFill>
                    <a:srgbClr val="800000"/>
                  </a:solidFill>
                  <a:latin typeface="Times New Roman" panose="02020603050405020304" pitchFamily="18" charset="0"/>
                  <a:cs typeface="Times New Roman" panose="02020603050405020304" pitchFamily="18" charset="0"/>
                  <a:sym typeface="+mn-ea"/>
                </a:rPr>
                <a:t>4n→2n</a:t>
              </a:r>
            </a:p>
          </p:txBody>
        </p:sp>
        <p:sp>
          <p:nvSpPr>
            <p:cNvPr id="6" name="文本框 24"/>
            <p:cNvSpPr txBox="1"/>
            <p:nvPr>
              <p:custDataLst>
                <p:tags r:id="rId28"/>
              </p:custDataLst>
            </p:nvPr>
          </p:nvSpPr>
          <p:spPr>
            <a:xfrm>
              <a:off x="5449690" y="1414984"/>
              <a:ext cx="510076"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2n</a:t>
              </a:r>
            </a:p>
          </p:txBody>
        </p:sp>
        <p:sp>
          <p:nvSpPr>
            <p:cNvPr id="7" name="文本框 25"/>
            <p:cNvSpPr txBox="1"/>
            <p:nvPr>
              <p:custDataLst>
                <p:tags r:id="rId29"/>
              </p:custDataLst>
            </p:nvPr>
          </p:nvSpPr>
          <p:spPr>
            <a:xfrm>
              <a:off x="6084168" y="1419622"/>
              <a:ext cx="510076"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2n</a:t>
              </a:r>
            </a:p>
          </p:txBody>
        </p:sp>
        <p:sp>
          <p:nvSpPr>
            <p:cNvPr id="8" name="文本框 26"/>
            <p:cNvSpPr txBox="1"/>
            <p:nvPr>
              <p:custDataLst>
                <p:tags r:id="rId30"/>
              </p:custDataLst>
            </p:nvPr>
          </p:nvSpPr>
          <p:spPr>
            <a:xfrm>
              <a:off x="6661527" y="1428805"/>
              <a:ext cx="1252220" cy="461665"/>
            </a:xfrm>
            <a:prstGeom prst="rect">
              <a:avLst/>
            </a:prstGeom>
            <a:noFill/>
          </p:spPr>
          <p:txBody>
            <a:bodyPr wrap="square" rtlCol="0" anchor="t">
              <a:spAutoFit/>
            </a:bodyPr>
            <a:lstStyle/>
            <a:p>
              <a:pPr algn="l"/>
              <a:r>
                <a:rPr lang="en-US" altLang="zh-CN" sz="2400" b="1">
                  <a:solidFill>
                    <a:srgbClr val="800000"/>
                  </a:solidFill>
                  <a:latin typeface="Times New Roman" panose="02020603050405020304" pitchFamily="18" charset="0"/>
                  <a:cs typeface="Times New Roman" panose="02020603050405020304" pitchFamily="18" charset="0"/>
                  <a:sym typeface="+mn-ea"/>
                </a:rPr>
                <a:t>2n→0</a:t>
              </a:r>
            </a:p>
          </p:txBody>
        </p:sp>
        <p:sp>
          <p:nvSpPr>
            <p:cNvPr id="9" name="文本框 27"/>
            <p:cNvSpPr txBox="1"/>
            <p:nvPr>
              <p:custDataLst>
                <p:tags r:id="rId31"/>
              </p:custDataLst>
            </p:nvPr>
          </p:nvSpPr>
          <p:spPr>
            <a:xfrm>
              <a:off x="7744470" y="1414983"/>
              <a:ext cx="338554"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0</a:t>
              </a:r>
            </a:p>
          </p:txBody>
        </p:sp>
        <p:sp>
          <p:nvSpPr>
            <p:cNvPr id="10" name="文本框 28"/>
            <p:cNvSpPr txBox="1"/>
            <p:nvPr>
              <p:custDataLst>
                <p:tags r:id="rId32"/>
              </p:custDataLst>
            </p:nvPr>
          </p:nvSpPr>
          <p:spPr>
            <a:xfrm>
              <a:off x="1445831" y="1419622"/>
              <a:ext cx="971741"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0→4n</a:t>
              </a:r>
            </a:p>
          </p:txBody>
        </p:sp>
        <p:sp>
          <p:nvSpPr>
            <p:cNvPr id="11" name="文本框 29"/>
            <p:cNvSpPr txBox="1"/>
            <p:nvPr>
              <p:custDataLst>
                <p:tags r:id="rId33"/>
              </p:custDataLst>
            </p:nvPr>
          </p:nvSpPr>
          <p:spPr>
            <a:xfrm>
              <a:off x="2452350" y="1419621"/>
              <a:ext cx="510076"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4n</a:t>
              </a:r>
            </a:p>
          </p:txBody>
        </p:sp>
        <p:sp>
          <p:nvSpPr>
            <p:cNvPr id="12" name="文本框 1"/>
            <p:cNvSpPr txBox="1"/>
            <p:nvPr>
              <p:custDataLst>
                <p:tags r:id="rId34"/>
              </p:custDataLst>
            </p:nvPr>
          </p:nvSpPr>
          <p:spPr>
            <a:xfrm>
              <a:off x="3065992" y="1419620"/>
              <a:ext cx="510076"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4n</a:t>
              </a:r>
            </a:p>
          </p:txBody>
        </p:sp>
        <p:sp>
          <p:nvSpPr>
            <p:cNvPr id="13" name="文本框 31"/>
            <p:cNvSpPr txBox="1"/>
            <p:nvPr>
              <p:custDataLst>
                <p:tags r:id="rId35"/>
              </p:custDataLst>
            </p:nvPr>
          </p:nvSpPr>
          <p:spPr>
            <a:xfrm>
              <a:off x="3721769" y="1419622"/>
              <a:ext cx="510076"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4n</a:t>
              </a:r>
            </a:p>
          </p:txBody>
        </p:sp>
      </p:grpSp>
      <p:grpSp>
        <p:nvGrpSpPr>
          <p:cNvPr id="15" name="组合 14"/>
          <p:cNvGrpSpPr/>
          <p:nvPr>
            <p:custDataLst>
              <p:tags r:id="rId4"/>
            </p:custDataLst>
          </p:nvPr>
        </p:nvGrpSpPr>
        <p:grpSpPr>
          <a:xfrm>
            <a:off x="-47006" y="2101382"/>
            <a:ext cx="8913337" cy="2980485"/>
            <a:chOff x="-20857" y="2067694"/>
            <a:chExt cx="8913337" cy="2980485"/>
          </a:xfrm>
        </p:grpSpPr>
        <p:cxnSp>
          <p:nvCxnSpPr>
            <p:cNvPr id="16" name="直接箭头连接符 15"/>
            <p:cNvCxnSpPr/>
            <p:nvPr>
              <p:custDataLst>
                <p:tags r:id="rId11"/>
              </p:custDataLst>
            </p:nvPr>
          </p:nvCxnSpPr>
          <p:spPr>
            <a:xfrm flipV="1">
              <a:off x="714375" y="4526267"/>
              <a:ext cx="8178105" cy="1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20"/>
            <p:cNvSpPr txBox="1"/>
            <p:nvPr>
              <p:custDataLst>
                <p:tags r:id="rId12"/>
              </p:custDataLst>
            </p:nvPr>
          </p:nvSpPr>
          <p:spPr>
            <a:xfrm>
              <a:off x="2586213" y="4563431"/>
              <a:ext cx="2983041"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减数第一次分裂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8" name="直接连接符 17"/>
            <p:cNvCxnSpPr/>
            <p:nvPr>
              <p:custDataLst>
                <p:tags r:id="rId13"/>
              </p:custDataLst>
            </p:nvPr>
          </p:nvCxnSpPr>
          <p:spPr>
            <a:xfrm flipH="1">
              <a:off x="7932470" y="4346062"/>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24"/>
            <p:cNvSpPr txBox="1"/>
            <p:nvPr>
              <p:custDataLst>
                <p:tags r:id="rId14"/>
              </p:custDataLst>
            </p:nvPr>
          </p:nvSpPr>
          <p:spPr>
            <a:xfrm>
              <a:off x="5323524" y="4518688"/>
              <a:ext cx="2574583"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减数第二次分裂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1" name="直接连接符 20"/>
            <p:cNvCxnSpPr/>
            <p:nvPr>
              <p:custDataLst>
                <p:tags r:id="rId15"/>
              </p:custDataLst>
            </p:nvPr>
          </p:nvCxnSpPr>
          <p:spPr>
            <a:xfrm rot="16200000" flipH="1">
              <a:off x="634351" y="3916094"/>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6"/>
              </p:custDataLst>
            </p:nvPr>
          </p:nvCxnSpPr>
          <p:spPr>
            <a:xfrm rot="16200000" flipH="1">
              <a:off x="641774" y="2831027"/>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8"/>
            <p:cNvSpPr txBox="1"/>
            <p:nvPr>
              <p:custDataLst>
                <p:tags r:id="rId17"/>
              </p:custDataLst>
            </p:nvPr>
          </p:nvSpPr>
          <p:spPr>
            <a:xfrm>
              <a:off x="-20857" y="3173611"/>
              <a:ext cx="643212"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2N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sp>
          <p:nvSpPr>
            <p:cNvPr id="24" name="文本框 29"/>
            <p:cNvSpPr txBox="1"/>
            <p:nvPr>
              <p:custDataLst>
                <p:tags r:id="rId18"/>
              </p:custDataLst>
            </p:nvPr>
          </p:nvSpPr>
          <p:spPr>
            <a:xfrm>
              <a:off x="28805" y="2185360"/>
              <a:ext cx="655208"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4N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5" name="直接连接符 24"/>
            <p:cNvCxnSpPr/>
            <p:nvPr>
              <p:custDataLst>
                <p:tags r:id="rId19"/>
              </p:custDataLst>
            </p:nvPr>
          </p:nvCxnSpPr>
          <p:spPr>
            <a:xfrm flipH="1">
              <a:off x="2586213"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20"/>
              </p:custDataLst>
            </p:nvPr>
          </p:nvCxnSpPr>
          <p:spPr>
            <a:xfrm flipH="1">
              <a:off x="5323524" y="4327056"/>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35"/>
            <p:cNvSpPr txBox="1"/>
            <p:nvPr>
              <p:custDataLst>
                <p:tags r:id="rId21"/>
              </p:custDataLst>
            </p:nvPr>
          </p:nvSpPr>
          <p:spPr>
            <a:xfrm>
              <a:off x="963031" y="4553683"/>
              <a:ext cx="1548154"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间期</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8" name="直接箭头连接符 27"/>
            <p:cNvCxnSpPr/>
            <p:nvPr>
              <p:custDataLst>
                <p:tags r:id="rId22"/>
              </p:custDataLst>
            </p:nvPr>
          </p:nvCxnSpPr>
          <p:spPr bwMode="auto">
            <a:xfrm flipH="1" flipV="1">
              <a:off x="737590" y="2067694"/>
              <a:ext cx="2" cy="2484682"/>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custDataLst>
                <p:tags r:id="rId23"/>
              </p:custDataLst>
            </p:nvPr>
          </p:nvCxnSpPr>
          <p:spPr>
            <a:xfrm rot="16200000" flipH="1">
              <a:off x="633211" y="3331241"/>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8"/>
            <p:cNvSpPr txBox="1"/>
            <p:nvPr>
              <p:custDataLst>
                <p:tags r:id="rId24"/>
              </p:custDataLst>
            </p:nvPr>
          </p:nvSpPr>
          <p:spPr>
            <a:xfrm>
              <a:off x="121995" y="3769536"/>
              <a:ext cx="494208" cy="484748"/>
            </a:xfrm>
            <a:prstGeom prst="rect">
              <a:avLst/>
            </a:prstGeom>
            <a:noFill/>
          </p:spPr>
          <p:txBody>
            <a:bodyPr wrap="square" lIns="68580" tIns="34290" rIns="68580" bIns="34290" rtlCol="0">
              <a:spAutoFit/>
            </a:bodyPr>
            <a:lstStyle/>
            <a:p>
              <a:r>
                <a:rPr lang="en-US" altLang="zh-CN"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31" name="直接连接符 30"/>
            <p:cNvCxnSpPr/>
            <p:nvPr>
              <p:custDataLst>
                <p:tags r:id="rId25"/>
              </p:custDataLst>
            </p:nvPr>
          </p:nvCxnSpPr>
          <p:spPr>
            <a:xfrm rot="16200000" flipH="1">
              <a:off x="616203" y="2331918"/>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直接连接符 13"/>
          <p:cNvCxnSpPr/>
          <p:nvPr>
            <p:custDataLst>
              <p:tags r:id="rId5"/>
            </p:custDataLst>
          </p:nvPr>
        </p:nvCxnSpPr>
        <p:spPr bwMode="auto">
          <a:xfrm flipV="1">
            <a:off x="1115616" y="2427734"/>
            <a:ext cx="1358831" cy="2124642"/>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custDataLst>
              <p:tags r:id="rId6"/>
            </p:custDataLst>
          </p:nvPr>
        </p:nvCxnSpPr>
        <p:spPr bwMode="auto">
          <a:xfrm>
            <a:off x="2474447" y="2427734"/>
            <a:ext cx="2822928"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p:nvPr>
            <p:custDataLst>
              <p:tags r:id="rId7"/>
            </p:custDataLst>
          </p:nvPr>
        </p:nvCxnSpPr>
        <p:spPr bwMode="auto">
          <a:xfrm flipH="1">
            <a:off x="5297375" y="2427734"/>
            <a:ext cx="0" cy="1062321"/>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custDataLst>
              <p:tags r:id="rId8"/>
            </p:custDataLst>
          </p:nvPr>
        </p:nvCxnSpPr>
        <p:spPr bwMode="auto">
          <a:xfrm>
            <a:off x="5297375" y="3490055"/>
            <a:ext cx="1421027"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custDataLst>
              <p:tags r:id="rId9"/>
            </p:custDataLst>
          </p:nvPr>
        </p:nvCxnSpPr>
        <p:spPr bwMode="auto">
          <a:xfrm flipH="1">
            <a:off x="6718402" y="3463946"/>
            <a:ext cx="0" cy="1096009"/>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p:nvPr>
            <p:custDataLst>
              <p:tags r:id="rId10"/>
            </p:custDataLst>
          </p:nvPr>
        </p:nvCxnSpPr>
        <p:spPr bwMode="auto">
          <a:xfrm>
            <a:off x="6718402" y="4552376"/>
            <a:ext cx="1187919" cy="0"/>
          </a:xfrm>
          <a:prstGeom prst="line">
            <a:avLst/>
          </a:prstGeom>
          <a:solidFill>
            <a:schemeClr val="accent1"/>
          </a:solidFill>
          <a:ln w="5715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left)">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3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22917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en-US" altLang="zh-CN" sz="2400" b="1" noProof="1" smtClean="0">
                <a:latin typeface="Times New Roman" panose="02020603050405020304" pitchFamily="18" charset="0"/>
                <a:ea typeface="微软雅黑" panose="020B0503020204020204" pitchFamily="34" charset="-122"/>
                <a:cs typeface="Times New Roman" panose="02020603050405020304" pitchFamily="18" charset="0"/>
              </a:rPr>
              <a:t>3.DNA</a:t>
            </a:r>
            <a:r>
              <a:rPr lang="zh-CN" altLang="en-US" sz="2400" b="1" noProof="1" smtClean="0">
                <a:latin typeface="微软雅黑" panose="020B0503020204020204" pitchFamily="34" charset="-122"/>
                <a:ea typeface="微软雅黑" panose="020B0503020204020204" pitchFamily="34" charset="-122"/>
              </a:rPr>
              <a:t>变化曲线</a:t>
            </a:r>
            <a:endParaRPr lang="en-US" altLang="zh-CN" sz="2400" b="1">
              <a:latin typeface="微软雅黑" panose="020B0503020204020204" pitchFamily="34" charset="-122"/>
              <a:ea typeface="微软雅黑" panose="020B0503020204020204" pitchFamily="34" charset="-122"/>
            </a:endParaRPr>
          </a:p>
        </p:txBody>
      </p:sp>
      <p:grpSp>
        <p:nvGrpSpPr>
          <p:cNvPr id="4" name="组合 3"/>
          <p:cNvGrpSpPr/>
          <p:nvPr>
            <p:custDataLst>
              <p:tags r:id="rId3"/>
            </p:custDataLst>
          </p:nvPr>
        </p:nvGrpSpPr>
        <p:grpSpPr>
          <a:xfrm>
            <a:off x="-20857" y="2067694"/>
            <a:ext cx="8913337" cy="2980485"/>
            <a:chOff x="-20857" y="2067694"/>
            <a:chExt cx="8913337" cy="2980485"/>
          </a:xfrm>
        </p:grpSpPr>
        <p:cxnSp>
          <p:nvCxnSpPr>
            <p:cNvPr id="5" name="直接箭头连接符 4"/>
            <p:cNvCxnSpPr/>
            <p:nvPr>
              <p:custDataLst>
                <p:tags r:id="rId22"/>
              </p:custDataLst>
            </p:nvPr>
          </p:nvCxnSpPr>
          <p:spPr>
            <a:xfrm flipV="1">
              <a:off x="714375" y="4526267"/>
              <a:ext cx="8178105" cy="1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20"/>
            <p:cNvSpPr txBox="1"/>
            <p:nvPr>
              <p:custDataLst>
                <p:tags r:id="rId23"/>
              </p:custDataLst>
            </p:nvPr>
          </p:nvSpPr>
          <p:spPr>
            <a:xfrm>
              <a:off x="2708855" y="4563431"/>
              <a:ext cx="2727241" cy="484748"/>
            </a:xfrm>
            <a:prstGeom prst="rect">
              <a:avLst/>
            </a:prstGeom>
            <a:noFill/>
          </p:spPr>
          <p:txBody>
            <a:bodyPr wrap="square" lIns="68580" tIns="34290" rIns="68580" bIns="34290" rtlCol="0">
              <a:spAutoFit/>
            </a:bodyPr>
            <a:lstStyle/>
            <a:p>
              <a:r>
                <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a:t>
              </a:r>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第一次分裂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7" name="直接连接符 6"/>
            <p:cNvCxnSpPr/>
            <p:nvPr>
              <p:custDataLst>
                <p:tags r:id="rId24"/>
              </p:custDataLst>
            </p:nvPr>
          </p:nvCxnSpPr>
          <p:spPr>
            <a:xfrm flipH="1">
              <a:off x="7884368"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24"/>
            <p:cNvSpPr txBox="1"/>
            <p:nvPr>
              <p:custDataLst>
                <p:tags r:id="rId25"/>
              </p:custDataLst>
            </p:nvPr>
          </p:nvSpPr>
          <p:spPr>
            <a:xfrm>
              <a:off x="5297374" y="4535491"/>
              <a:ext cx="2586993"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减数第二次分裂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0" name="直接连接符 9"/>
            <p:cNvCxnSpPr/>
            <p:nvPr>
              <p:custDataLst>
                <p:tags r:id="rId26"/>
              </p:custDataLst>
            </p:nvPr>
          </p:nvCxnSpPr>
          <p:spPr>
            <a:xfrm rot="16200000" flipH="1">
              <a:off x="634351" y="3916094"/>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27"/>
              </p:custDataLst>
            </p:nvPr>
          </p:nvCxnSpPr>
          <p:spPr>
            <a:xfrm rot="16200000" flipH="1">
              <a:off x="641774" y="2831027"/>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28"/>
            <p:cNvSpPr txBox="1"/>
            <p:nvPr>
              <p:custDataLst>
                <p:tags r:id="rId28"/>
              </p:custDataLst>
            </p:nvPr>
          </p:nvSpPr>
          <p:spPr>
            <a:xfrm>
              <a:off x="-20857" y="3173611"/>
              <a:ext cx="643212"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2N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sp>
          <p:nvSpPr>
            <p:cNvPr id="13" name="文本框 29"/>
            <p:cNvSpPr txBox="1"/>
            <p:nvPr>
              <p:custDataLst>
                <p:tags r:id="rId29"/>
              </p:custDataLst>
            </p:nvPr>
          </p:nvSpPr>
          <p:spPr>
            <a:xfrm>
              <a:off x="28805" y="2185360"/>
              <a:ext cx="655208"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4N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4" name="直接连接符 13"/>
            <p:cNvCxnSpPr/>
            <p:nvPr>
              <p:custDataLst>
                <p:tags r:id="rId30"/>
              </p:custDataLst>
            </p:nvPr>
          </p:nvCxnSpPr>
          <p:spPr>
            <a:xfrm flipH="1">
              <a:off x="2609224" y="4340348"/>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31"/>
              </p:custDataLst>
            </p:nvPr>
          </p:nvCxnSpPr>
          <p:spPr>
            <a:xfrm flipH="1">
              <a:off x="5297375"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35"/>
            <p:cNvSpPr txBox="1"/>
            <p:nvPr>
              <p:custDataLst>
                <p:tags r:id="rId32"/>
              </p:custDataLst>
            </p:nvPr>
          </p:nvSpPr>
          <p:spPr>
            <a:xfrm>
              <a:off x="963031" y="4553683"/>
              <a:ext cx="1548154"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间期</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7" name="直接箭头连接符 16"/>
            <p:cNvCxnSpPr/>
            <p:nvPr>
              <p:custDataLst>
                <p:tags r:id="rId33"/>
              </p:custDataLst>
            </p:nvPr>
          </p:nvCxnSpPr>
          <p:spPr bwMode="auto">
            <a:xfrm flipH="1" flipV="1">
              <a:off x="737590" y="2067694"/>
              <a:ext cx="2" cy="2484682"/>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custDataLst>
                <p:tags r:id="rId34"/>
              </p:custDataLst>
            </p:nvPr>
          </p:nvCxnSpPr>
          <p:spPr>
            <a:xfrm rot="16200000" flipH="1">
              <a:off x="633211" y="3331241"/>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28"/>
            <p:cNvSpPr txBox="1"/>
            <p:nvPr>
              <p:custDataLst>
                <p:tags r:id="rId35"/>
              </p:custDataLst>
            </p:nvPr>
          </p:nvSpPr>
          <p:spPr>
            <a:xfrm>
              <a:off x="121995" y="3769536"/>
              <a:ext cx="494208" cy="484748"/>
            </a:xfrm>
            <a:prstGeom prst="rect">
              <a:avLst/>
            </a:prstGeom>
            <a:noFill/>
          </p:spPr>
          <p:txBody>
            <a:bodyPr wrap="square" lIns="68580" tIns="34290" rIns="68580" bIns="34290" rtlCol="0">
              <a:spAutoFit/>
            </a:bodyPr>
            <a:lstStyle/>
            <a:p>
              <a:r>
                <a:rPr lang="en-US" altLang="zh-CN"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0" name="直接连接符 19"/>
            <p:cNvCxnSpPr/>
            <p:nvPr>
              <p:custDataLst>
                <p:tags r:id="rId36"/>
              </p:custDataLst>
            </p:nvPr>
          </p:nvCxnSpPr>
          <p:spPr>
            <a:xfrm rot="16200000" flipH="1">
              <a:off x="616203" y="2331918"/>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custDataLst>
              <p:tags r:id="rId4"/>
            </p:custDataLst>
          </p:nvPr>
        </p:nvGrpSpPr>
        <p:grpSpPr>
          <a:xfrm>
            <a:off x="719408" y="716930"/>
            <a:ext cx="7853229" cy="1251472"/>
            <a:chOff x="467544" y="567209"/>
            <a:chExt cx="7853229" cy="1251472"/>
          </a:xfrm>
        </p:grpSpPr>
        <p:graphicFrame>
          <p:nvGraphicFramePr>
            <p:cNvPr id="21" name="表格 20"/>
            <p:cNvGraphicFramePr>
              <a:graphicFrameLocks noGrp="1"/>
            </p:cNvGraphicFramePr>
            <p:nvPr>
              <p:custDataLst>
                <p:tags r:id="rId12"/>
              </p:custDataLst>
            </p:nvPr>
          </p:nvGraphicFramePr>
          <p:xfrm>
            <a:off x="467544" y="567209"/>
            <a:ext cx="7776864" cy="1250813"/>
          </p:xfrm>
          <a:graphic>
            <a:graphicData uri="http://schemas.openxmlformats.org/drawingml/2006/table">
              <a:tbl>
                <a:tblPr/>
                <a:tblGrid>
                  <a:gridCol w="787672">
                    <a:extLst>
                      <a:ext uri="{9D8B030D-6E8A-4147-A177-3AD203B41FA5}">
                        <a16:colId xmlns:a16="http://schemas.microsoft.com/office/drawing/2014/main" val="20000"/>
                      </a:ext>
                    </a:extLst>
                  </a:gridCol>
                  <a:gridCol w="1012528">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1080120">
                    <a:extLst>
                      <a:ext uri="{9D8B030D-6E8A-4147-A177-3AD203B41FA5}">
                        <a16:colId xmlns:a16="http://schemas.microsoft.com/office/drawing/2014/main" val="20005"/>
                      </a:ext>
                    </a:extLst>
                  </a:gridCol>
                  <a:gridCol w="648072">
                    <a:extLst>
                      <a:ext uri="{9D8B030D-6E8A-4147-A177-3AD203B41FA5}">
                        <a16:colId xmlns:a16="http://schemas.microsoft.com/office/drawing/2014/main" val="20006"/>
                      </a:ext>
                    </a:extLst>
                  </a:gridCol>
                  <a:gridCol w="720080">
                    <a:extLst>
                      <a:ext uri="{9D8B030D-6E8A-4147-A177-3AD203B41FA5}">
                        <a16:colId xmlns:a16="http://schemas.microsoft.com/office/drawing/2014/main" val="20007"/>
                      </a:ext>
                    </a:extLst>
                  </a:gridCol>
                  <a:gridCol w="648072">
                    <a:extLst>
                      <a:ext uri="{9D8B030D-6E8A-4147-A177-3AD203B41FA5}">
                        <a16:colId xmlns:a16="http://schemas.microsoft.com/office/drawing/2014/main" val="20008"/>
                      </a:ext>
                    </a:extLst>
                  </a:gridCol>
                  <a:gridCol w="864096">
                    <a:extLst>
                      <a:ext uri="{9D8B030D-6E8A-4147-A177-3AD203B41FA5}">
                        <a16:colId xmlns:a16="http://schemas.microsoft.com/office/drawing/2014/main" val="20009"/>
                      </a:ext>
                    </a:extLst>
                  </a:gridCol>
                </a:tblGrid>
                <a:tr h="420365">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u="none" baseline="0">
                            <a:solidFill>
                              <a:schemeClr val="tx1"/>
                            </a:solidFill>
                            <a:latin typeface="Arial" panose="020B0604020202020204" pitchFamily="34" charset="0"/>
                            <a:ea typeface="宋体" panose="02010600030101010101" pitchFamily="2" charset="-122"/>
                          </a:rPr>
                          <a:t>间期</a:t>
                        </a:r>
                        <a:endParaRPr lang="zh-CN" altLang="en-US" sz="2000" b="1"/>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p>
                        <a:pPr marL="0" lvl="0" indent="0" algn="ctr">
                          <a:buNone/>
                        </a:pPr>
                        <a:r>
                          <a:rPr lang="zh-CN" altLang="en-US" sz="2000" b="1">
                            <a:sym typeface="+mn-ea"/>
                          </a:rPr>
                          <a:t>减数第一次分裂</a:t>
                        </a:r>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减数第二次分裂</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0"/>
                    </a:ext>
                  </a:extLst>
                </a:tr>
                <a:tr h="360040">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xBody>
                      <a:bodyPr/>
                      <a:lstStyle/>
                      <a:p>
                        <a:endParaRPr lang="zh-CN"/>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2048">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1"/>
                          <a:t>DNA</a:t>
                        </a:r>
                      </a:p>
                    </a:txBody>
                    <a:tcPr marL="90000" marR="9000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2" name="文本框 1"/>
            <p:cNvSpPr txBox="1"/>
            <p:nvPr>
              <p:custDataLst>
                <p:tags r:id="rId13"/>
              </p:custDataLst>
            </p:nvPr>
          </p:nvSpPr>
          <p:spPr>
            <a:xfrm>
              <a:off x="1184856" y="1347614"/>
              <a:ext cx="1143262"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2n→4n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3" name="文本框 2"/>
            <p:cNvSpPr txBox="1"/>
            <p:nvPr>
              <p:custDataLst>
                <p:tags r:id="rId14"/>
              </p:custDataLst>
            </p:nvPr>
          </p:nvSpPr>
          <p:spPr>
            <a:xfrm>
              <a:off x="2357360" y="1347614"/>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4n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4" name="文本框 3"/>
            <p:cNvSpPr txBox="1"/>
            <p:nvPr>
              <p:custDataLst>
                <p:tags r:id="rId15"/>
              </p:custDataLst>
            </p:nvPr>
          </p:nvSpPr>
          <p:spPr>
            <a:xfrm>
              <a:off x="3059832" y="1347614"/>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4n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5" name="文本框 4"/>
            <p:cNvSpPr txBox="1"/>
            <p:nvPr>
              <p:custDataLst>
                <p:tags r:id="rId16"/>
              </p:custDataLst>
            </p:nvPr>
          </p:nvSpPr>
          <p:spPr>
            <a:xfrm>
              <a:off x="3676935" y="1345141"/>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4n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6" name="文本框 5"/>
            <p:cNvSpPr txBox="1"/>
            <p:nvPr>
              <p:custDataLst>
                <p:tags r:id="rId17"/>
              </p:custDataLst>
            </p:nvPr>
          </p:nvSpPr>
          <p:spPr>
            <a:xfrm>
              <a:off x="4231796" y="1345140"/>
              <a:ext cx="1143262" cy="461665"/>
            </a:xfrm>
            <a:prstGeom prst="rect">
              <a:avLst/>
            </a:prstGeom>
            <a:noFill/>
          </p:spPr>
          <p:txBody>
            <a:bodyPr wrap="none" rtlCol="0" anchor="t">
              <a:spAutoFit/>
            </a:bodyPr>
            <a:lstStyle/>
            <a:p>
              <a:pPr algn="l"/>
              <a:r>
                <a:rPr lang="en-US" altLang="zh-CN" sz="2400" b="1">
                  <a:solidFill>
                    <a:srgbClr val="003300"/>
                  </a:solidFill>
                  <a:latin typeface="Times New Roman" panose="02020603050405020304" pitchFamily="18" charset="0"/>
                  <a:cs typeface="Times New Roman" panose="02020603050405020304" pitchFamily="18" charset="0"/>
                  <a:sym typeface="+mn-ea"/>
                </a:rPr>
                <a:t>4n→2n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7" name="文本框 6"/>
            <p:cNvSpPr txBox="1"/>
            <p:nvPr>
              <p:custDataLst>
                <p:tags r:id="rId18"/>
              </p:custDataLst>
            </p:nvPr>
          </p:nvSpPr>
          <p:spPr>
            <a:xfrm>
              <a:off x="5436096" y="1345139"/>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2n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8" name="文本框 7"/>
            <p:cNvSpPr txBox="1"/>
            <p:nvPr>
              <p:custDataLst>
                <p:tags r:id="rId19"/>
              </p:custDataLst>
            </p:nvPr>
          </p:nvSpPr>
          <p:spPr>
            <a:xfrm>
              <a:off x="6084168" y="1342666"/>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2n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9" name="文本框 8"/>
            <p:cNvSpPr txBox="1"/>
            <p:nvPr>
              <p:custDataLst>
                <p:tags r:id="rId20"/>
              </p:custDataLst>
            </p:nvPr>
          </p:nvSpPr>
          <p:spPr>
            <a:xfrm>
              <a:off x="6804248" y="1357016"/>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2n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30" name="文本框 9"/>
            <p:cNvSpPr txBox="1"/>
            <p:nvPr>
              <p:custDataLst>
                <p:tags r:id="rId21"/>
              </p:custDataLst>
            </p:nvPr>
          </p:nvSpPr>
          <p:spPr>
            <a:xfrm>
              <a:off x="7331400" y="1357016"/>
              <a:ext cx="989373" cy="461665"/>
            </a:xfrm>
            <a:prstGeom prst="rect">
              <a:avLst/>
            </a:prstGeom>
            <a:noFill/>
          </p:spPr>
          <p:txBody>
            <a:bodyPr wrap="none" rtlCol="0" anchor="t">
              <a:spAutoFit/>
            </a:bodyPr>
            <a:lstStyle/>
            <a:p>
              <a:pPr algn="l"/>
              <a:r>
                <a:rPr lang="en-US" altLang="zh-CN" sz="2400" b="1">
                  <a:solidFill>
                    <a:srgbClr val="003300"/>
                  </a:solidFill>
                  <a:latin typeface="Times New Roman" panose="02020603050405020304" pitchFamily="18" charset="0"/>
                  <a:cs typeface="Times New Roman" panose="02020603050405020304" pitchFamily="18" charset="0"/>
                  <a:sym typeface="+mn-ea"/>
                </a:rPr>
                <a:t>2n→n</a:t>
              </a:r>
              <a:endParaRPr lang="zh-CN" altLang="en-US" sz="1600">
                <a:solidFill>
                  <a:srgbClr val="003300"/>
                </a:solidFill>
                <a:latin typeface="Times New Roman" panose="02020603050405020304" pitchFamily="18" charset="0"/>
                <a:cs typeface="Times New Roman" panose="02020603050405020304" pitchFamily="18" charset="0"/>
              </a:endParaRPr>
            </a:p>
          </p:txBody>
        </p:sp>
      </p:grpSp>
      <p:cxnSp>
        <p:nvCxnSpPr>
          <p:cNvPr id="31" name="直接连接符 30"/>
          <p:cNvCxnSpPr/>
          <p:nvPr>
            <p:custDataLst>
              <p:tags r:id="rId5"/>
            </p:custDataLst>
          </p:nvPr>
        </p:nvCxnSpPr>
        <p:spPr bwMode="auto">
          <a:xfrm>
            <a:off x="737590" y="3427057"/>
            <a:ext cx="999518"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custDataLst>
              <p:tags r:id="rId6"/>
            </p:custDataLst>
          </p:nvPr>
        </p:nvCxnSpPr>
        <p:spPr bwMode="auto">
          <a:xfrm flipV="1">
            <a:off x="1737108" y="2355726"/>
            <a:ext cx="774077" cy="1071331"/>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custDataLst>
              <p:tags r:id="rId7"/>
            </p:custDataLst>
          </p:nvPr>
        </p:nvCxnSpPr>
        <p:spPr bwMode="auto">
          <a:xfrm>
            <a:off x="2511185" y="2355726"/>
            <a:ext cx="2723527"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custDataLst>
              <p:tags r:id="rId8"/>
            </p:custDataLst>
          </p:nvPr>
        </p:nvCxnSpPr>
        <p:spPr bwMode="auto">
          <a:xfrm flipH="1">
            <a:off x="5234712" y="2355726"/>
            <a:ext cx="0" cy="1071331"/>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custDataLst>
              <p:tags r:id="rId9"/>
            </p:custDataLst>
          </p:nvPr>
        </p:nvCxnSpPr>
        <p:spPr bwMode="auto">
          <a:xfrm>
            <a:off x="5234712" y="3427057"/>
            <a:ext cx="1929576" cy="7098"/>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custDataLst>
              <p:tags r:id="rId10"/>
            </p:custDataLst>
          </p:nvPr>
        </p:nvCxnSpPr>
        <p:spPr bwMode="auto">
          <a:xfrm flipH="1">
            <a:off x="7164288" y="3434155"/>
            <a:ext cx="0" cy="590389"/>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p:nvPr>
            <p:custDataLst>
              <p:tags r:id="rId11"/>
            </p:custDataLst>
          </p:nvPr>
        </p:nvCxnSpPr>
        <p:spPr bwMode="auto">
          <a:xfrm>
            <a:off x="7164288" y="4024544"/>
            <a:ext cx="720079"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up)">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图片 114" descr="fawe 标题-1.png"/>
          <p:cNvPicPr>
            <a:picLocks noChangeAspect="1" noChangeArrowheads="1"/>
          </p:cNvPicPr>
          <p:nvPr>
            <p:custDataLst>
              <p:tags r:id="rId1"/>
            </p:custDataLst>
          </p:nvPr>
        </p:nvPicPr>
        <p:blipFill>
          <a:blip r:embed="rId48" cstate="print">
            <a:extLst>
              <a:ext uri="{28A0092B-C50C-407E-A947-70E740481C1C}">
                <a14:useLocalDpi xmlns:a14="http://schemas.microsoft.com/office/drawing/2010/main" val="0"/>
              </a:ext>
            </a:extLst>
          </a:blip>
          <a:stretch>
            <a:fillRect/>
          </a:stretch>
        </p:blipFill>
        <p:spPr bwMode="auto">
          <a:xfrm>
            <a:off x="8460432" y="4457700"/>
            <a:ext cx="4445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图片 115" descr="fawe 标题-1.png"/>
          <p:cNvPicPr>
            <a:picLocks noChangeAspect="1" noChangeArrowheads="1"/>
          </p:cNvPicPr>
          <p:nvPr>
            <p:custDataLst>
              <p:tags r:id="rId2"/>
            </p:custDataLst>
          </p:nvPr>
        </p:nvPicPr>
        <p:blipFill>
          <a:blip r:embed="rId48" cstate="print">
            <a:extLst>
              <a:ext uri="{28A0092B-C50C-407E-A947-70E740481C1C}">
                <a14:useLocalDpi xmlns:a14="http://schemas.microsoft.com/office/drawing/2010/main" val="0"/>
              </a:ext>
            </a:extLst>
          </a:blip>
          <a:stretch>
            <a:fillRect/>
          </a:stretch>
        </p:blipFill>
        <p:spPr bwMode="auto">
          <a:xfrm>
            <a:off x="7555436" y="4648965"/>
            <a:ext cx="4445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图片 118" descr="未tf awe标题-1.png"/>
          <p:cNvPicPr>
            <a:picLocks noChangeAspect="1" noChangeArrowheads="1"/>
          </p:cNvPicPr>
          <p:nvPr>
            <p:custDataLst>
              <p:tags r:id="rId3"/>
            </p:custDataLst>
          </p:nvPr>
        </p:nvPicPr>
        <p:blipFill>
          <a:blip r:embed="rId49">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4"/>
            </p:custDataLst>
          </p:nvPr>
        </p:nvSpPr>
        <p:spPr bwMode="auto">
          <a:xfrm>
            <a:off x="714375" y="183504"/>
            <a:ext cx="73126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染色体、染色单体、</a:t>
            </a:r>
            <a:r>
              <a:rPr lang="en-US" altLang="zh-CN" sz="2400" b="1" smtClean="0">
                <a:latin typeface="微软雅黑" panose="020B0503020204020204" pitchFamily="34" charset="-122"/>
                <a:ea typeface="微软雅黑" panose="020B0503020204020204" pitchFamily="34" charset="-122"/>
              </a:rPr>
              <a:t>DNA</a:t>
            </a:r>
            <a:r>
              <a:rPr lang="zh-CN" altLang="en-US" sz="2400" b="1" smtClean="0">
                <a:latin typeface="微软雅黑" panose="020B0503020204020204" pitchFamily="34" charset="-122"/>
                <a:ea typeface="微软雅黑" panose="020B0503020204020204" pitchFamily="34" charset="-122"/>
              </a:rPr>
              <a:t>的变化曲线总结（不用记）</a:t>
            </a:r>
            <a:endParaRPr lang="en-US" altLang="zh-CN" sz="2400" b="1">
              <a:latin typeface="微软雅黑" panose="020B0503020204020204" pitchFamily="34" charset="-122"/>
              <a:ea typeface="微软雅黑" panose="020B0503020204020204" pitchFamily="34" charset="-122"/>
            </a:endParaRPr>
          </a:p>
        </p:txBody>
      </p:sp>
      <p:grpSp>
        <p:nvGrpSpPr>
          <p:cNvPr id="11" name="组合 10"/>
          <p:cNvGrpSpPr/>
          <p:nvPr>
            <p:custDataLst>
              <p:tags r:id="rId5"/>
            </p:custDataLst>
          </p:nvPr>
        </p:nvGrpSpPr>
        <p:grpSpPr>
          <a:xfrm>
            <a:off x="53846" y="987574"/>
            <a:ext cx="8913337" cy="3448590"/>
            <a:chOff x="-20857" y="1599589"/>
            <a:chExt cx="8913337" cy="3448590"/>
          </a:xfrm>
        </p:grpSpPr>
        <p:cxnSp>
          <p:nvCxnSpPr>
            <p:cNvPr id="12" name="直接箭头连接符 11"/>
            <p:cNvCxnSpPr/>
            <p:nvPr>
              <p:custDataLst>
                <p:tags r:id="rId32"/>
              </p:custDataLst>
            </p:nvPr>
          </p:nvCxnSpPr>
          <p:spPr>
            <a:xfrm flipV="1">
              <a:off x="714375" y="4526267"/>
              <a:ext cx="8178105" cy="1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20"/>
            <p:cNvSpPr txBox="1"/>
            <p:nvPr>
              <p:custDataLst>
                <p:tags r:id="rId33"/>
              </p:custDataLst>
            </p:nvPr>
          </p:nvSpPr>
          <p:spPr>
            <a:xfrm>
              <a:off x="2708855" y="4563431"/>
              <a:ext cx="2727241" cy="484748"/>
            </a:xfrm>
            <a:prstGeom prst="rect">
              <a:avLst/>
            </a:prstGeom>
            <a:noFill/>
          </p:spPr>
          <p:txBody>
            <a:bodyPr wrap="square" lIns="68580" tIns="34290" rIns="68580" bIns="34290" rtlCol="0">
              <a:spAutoFit/>
            </a:bodyPr>
            <a:lstStyle/>
            <a:p>
              <a:r>
                <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a:t>
              </a:r>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第一次分裂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4" name="直接连接符 13"/>
            <p:cNvCxnSpPr/>
            <p:nvPr>
              <p:custDataLst>
                <p:tags r:id="rId34"/>
              </p:custDataLst>
            </p:nvPr>
          </p:nvCxnSpPr>
          <p:spPr>
            <a:xfrm flipH="1">
              <a:off x="7884368"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24"/>
            <p:cNvSpPr txBox="1"/>
            <p:nvPr>
              <p:custDataLst>
                <p:tags r:id="rId35"/>
              </p:custDataLst>
            </p:nvPr>
          </p:nvSpPr>
          <p:spPr>
            <a:xfrm>
              <a:off x="5297374" y="4535491"/>
              <a:ext cx="2586993"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减数第二次分裂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6" name="直接连接符 15"/>
            <p:cNvCxnSpPr/>
            <p:nvPr>
              <p:custDataLst>
                <p:tags r:id="rId36"/>
              </p:custDataLst>
            </p:nvPr>
          </p:nvCxnSpPr>
          <p:spPr>
            <a:xfrm rot="16200000" flipH="1">
              <a:off x="634351" y="3916094"/>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37"/>
              </p:custDataLst>
            </p:nvPr>
          </p:nvCxnSpPr>
          <p:spPr>
            <a:xfrm rot="16200000" flipH="1">
              <a:off x="641774" y="2831027"/>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28"/>
            <p:cNvSpPr txBox="1"/>
            <p:nvPr>
              <p:custDataLst>
                <p:tags r:id="rId38"/>
              </p:custDataLst>
            </p:nvPr>
          </p:nvSpPr>
          <p:spPr>
            <a:xfrm>
              <a:off x="-20857" y="3173611"/>
              <a:ext cx="643212"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2N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sp>
          <p:nvSpPr>
            <p:cNvPr id="19" name="文本框 29"/>
            <p:cNvSpPr txBox="1"/>
            <p:nvPr>
              <p:custDataLst>
                <p:tags r:id="rId39"/>
              </p:custDataLst>
            </p:nvPr>
          </p:nvSpPr>
          <p:spPr>
            <a:xfrm>
              <a:off x="28805" y="2185360"/>
              <a:ext cx="655208"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4N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0" name="直接连接符 19"/>
            <p:cNvCxnSpPr/>
            <p:nvPr>
              <p:custDataLst>
                <p:tags r:id="rId40"/>
              </p:custDataLst>
            </p:nvPr>
          </p:nvCxnSpPr>
          <p:spPr>
            <a:xfrm flipH="1">
              <a:off x="2609224" y="4340348"/>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41"/>
              </p:custDataLst>
            </p:nvPr>
          </p:nvCxnSpPr>
          <p:spPr>
            <a:xfrm flipH="1">
              <a:off x="5297375"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35"/>
            <p:cNvSpPr txBox="1"/>
            <p:nvPr>
              <p:custDataLst>
                <p:tags r:id="rId42"/>
              </p:custDataLst>
            </p:nvPr>
          </p:nvSpPr>
          <p:spPr>
            <a:xfrm>
              <a:off x="963031" y="4553683"/>
              <a:ext cx="1548154"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间期</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3" name="直接箭头连接符 22"/>
            <p:cNvCxnSpPr/>
            <p:nvPr>
              <p:custDataLst>
                <p:tags r:id="rId43"/>
              </p:custDataLst>
            </p:nvPr>
          </p:nvCxnSpPr>
          <p:spPr bwMode="auto">
            <a:xfrm flipH="1" flipV="1">
              <a:off x="737592" y="1599589"/>
              <a:ext cx="0" cy="2952787"/>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custDataLst>
                <p:tags r:id="rId44"/>
              </p:custDataLst>
            </p:nvPr>
          </p:nvCxnSpPr>
          <p:spPr>
            <a:xfrm rot="16200000" flipH="1">
              <a:off x="633211" y="3331241"/>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8"/>
            <p:cNvSpPr txBox="1"/>
            <p:nvPr>
              <p:custDataLst>
                <p:tags r:id="rId45"/>
              </p:custDataLst>
            </p:nvPr>
          </p:nvSpPr>
          <p:spPr>
            <a:xfrm>
              <a:off x="121995" y="3769536"/>
              <a:ext cx="494208" cy="484748"/>
            </a:xfrm>
            <a:prstGeom prst="rect">
              <a:avLst/>
            </a:prstGeom>
            <a:noFill/>
          </p:spPr>
          <p:txBody>
            <a:bodyPr wrap="square" lIns="68580" tIns="34290" rIns="68580" bIns="34290" rtlCol="0">
              <a:spAutoFit/>
            </a:bodyPr>
            <a:lstStyle/>
            <a:p>
              <a:r>
                <a:rPr lang="en-US" altLang="zh-CN"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6" name="直接连接符 25"/>
            <p:cNvCxnSpPr/>
            <p:nvPr>
              <p:custDataLst>
                <p:tags r:id="rId46"/>
              </p:custDataLst>
            </p:nvPr>
          </p:nvCxnSpPr>
          <p:spPr>
            <a:xfrm rot="16200000" flipH="1">
              <a:off x="641776" y="2331918"/>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custDataLst>
              <p:tags r:id="rId6"/>
            </p:custDataLst>
          </p:nvPr>
        </p:nvCxnSpPr>
        <p:spPr bwMode="auto">
          <a:xfrm>
            <a:off x="802458" y="2808006"/>
            <a:ext cx="1838463"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custDataLst>
              <p:tags r:id="rId7"/>
            </p:custDataLst>
          </p:nvPr>
        </p:nvCxnSpPr>
        <p:spPr bwMode="auto">
          <a:xfrm>
            <a:off x="2576053" y="2808006"/>
            <a:ext cx="2786189"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custDataLst>
              <p:tags r:id="rId8"/>
            </p:custDataLst>
          </p:nvPr>
        </p:nvCxnSpPr>
        <p:spPr bwMode="auto">
          <a:xfrm>
            <a:off x="5362242" y="2808006"/>
            <a:ext cx="1" cy="584853"/>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custDataLst>
              <p:tags r:id="rId9"/>
            </p:custDataLst>
          </p:nvPr>
        </p:nvCxnSpPr>
        <p:spPr bwMode="auto">
          <a:xfrm flipV="1">
            <a:off x="5362242" y="3392858"/>
            <a:ext cx="1365504" cy="1"/>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custDataLst>
              <p:tags r:id="rId10"/>
            </p:custDataLst>
          </p:nvPr>
        </p:nvCxnSpPr>
        <p:spPr bwMode="auto">
          <a:xfrm flipH="1" flipV="1">
            <a:off x="6696336" y="2796933"/>
            <a:ext cx="0" cy="595925"/>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custDataLst>
              <p:tags r:id="rId11"/>
            </p:custDataLst>
          </p:nvPr>
        </p:nvCxnSpPr>
        <p:spPr bwMode="auto">
          <a:xfrm>
            <a:off x="6696336" y="2796934"/>
            <a:ext cx="1180892" cy="11072"/>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custDataLst>
              <p:tags r:id="rId12"/>
            </p:custDataLst>
          </p:nvPr>
        </p:nvCxnSpPr>
        <p:spPr bwMode="auto">
          <a:xfrm flipH="1">
            <a:off x="7877228" y="2808006"/>
            <a:ext cx="0" cy="584853"/>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连接符 3"/>
          <p:cNvCxnSpPr/>
          <p:nvPr>
            <p:custDataLst>
              <p:tags r:id="rId13"/>
            </p:custDataLst>
          </p:nvPr>
        </p:nvCxnSpPr>
        <p:spPr bwMode="auto">
          <a:xfrm>
            <a:off x="6228184" y="843558"/>
            <a:ext cx="792088"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custDataLst>
              <p:tags r:id="rId14"/>
            </p:custDataLst>
          </p:nvPr>
        </p:nvSpPr>
        <p:spPr>
          <a:xfrm>
            <a:off x="7098495" y="581948"/>
            <a:ext cx="1296144" cy="523220"/>
          </a:xfrm>
          <a:prstGeom prst="rect">
            <a:avLst/>
          </a:prstGeom>
          <a:noFill/>
        </p:spPr>
        <p:txBody>
          <a:bodyPr wrap="square" rtlCol="0">
            <a:spAutoFit/>
          </a:bodyPr>
          <a:lstStyle/>
          <a:p>
            <a:r>
              <a:rPr lang="zh-CN" altLang="en-US"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染色体</a:t>
            </a:r>
            <a:endParaRPr lang="zh-CN" altLang="en-US"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38" name="直接连接符 37"/>
          <p:cNvCxnSpPr/>
          <p:nvPr>
            <p:custDataLst>
              <p:tags r:id="rId15"/>
            </p:custDataLst>
          </p:nvPr>
        </p:nvCxnSpPr>
        <p:spPr bwMode="auto">
          <a:xfrm>
            <a:off x="6259303" y="1311735"/>
            <a:ext cx="792088"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8"/>
          <p:cNvSpPr txBox="1"/>
          <p:nvPr>
            <p:custDataLst>
              <p:tags r:id="rId16"/>
            </p:custDataLst>
          </p:nvPr>
        </p:nvSpPr>
        <p:spPr>
          <a:xfrm>
            <a:off x="7129614" y="1050125"/>
            <a:ext cx="1775318" cy="523220"/>
          </a:xfrm>
          <a:prstGeom prst="rect">
            <a:avLst/>
          </a:prstGeom>
          <a:noFill/>
        </p:spPr>
        <p:txBody>
          <a:bodyPr wrap="square" rtlCol="0">
            <a:spAutoFit/>
          </a:bodyPr>
          <a:lstStyle/>
          <a:p>
            <a:r>
              <a:rPr lang="zh-CN" altLang="en-US" sz="2800" b="1"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a:t>
            </a:r>
            <a:r>
              <a:rPr lang="zh-CN" altLang="en-US" sz="2800" b="1">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单</a:t>
            </a:r>
            <a:r>
              <a:rPr lang="zh-CN" altLang="en-US" sz="2800" b="1"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体</a:t>
            </a:r>
            <a:endParaRPr lang="zh-CN" altLang="en-US" sz="2800" b="1">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40" name="直接连接符 39"/>
          <p:cNvCxnSpPr/>
          <p:nvPr>
            <p:custDataLst>
              <p:tags r:id="rId17"/>
            </p:custDataLst>
          </p:nvPr>
        </p:nvCxnSpPr>
        <p:spPr bwMode="auto">
          <a:xfrm flipV="1">
            <a:off x="1325096" y="1792303"/>
            <a:ext cx="1358831" cy="212464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custDataLst>
              <p:tags r:id="rId18"/>
            </p:custDataLst>
          </p:nvPr>
        </p:nvCxnSpPr>
        <p:spPr bwMode="auto">
          <a:xfrm>
            <a:off x="2683927" y="1792303"/>
            <a:ext cx="2688151"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custDataLst>
              <p:tags r:id="rId19"/>
            </p:custDataLst>
          </p:nvPr>
        </p:nvCxnSpPr>
        <p:spPr bwMode="auto">
          <a:xfrm flipH="1">
            <a:off x="5372078" y="1778331"/>
            <a:ext cx="0" cy="100463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custDataLst>
              <p:tags r:id="rId20"/>
            </p:custDataLst>
          </p:nvPr>
        </p:nvCxnSpPr>
        <p:spPr bwMode="auto">
          <a:xfrm>
            <a:off x="5372078" y="2796933"/>
            <a:ext cx="1555804" cy="11073"/>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p:nvPr>
            <p:custDataLst>
              <p:tags r:id="rId21"/>
            </p:custDataLst>
          </p:nvPr>
        </p:nvCxnSpPr>
        <p:spPr bwMode="auto">
          <a:xfrm flipH="1">
            <a:off x="6927882" y="2828515"/>
            <a:ext cx="0" cy="1096009"/>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p:nvPr>
            <p:custDataLst>
              <p:tags r:id="rId22"/>
            </p:custDataLst>
          </p:nvPr>
        </p:nvCxnSpPr>
        <p:spPr bwMode="auto">
          <a:xfrm>
            <a:off x="6927882" y="3916945"/>
            <a:ext cx="1187919"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custDataLst>
              <p:tags r:id="rId23"/>
            </p:custDataLst>
          </p:nvPr>
        </p:nvCxnSpPr>
        <p:spPr bwMode="auto">
          <a:xfrm>
            <a:off x="6268063" y="1792303"/>
            <a:ext cx="792088" cy="0"/>
          </a:xfrm>
          <a:prstGeom prst="line">
            <a:avLst/>
          </a:prstGeom>
          <a:solidFill>
            <a:schemeClr val="accent1"/>
          </a:solidFill>
          <a:ln w="3810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custDataLst>
              <p:tags r:id="rId24"/>
            </p:custDataLst>
          </p:nvPr>
        </p:nvSpPr>
        <p:spPr>
          <a:xfrm>
            <a:off x="7138374" y="1530693"/>
            <a:ext cx="1775318" cy="523220"/>
          </a:xfrm>
          <a:prstGeom prst="rect">
            <a:avLst/>
          </a:prstGeom>
          <a:noFill/>
        </p:spPr>
        <p:txBody>
          <a:bodyPr wrap="square" rtlCol="0">
            <a:spAutoFit/>
          </a:bodyPr>
          <a:lstStyle/>
          <a:p>
            <a:r>
              <a:rPr lang="en-US" altLang="zh-CN" sz="2800" b="1" smtClean="0">
                <a:solidFill>
                  <a:srgbClr val="003366"/>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DNA</a:t>
            </a:r>
            <a:endParaRPr lang="zh-CN" altLang="en-US" sz="2800" b="1">
              <a:solidFill>
                <a:srgbClr val="003366"/>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49" name="直接连接符 48"/>
          <p:cNvCxnSpPr/>
          <p:nvPr>
            <p:custDataLst>
              <p:tags r:id="rId25"/>
            </p:custDataLst>
          </p:nvPr>
        </p:nvCxnSpPr>
        <p:spPr bwMode="auto">
          <a:xfrm>
            <a:off x="802458" y="2816312"/>
            <a:ext cx="999518" cy="0"/>
          </a:xfrm>
          <a:prstGeom prst="line">
            <a:avLst/>
          </a:prstGeom>
          <a:solidFill>
            <a:schemeClr val="accent1"/>
          </a:solidFill>
          <a:ln w="3810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p:nvPr>
            <p:custDataLst>
              <p:tags r:id="rId26"/>
            </p:custDataLst>
          </p:nvPr>
        </p:nvCxnSpPr>
        <p:spPr bwMode="auto">
          <a:xfrm flipV="1">
            <a:off x="1801976" y="1744981"/>
            <a:ext cx="774077" cy="1071331"/>
          </a:xfrm>
          <a:prstGeom prst="line">
            <a:avLst/>
          </a:prstGeom>
          <a:solidFill>
            <a:schemeClr val="accent1"/>
          </a:solidFill>
          <a:ln w="3810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p:nvPr>
            <p:custDataLst>
              <p:tags r:id="rId27"/>
            </p:custDataLst>
          </p:nvPr>
        </p:nvCxnSpPr>
        <p:spPr bwMode="auto">
          <a:xfrm>
            <a:off x="2576053" y="1744981"/>
            <a:ext cx="2723527" cy="0"/>
          </a:xfrm>
          <a:prstGeom prst="line">
            <a:avLst/>
          </a:prstGeom>
          <a:solidFill>
            <a:schemeClr val="accent1"/>
          </a:solidFill>
          <a:ln w="3810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p:nvPr>
            <p:custDataLst>
              <p:tags r:id="rId28"/>
            </p:custDataLst>
          </p:nvPr>
        </p:nvCxnSpPr>
        <p:spPr bwMode="auto">
          <a:xfrm flipH="1">
            <a:off x="5299580" y="1744981"/>
            <a:ext cx="0" cy="1071331"/>
          </a:xfrm>
          <a:prstGeom prst="line">
            <a:avLst/>
          </a:prstGeom>
          <a:solidFill>
            <a:schemeClr val="accent1"/>
          </a:solidFill>
          <a:ln w="3810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custDataLst>
              <p:tags r:id="rId29"/>
            </p:custDataLst>
          </p:nvPr>
        </p:nvCxnSpPr>
        <p:spPr bwMode="auto">
          <a:xfrm>
            <a:off x="5299580" y="2779412"/>
            <a:ext cx="1929576" cy="7098"/>
          </a:xfrm>
          <a:prstGeom prst="line">
            <a:avLst/>
          </a:prstGeom>
          <a:solidFill>
            <a:schemeClr val="accent1"/>
          </a:solidFill>
          <a:ln w="3810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custDataLst>
              <p:tags r:id="rId30"/>
            </p:custDataLst>
          </p:nvPr>
        </p:nvCxnSpPr>
        <p:spPr bwMode="auto">
          <a:xfrm flipH="1">
            <a:off x="7229156" y="2823410"/>
            <a:ext cx="0" cy="590389"/>
          </a:xfrm>
          <a:prstGeom prst="line">
            <a:avLst/>
          </a:prstGeom>
          <a:solidFill>
            <a:schemeClr val="accent1"/>
          </a:solidFill>
          <a:ln w="3810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custDataLst>
              <p:tags r:id="rId31"/>
            </p:custDataLst>
          </p:nvPr>
        </p:nvCxnSpPr>
        <p:spPr bwMode="auto">
          <a:xfrm>
            <a:off x="7229156" y="3413799"/>
            <a:ext cx="720079" cy="0"/>
          </a:xfrm>
          <a:prstGeom prst="line">
            <a:avLst/>
          </a:prstGeom>
          <a:solidFill>
            <a:schemeClr val="accent1"/>
          </a:solidFill>
          <a:ln w="3810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up)">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down)">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up)">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up)">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left)">
                                      <p:cBhvr>
                                        <p:cTn id="72" dur="50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down)">
                                      <p:cBhvr>
                                        <p:cTn id="77" dur="500"/>
                                        <p:tgtEl>
                                          <p:spTgt spid="5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left)">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up)">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wipe(up)">
                                      <p:cBhvr>
                                        <p:cTn id="97" dur="500"/>
                                        <p:tgtEl>
                                          <p:spTgt spid="5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wipe(left)">
                                      <p:cBhvr>
                                        <p:cTn id="10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11730" y="51435"/>
            <a:ext cx="4157345" cy="2228215"/>
          </a:xfrm>
          <a:prstGeom prst="rect">
            <a:avLst/>
          </a:prstGeom>
        </p:spPr>
      </p:pic>
      <p:sp>
        <p:nvSpPr>
          <p:cNvPr id="4" name="文本框 7"/>
          <p:cNvSpPr txBox="1"/>
          <p:nvPr/>
        </p:nvSpPr>
        <p:spPr>
          <a:xfrm>
            <a:off x="2339706" y="123229"/>
            <a:ext cx="452120" cy="414020"/>
          </a:xfrm>
          <a:prstGeom prst="rect">
            <a:avLst/>
          </a:prstGeom>
          <a:noFill/>
          <a:ln w="9525">
            <a:noFill/>
          </a:ln>
        </p:spPr>
        <p:txBody>
          <a:bodyPr wrap="none">
            <a:spAutoFit/>
            <a:scene3d>
              <a:camera prst="orthographicFront"/>
              <a:lightRig rig="threePt" dir="t"/>
            </a:scene3d>
          </a:bodyPr>
          <a:lstStyle/>
          <a:p>
            <a:pPr>
              <a:buFont typeface="Arial" panose="020B0604020202020204" pitchFamily="34" charset="0"/>
              <a:buNone/>
            </a:pPr>
            <a:r>
              <a:rPr lang="en-US" altLang="zh-CN" sz="2100" b="1">
                <a:ln/>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4.</a:t>
            </a:r>
          </a:p>
        </p:txBody>
      </p:sp>
      <p:sp>
        <p:nvSpPr>
          <p:cNvPr id="100" name="文本框 99"/>
          <p:cNvSpPr txBox="1"/>
          <p:nvPr/>
        </p:nvSpPr>
        <p:spPr>
          <a:xfrm>
            <a:off x="449580" y="2427605"/>
            <a:ext cx="8244840" cy="2353310"/>
          </a:xfrm>
          <a:prstGeom prst="rect">
            <a:avLst/>
          </a:prstGeom>
          <a:noFill/>
          <a:ln w="9525">
            <a:noFill/>
          </a:ln>
        </p:spPr>
        <p:txBody>
          <a:bodyPr wrap="square">
            <a:spAutoFit/>
          </a:bodyPr>
          <a:lstStyle/>
          <a:p>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1</a:t>
            </a:r>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zh-CN" altLang="en-US" sz="2100" b="1" smtClean="0">
                <a:latin typeface="楷体" panose="02010609060101010101" pitchFamily="49" charset="-122"/>
                <a:ea typeface="楷体" panose="02010609060101010101" pitchFamily="49" charset="-122"/>
                <a:cs typeface="宋体" panose="02010600030101010101" pitchFamily="2" charset="-122"/>
              </a:rPr>
              <a:t>每</a:t>
            </a:r>
            <a:r>
              <a:rPr lang="zh-CN" altLang="en-US" sz="2100" b="1">
                <a:latin typeface="楷体" panose="02010609060101010101" pitchFamily="49" charset="-122"/>
                <a:ea typeface="楷体" panose="02010609060101010101" pitchFamily="49" charset="-122"/>
                <a:cs typeface="宋体" panose="02010600030101010101" pitchFamily="2" charset="-122"/>
              </a:rPr>
              <a:t>条染色体中只能含有</a:t>
            </a:r>
            <a:r>
              <a:rPr lang="en-US" altLang="zh-CN" sz="2100" b="1">
                <a:latin typeface="楷体" panose="02010609060101010101" pitchFamily="49" charset="-122"/>
                <a:ea typeface="楷体" panose="02010609060101010101" pitchFamily="49" charset="-122"/>
                <a:cs typeface="Times New Roman" panose="02020603050405020304" pitchFamily="18" charset="0"/>
              </a:rPr>
              <a:t>1</a:t>
            </a:r>
            <a:r>
              <a:rPr lang="zh-CN" altLang="en-US" sz="2100" b="1">
                <a:latin typeface="楷体" panose="02010609060101010101" pitchFamily="49" charset="-122"/>
                <a:ea typeface="楷体" panose="02010609060101010101" pitchFamily="49" charset="-122"/>
                <a:cs typeface="宋体" panose="02010600030101010101" pitchFamily="2" charset="-122"/>
              </a:rPr>
              <a:t>个或者</a:t>
            </a:r>
            <a:r>
              <a:rPr lang="en-US" altLang="zh-CN" sz="2100" b="1">
                <a:latin typeface="楷体" panose="02010609060101010101" pitchFamily="49" charset="-122"/>
                <a:ea typeface="楷体" panose="02010609060101010101" pitchFamily="49" charset="-122"/>
                <a:cs typeface="Times New Roman" panose="02020603050405020304" pitchFamily="18" charset="0"/>
              </a:rPr>
              <a:t>2</a:t>
            </a:r>
            <a:r>
              <a:rPr lang="zh-CN" altLang="en-US" sz="2100" b="1">
                <a:latin typeface="楷体" panose="02010609060101010101" pitchFamily="49" charset="-122"/>
                <a:ea typeface="楷体" panose="02010609060101010101" pitchFamily="49" charset="-122"/>
                <a:cs typeface="宋体" panose="02010600030101010101" pitchFamily="2" charset="-122"/>
              </a:rPr>
              <a:t>个</a:t>
            </a:r>
            <a:r>
              <a:rPr lang="en-US" altLang="zh-CN" sz="2100" b="1">
                <a:latin typeface="楷体" panose="02010609060101010101" pitchFamily="49" charset="-122"/>
                <a:ea typeface="楷体" panose="02010609060101010101" pitchFamily="49" charset="-122"/>
                <a:cs typeface="Times New Roman" panose="02020603050405020304" pitchFamily="18" charset="0"/>
              </a:rPr>
              <a:t>DNA</a:t>
            </a:r>
            <a:r>
              <a:rPr lang="zh-CN" altLang="en-US" sz="2100" b="1" smtClean="0">
                <a:latin typeface="楷体" panose="02010609060101010101" pitchFamily="49" charset="-122"/>
                <a:ea typeface="楷体" panose="02010609060101010101" pitchFamily="49" charset="-122"/>
                <a:cs typeface="宋体" panose="02010600030101010101" pitchFamily="2" charset="-122"/>
              </a:rPr>
              <a:t>分子，因此</a:t>
            </a:r>
            <a:r>
              <a:rPr lang="zh-CN" altLang="en-US" sz="2100" b="1">
                <a:latin typeface="楷体" panose="02010609060101010101" pitchFamily="49" charset="-122"/>
                <a:ea typeface="楷体" panose="02010609060101010101" pitchFamily="49" charset="-122"/>
                <a:cs typeface="宋体" panose="02010600030101010101" pitchFamily="2" charset="-122"/>
              </a:rPr>
              <a:t>纵坐标只能是</a:t>
            </a:r>
            <a:r>
              <a:rPr lang="en-US" altLang="zh-CN" sz="2100" b="1">
                <a:latin typeface="楷体" panose="02010609060101010101" pitchFamily="49" charset="-122"/>
                <a:ea typeface="楷体" panose="02010609060101010101" pitchFamily="49" charset="-122"/>
                <a:cs typeface="Times New Roman" panose="02020603050405020304" pitchFamily="18" charset="0"/>
              </a:rPr>
              <a:t>1</a:t>
            </a:r>
            <a:r>
              <a:rPr lang="zh-CN" altLang="en-US" sz="2100" b="1">
                <a:latin typeface="楷体" panose="02010609060101010101" pitchFamily="49" charset="-122"/>
                <a:ea typeface="楷体" panose="02010609060101010101" pitchFamily="49" charset="-122"/>
                <a:cs typeface="宋体" panose="02010600030101010101" pitchFamily="2" charset="-122"/>
              </a:rPr>
              <a:t>或者</a:t>
            </a:r>
            <a:r>
              <a:rPr lang="en-US" altLang="zh-CN" sz="2100" b="1">
                <a:latin typeface="楷体" panose="02010609060101010101" pitchFamily="49" charset="-122"/>
                <a:ea typeface="楷体" panose="02010609060101010101" pitchFamily="49" charset="-122"/>
                <a:cs typeface="Times New Roman" panose="02020603050405020304" pitchFamily="18" charset="0"/>
              </a:rPr>
              <a:t>2</a:t>
            </a:r>
            <a:r>
              <a:rPr lang="zh-CN" altLang="en-US" sz="2100" b="1">
                <a:latin typeface="楷体" panose="02010609060101010101" pitchFamily="49" charset="-122"/>
                <a:ea typeface="楷体" panose="02010609060101010101" pitchFamily="49" charset="-122"/>
                <a:cs typeface="宋体" panose="02010600030101010101" pitchFamily="2" charset="-122"/>
              </a:rPr>
              <a:t>。</a:t>
            </a:r>
            <a:endParaRPr lang="zh-CN" altLang="en-US" sz="2100" b="1">
              <a:latin typeface="楷体" panose="02010609060101010101" pitchFamily="49" charset="-122"/>
              <a:ea typeface="楷体" panose="02010609060101010101" pitchFamily="49" charset="-122"/>
              <a:cs typeface="Times New Roman" panose="02020603050405020304" pitchFamily="18" charset="0"/>
            </a:endParaRPr>
          </a:p>
          <a:p>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2</a:t>
            </a:r>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en-US" altLang="zh-CN" sz="2100" b="1" err="1"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bc</a:t>
            </a:r>
            <a:r>
              <a:rPr lang="zh-CN" altLang="en-US" sz="2100" b="1">
                <a:solidFill>
                  <a:srgbClr val="FF0000"/>
                </a:solidFill>
                <a:latin typeface="楷体" panose="02010609060101010101" pitchFamily="49" charset="-122"/>
                <a:ea typeface="楷体" panose="02010609060101010101" pitchFamily="49" charset="-122"/>
                <a:cs typeface="宋体" panose="02010600030101010101" pitchFamily="2" charset="-122"/>
              </a:rPr>
              <a:t>段</a:t>
            </a:r>
            <a:r>
              <a:rPr lang="zh-CN" altLang="en-US" sz="2100" b="1">
                <a:latin typeface="楷体" panose="02010609060101010101" pitchFamily="49" charset="-122"/>
                <a:ea typeface="楷体" panose="02010609060101010101" pitchFamily="49" charset="-122"/>
                <a:cs typeface="宋体" panose="02010600030101010101" pitchFamily="2" charset="-122"/>
              </a:rPr>
              <a:t>的变化原因是</a:t>
            </a:r>
            <a:r>
              <a:rPr lang="en-US" altLang="zh-CN" sz="2100" b="1">
                <a:latin typeface="楷体" panose="02010609060101010101" pitchFamily="49" charset="-122"/>
                <a:ea typeface="楷体" panose="02010609060101010101" pitchFamily="49" charset="-122"/>
                <a:cs typeface="Times New Roman" panose="02020603050405020304" pitchFamily="18" charset="0"/>
              </a:rPr>
              <a:t>DNA</a:t>
            </a:r>
            <a:r>
              <a:rPr lang="zh-CN" altLang="en-US" sz="2100" b="1" smtClean="0">
                <a:latin typeface="楷体" panose="02010609060101010101" pitchFamily="49" charset="-122"/>
                <a:ea typeface="楷体" panose="02010609060101010101" pitchFamily="49" charset="-122"/>
                <a:cs typeface="宋体" panose="02010600030101010101" pitchFamily="2" charset="-122"/>
              </a:rPr>
              <a:t>复制，染色单体形成；</a:t>
            </a:r>
          </a:p>
          <a:p>
            <a:r>
              <a:rPr lang="en-US" altLang="zh-CN" sz="2100" b="1"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cd</a:t>
            </a:r>
            <a:r>
              <a:rPr lang="zh-CN" altLang="en-US" sz="2100" b="1">
                <a:solidFill>
                  <a:srgbClr val="FF0000"/>
                </a:solidFill>
                <a:latin typeface="楷体" panose="02010609060101010101" pitchFamily="49" charset="-122"/>
                <a:ea typeface="楷体" panose="02010609060101010101" pitchFamily="49" charset="-122"/>
                <a:cs typeface="宋体" panose="02010600030101010101" pitchFamily="2" charset="-122"/>
              </a:rPr>
              <a:t>段</a:t>
            </a:r>
            <a:r>
              <a:rPr lang="zh-CN" altLang="en-US" sz="2100" b="1">
                <a:latin typeface="楷体" panose="02010609060101010101" pitchFamily="49" charset="-122"/>
                <a:ea typeface="楷体" panose="02010609060101010101" pitchFamily="49" charset="-122"/>
                <a:cs typeface="宋体" panose="02010600030101010101" pitchFamily="2" charset="-122"/>
              </a:rPr>
              <a:t>是存在染色单体的</a:t>
            </a:r>
            <a:r>
              <a:rPr lang="zh-CN" altLang="en-US" sz="2100" b="1" smtClean="0">
                <a:latin typeface="楷体" panose="02010609060101010101" pitchFamily="49" charset="-122"/>
                <a:ea typeface="楷体" panose="02010609060101010101" pitchFamily="49" charset="-122"/>
                <a:cs typeface="宋体" panose="02010600030101010101" pitchFamily="2" charset="-122"/>
              </a:rPr>
              <a:t>时期</a:t>
            </a:r>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zh-CN" altLang="en-US" sz="2100" b="1" smtClean="0">
                <a:latin typeface="楷体" panose="02010609060101010101" pitchFamily="49" charset="-122"/>
                <a:ea typeface="楷体" panose="02010609060101010101" pitchFamily="49" charset="-122"/>
                <a:cs typeface="宋体" panose="02010600030101010101" pitchFamily="2" charset="-122"/>
              </a:rPr>
              <a:t>减数</a:t>
            </a:r>
            <a:r>
              <a:rPr lang="zh-CN" altLang="en-US" sz="2100" b="1">
                <a:latin typeface="楷体" panose="02010609060101010101" pitchFamily="49" charset="-122"/>
                <a:ea typeface="楷体" panose="02010609060101010101" pitchFamily="49" charset="-122"/>
                <a:cs typeface="宋体" panose="02010600030101010101" pitchFamily="2" charset="-122"/>
              </a:rPr>
              <a:t>第一次分裂前、中、后、末期和减数第二次分裂前、</a:t>
            </a:r>
            <a:r>
              <a:rPr lang="zh-CN" altLang="en-US" sz="2100" b="1" smtClean="0">
                <a:latin typeface="楷体" panose="02010609060101010101" pitchFamily="49" charset="-122"/>
                <a:ea typeface="楷体" panose="02010609060101010101" pitchFamily="49" charset="-122"/>
                <a:cs typeface="宋体" panose="02010600030101010101" pitchFamily="2" charset="-122"/>
              </a:rPr>
              <a:t>中期</a:t>
            </a:r>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zh-CN" altLang="en-US" sz="2100" b="1" smtClean="0">
                <a:latin typeface="楷体" panose="02010609060101010101" pitchFamily="49" charset="-122"/>
                <a:ea typeface="楷体" panose="02010609060101010101" pitchFamily="49" charset="-122"/>
                <a:cs typeface="宋体" panose="02010600030101010101" pitchFamily="2" charset="-122"/>
              </a:rPr>
              <a:t>，每</a:t>
            </a:r>
            <a:r>
              <a:rPr lang="zh-CN" altLang="en-US" sz="2100" b="1">
                <a:latin typeface="楷体" panose="02010609060101010101" pitchFamily="49" charset="-122"/>
                <a:ea typeface="楷体" panose="02010609060101010101" pitchFamily="49" charset="-122"/>
                <a:cs typeface="宋体" panose="02010600030101010101" pitchFamily="2" charset="-122"/>
              </a:rPr>
              <a:t>条染色体中含有</a:t>
            </a:r>
            <a:r>
              <a:rPr lang="en-US" altLang="zh-CN" sz="2100" b="1">
                <a:latin typeface="楷体" panose="02010609060101010101" pitchFamily="49" charset="-122"/>
                <a:ea typeface="楷体" panose="02010609060101010101" pitchFamily="49" charset="-122"/>
                <a:cs typeface="Times New Roman" panose="02020603050405020304" pitchFamily="18" charset="0"/>
              </a:rPr>
              <a:t>2</a:t>
            </a:r>
            <a:r>
              <a:rPr lang="zh-CN" altLang="en-US" sz="2100" b="1">
                <a:latin typeface="楷体" panose="02010609060101010101" pitchFamily="49" charset="-122"/>
                <a:ea typeface="楷体" panose="02010609060101010101" pitchFamily="49" charset="-122"/>
                <a:cs typeface="宋体" panose="02010600030101010101" pitchFamily="2" charset="-122"/>
              </a:rPr>
              <a:t>个</a:t>
            </a:r>
            <a:r>
              <a:rPr lang="en-US" altLang="zh-CN" sz="2100" b="1">
                <a:latin typeface="楷体" panose="02010609060101010101" pitchFamily="49" charset="-122"/>
                <a:ea typeface="楷体" panose="02010609060101010101" pitchFamily="49" charset="-122"/>
                <a:cs typeface="Times New Roman" panose="02020603050405020304" pitchFamily="18" charset="0"/>
              </a:rPr>
              <a:t>DNA</a:t>
            </a:r>
            <a:r>
              <a:rPr lang="zh-CN" altLang="en-US" sz="2100" b="1" smtClean="0">
                <a:latin typeface="楷体" panose="02010609060101010101" pitchFamily="49" charset="-122"/>
                <a:ea typeface="楷体" panose="02010609060101010101" pitchFamily="49" charset="-122"/>
                <a:cs typeface="宋体" panose="02010600030101010101" pitchFamily="2" charset="-122"/>
              </a:rPr>
              <a:t>分子；</a:t>
            </a:r>
          </a:p>
          <a:p>
            <a:r>
              <a:rPr lang="en-US" altLang="zh-CN" sz="2100" b="1"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de</a:t>
            </a:r>
            <a:r>
              <a:rPr lang="zh-CN" altLang="en-US" sz="2100" b="1"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段</a:t>
            </a:r>
            <a:r>
              <a:rPr lang="zh-CN" altLang="en-US" sz="2100" b="1">
                <a:latin typeface="楷体" panose="02010609060101010101" pitchFamily="49" charset="-122"/>
                <a:ea typeface="楷体" panose="02010609060101010101" pitchFamily="49" charset="-122"/>
                <a:cs typeface="宋体" panose="02010600030101010101" pitchFamily="2" charset="-122"/>
              </a:rPr>
              <a:t>变化的原因是减数第二次分裂后期着丝点</a:t>
            </a:r>
            <a:r>
              <a:rPr lang="zh-CN" altLang="en-US" sz="2100" b="1" smtClean="0">
                <a:latin typeface="楷体" panose="02010609060101010101" pitchFamily="49" charset="-122"/>
                <a:ea typeface="楷体" panose="02010609060101010101" pitchFamily="49" charset="-122"/>
                <a:cs typeface="宋体" panose="02010600030101010101" pitchFamily="2" charset="-122"/>
              </a:rPr>
              <a:t>一分为二，染色单体消失，每</a:t>
            </a:r>
            <a:r>
              <a:rPr lang="zh-CN" altLang="en-US" sz="2100" b="1">
                <a:latin typeface="楷体" panose="02010609060101010101" pitchFamily="49" charset="-122"/>
                <a:ea typeface="楷体" panose="02010609060101010101" pitchFamily="49" charset="-122"/>
                <a:cs typeface="宋体" panose="02010600030101010101" pitchFamily="2" charset="-122"/>
              </a:rPr>
              <a:t>条染色体中只含有</a:t>
            </a:r>
            <a:r>
              <a:rPr lang="en-US" altLang="zh-CN" sz="2100" b="1">
                <a:latin typeface="楷体" panose="02010609060101010101" pitchFamily="49" charset="-122"/>
                <a:ea typeface="楷体" panose="02010609060101010101" pitchFamily="49" charset="-122"/>
                <a:cs typeface="Times New Roman" panose="02020603050405020304" pitchFamily="18" charset="0"/>
              </a:rPr>
              <a:t>1</a:t>
            </a:r>
            <a:r>
              <a:rPr lang="zh-CN" altLang="en-US" sz="2100" b="1">
                <a:latin typeface="楷体" panose="02010609060101010101" pitchFamily="49" charset="-122"/>
                <a:ea typeface="楷体" panose="02010609060101010101" pitchFamily="49" charset="-122"/>
                <a:cs typeface="宋体" panose="02010600030101010101" pitchFamily="2" charset="-122"/>
              </a:rPr>
              <a:t>个</a:t>
            </a:r>
            <a:r>
              <a:rPr lang="en-US" altLang="zh-CN" sz="2100" b="1">
                <a:latin typeface="楷体" panose="02010609060101010101" pitchFamily="49" charset="-122"/>
                <a:ea typeface="楷体" panose="02010609060101010101" pitchFamily="49" charset="-122"/>
                <a:cs typeface="Times New Roman" panose="02020603050405020304" pitchFamily="18" charset="0"/>
              </a:rPr>
              <a:t>DNA</a:t>
            </a:r>
            <a:r>
              <a:rPr lang="zh-CN" altLang="en-US" sz="2100" b="1">
                <a:latin typeface="楷体" panose="02010609060101010101" pitchFamily="49" charset="-122"/>
                <a:ea typeface="楷体" panose="02010609060101010101" pitchFamily="49" charset="-122"/>
                <a:cs typeface="宋体" panose="02010600030101010101" pitchFamily="2" charset="-122"/>
              </a:rPr>
              <a:t>分子。</a:t>
            </a:r>
            <a:endParaRPr lang="zh-CN" altLang="en-US" sz="2100" b="1">
              <a:latin typeface="楷体" panose="02010609060101010101" pitchFamily="49" charset="-122"/>
              <a:ea typeface="楷体" panose="02010609060101010101" pitchFamily="49" charset="-122"/>
            </a:endParaRPr>
          </a:p>
        </p:txBody>
      </p:sp>
    </p:spTree>
  </p:cSld>
  <p:clrMapOvr>
    <a:masterClrMapping/>
  </p:clrMapOvr>
  <p:transition>
    <p:checke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94005" y="2913380"/>
            <a:ext cx="8266430" cy="1706880"/>
          </a:xfrm>
          <a:prstGeom prst="rect">
            <a:avLst/>
          </a:prstGeom>
          <a:noFill/>
          <a:ln w="9525">
            <a:noFill/>
          </a:ln>
        </p:spPr>
        <p:txBody>
          <a:bodyPr wrap="square">
            <a:spAutoFit/>
          </a:bodyPr>
          <a:lstStyle/>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a</a:t>
            </a:r>
            <a:r>
              <a:rPr lang="zh-CN" altLang="en-US" sz="2100" b="1">
                <a:latin typeface="楷体" panose="02010609060101010101" pitchFamily="49" charset="-122"/>
                <a:ea typeface="楷体" panose="02010609060101010101" pitchFamily="49" charset="-122"/>
                <a:cs typeface="宋体" panose="02010600030101010101" pitchFamily="2" charset="-122"/>
              </a:rPr>
              <a:t>．</a:t>
            </a:r>
            <a:r>
              <a:rPr lang="en-US" altLang="zh-CN" sz="2100" b="1">
                <a:latin typeface="楷体" panose="02010609060101010101" pitchFamily="49" charset="-122"/>
                <a:ea typeface="楷体" panose="02010609060101010101" pitchFamily="49" charset="-122"/>
                <a:cs typeface="Times New Roman" panose="02020603050405020304" pitchFamily="18" charset="0"/>
              </a:rPr>
              <a:t>ab</a:t>
            </a:r>
            <a:r>
              <a:rPr lang="zh-CN" altLang="en-US" sz="2100" b="1">
                <a:latin typeface="楷体" panose="02010609060101010101" pitchFamily="49" charset="-122"/>
                <a:ea typeface="楷体" panose="02010609060101010101" pitchFamily="49" charset="-122"/>
                <a:cs typeface="宋体" panose="02010600030101010101" pitchFamily="2" charset="-122"/>
              </a:rPr>
              <a:t>段为减数第一次分裂前的</a:t>
            </a:r>
            <a:r>
              <a:rPr lang="zh-CN" altLang="en-US" sz="2100" b="1" smtClean="0">
                <a:latin typeface="楷体" panose="02010609060101010101" pitchFamily="49" charset="-122"/>
                <a:ea typeface="楷体" panose="02010609060101010101" pitchFamily="49" charset="-122"/>
                <a:cs typeface="宋体" panose="02010600030101010101" pitchFamily="2" charset="-122"/>
              </a:rPr>
              <a:t>间期，</a:t>
            </a:r>
            <a:r>
              <a:rPr lang="en-US" altLang="zh-CN" sz="2100" b="1" err="1" smtClean="0">
                <a:latin typeface="楷体" panose="02010609060101010101" pitchFamily="49" charset="-122"/>
                <a:ea typeface="楷体" panose="02010609060101010101" pitchFamily="49" charset="-122"/>
                <a:cs typeface="Times New Roman" panose="02020603050405020304" pitchFamily="18" charset="0"/>
              </a:rPr>
              <a:t>bc</a:t>
            </a:r>
            <a:r>
              <a:rPr lang="zh-CN" altLang="en-US" sz="2100" b="1">
                <a:latin typeface="楷体" panose="02010609060101010101" pitchFamily="49" charset="-122"/>
                <a:ea typeface="楷体" panose="02010609060101010101" pitchFamily="49" charset="-122"/>
                <a:cs typeface="宋体" panose="02010600030101010101" pitchFamily="2" charset="-122"/>
              </a:rPr>
              <a:t>段为减数第一次</a:t>
            </a:r>
            <a:r>
              <a:rPr lang="zh-CN" altLang="en-US" sz="2100" b="1" smtClean="0">
                <a:latin typeface="楷体" panose="02010609060101010101" pitchFamily="49" charset="-122"/>
                <a:ea typeface="楷体" panose="02010609060101010101" pitchFamily="49" charset="-122"/>
                <a:cs typeface="宋体" panose="02010600030101010101" pitchFamily="2" charset="-122"/>
              </a:rPr>
              <a:t>分裂，</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cd</a:t>
            </a:r>
            <a:r>
              <a:rPr lang="zh-CN" altLang="en-US" sz="2100" b="1">
                <a:latin typeface="楷体" panose="02010609060101010101" pitchFamily="49" charset="-122"/>
                <a:ea typeface="楷体" panose="02010609060101010101" pitchFamily="49" charset="-122"/>
                <a:cs typeface="宋体" panose="02010600030101010101" pitchFamily="2" charset="-122"/>
              </a:rPr>
              <a:t>段为减数第二次</a:t>
            </a:r>
            <a:r>
              <a:rPr lang="zh-CN" altLang="en-US" sz="2100" b="1" smtClean="0">
                <a:latin typeface="楷体" panose="02010609060101010101" pitchFamily="49" charset="-122"/>
                <a:ea typeface="楷体" panose="02010609060101010101" pitchFamily="49" charset="-122"/>
                <a:cs typeface="宋体" panose="02010600030101010101" pitchFamily="2" charset="-122"/>
              </a:rPr>
              <a:t>分裂，即</a:t>
            </a:r>
            <a:r>
              <a:rPr lang="en-US" altLang="zh-CN" sz="2100" b="1">
                <a:latin typeface="楷体" panose="02010609060101010101" pitchFamily="49" charset="-122"/>
                <a:ea typeface="楷体" panose="02010609060101010101" pitchFamily="49" charset="-122"/>
                <a:cs typeface="Times New Roman" panose="02020603050405020304" pitchFamily="18" charset="0"/>
              </a:rPr>
              <a:t>ad</a:t>
            </a:r>
            <a:r>
              <a:rPr lang="zh-CN" altLang="en-US" sz="2100" b="1">
                <a:latin typeface="楷体" panose="02010609060101010101" pitchFamily="49" charset="-122"/>
                <a:ea typeface="楷体" panose="02010609060101010101" pitchFamily="49" charset="-122"/>
                <a:cs typeface="宋体" panose="02010600030101010101" pitchFamily="2" charset="-122"/>
              </a:rPr>
              <a:t>段为减数分裂。</a:t>
            </a:r>
            <a:endParaRPr lang="zh-CN" altLang="en-US" sz="2100" b="1">
              <a:latin typeface="楷体" panose="02010609060101010101" pitchFamily="49" charset="-122"/>
              <a:ea typeface="楷体" panose="02010609060101010101" pitchFamily="49" charset="-122"/>
              <a:cs typeface="Times New Roman" panose="02020603050405020304" pitchFamily="18" charset="0"/>
            </a:endParaRPr>
          </a:p>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b</a:t>
            </a:r>
            <a:r>
              <a:rPr lang="zh-CN" altLang="en-US" sz="2100" b="1">
                <a:latin typeface="楷体" panose="02010609060101010101" pitchFamily="49" charset="-122"/>
                <a:ea typeface="楷体" panose="02010609060101010101" pitchFamily="49" charset="-122"/>
                <a:cs typeface="宋体" panose="02010600030101010101" pitchFamily="2" charset="-122"/>
              </a:rPr>
              <a:t>．</a:t>
            </a:r>
            <a:r>
              <a:rPr lang="en-US" altLang="zh-CN" sz="2100" b="1">
                <a:latin typeface="楷体" panose="02010609060101010101" pitchFamily="49" charset="-122"/>
                <a:ea typeface="楷体" panose="02010609060101010101" pitchFamily="49" charset="-122"/>
                <a:cs typeface="Times New Roman" panose="02020603050405020304" pitchFamily="18" charset="0"/>
              </a:rPr>
              <a:t>e</a:t>
            </a:r>
            <a:r>
              <a:rPr lang="zh-CN" altLang="en-US" sz="2100" b="1">
                <a:latin typeface="楷体" panose="02010609060101010101" pitchFamily="49" charset="-122"/>
                <a:ea typeface="楷体" panose="02010609060101010101" pitchFamily="49" charset="-122"/>
                <a:cs typeface="宋体" panose="02010600030101010101" pitchFamily="2" charset="-122"/>
              </a:rPr>
              <a:t>点表示正在进行受精作用。</a:t>
            </a:r>
            <a:endParaRPr lang="zh-CN" altLang="en-US" sz="2100" b="1">
              <a:latin typeface="楷体" panose="02010609060101010101" pitchFamily="49" charset="-122"/>
              <a:ea typeface="楷体" panose="02010609060101010101" pitchFamily="49" charset="-122"/>
              <a:cs typeface="Times New Roman" panose="02020603050405020304" pitchFamily="18" charset="0"/>
            </a:endParaRPr>
          </a:p>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c</a:t>
            </a:r>
            <a:r>
              <a:rPr lang="zh-CN" altLang="en-US" sz="2100" b="1">
                <a:latin typeface="楷体" panose="02010609060101010101" pitchFamily="49" charset="-122"/>
                <a:ea typeface="楷体" panose="02010609060101010101" pitchFamily="49" charset="-122"/>
                <a:cs typeface="宋体" panose="02010600030101010101" pitchFamily="2" charset="-122"/>
              </a:rPr>
              <a:t>．</a:t>
            </a:r>
            <a:r>
              <a:rPr lang="en-US" altLang="zh-CN" sz="2100" b="1" err="1">
                <a:latin typeface="楷体" panose="02010609060101010101" pitchFamily="49" charset="-122"/>
                <a:ea typeface="楷体" panose="02010609060101010101" pitchFamily="49" charset="-122"/>
                <a:cs typeface="Times New Roman" panose="02020603050405020304" pitchFamily="18" charset="0"/>
              </a:rPr>
              <a:t>eg</a:t>
            </a:r>
            <a:r>
              <a:rPr lang="zh-CN" altLang="en-US" sz="2100" b="1">
                <a:latin typeface="楷体" panose="02010609060101010101" pitchFamily="49" charset="-122"/>
                <a:ea typeface="楷体" panose="02010609060101010101" pitchFamily="49" charset="-122"/>
                <a:cs typeface="宋体" panose="02010600030101010101" pitchFamily="2" charset="-122"/>
              </a:rPr>
              <a:t>段为受精卵的</a:t>
            </a:r>
            <a:r>
              <a:rPr lang="zh-CN" altLang="en-US" sz="2100" b="1" smtClean="0">
                <a:latin typeface="楷体" panose="02010609060101010101" pitchFamily="49" charset="-122"/>
                <a:ea typeface="楷体" panose="02010609060101010101" pitchFamily="49" charset="-122"/>
                <a:cs typeface="宋体" panose="02010600030101010101" pitchFamily="2" charset="-122"/>
              </a:rPr>
              <a:t>有丝分裂，其中</a:t>
            </a:r>
            <a:r>
              <a:rPr lang="en-US" altLang="zh-CN" sz="2100" b="1" err="1">
                <a:latin typeface="楷体" panose="02010609060101010101" pitchFamily="49" charset="-122"/>
                <a:ea typeface="楷体" panose="02010609060101010101" pitchFamily="49" charset="-122"/>
                <a:cs typeface="Times New Roman" panose="02020603050405020304" pitchFamily="18" charset="0"/>
              </a:rPr>
              <a:t>ef</a:t>
            </a:r>
            <a:r>
              <a:rPr lang="zh-CN" altLang="en-US" sz="2100" b="1">
                <a:latin typeface="楷体" panose="02010609060101010101" pitchFamily="49" charset="-122"/>
                <a:ea typeface="楷体" panose="02010609060101010101" pitchFamily="49" charset="-122"/>
                <a:cs typeface="宋体" panose="02010600030101010101" pitchFamily="2" charset="-122"/>
              </a:rPr>
              <a:t>段为有丝分裂</a:t>
            </a:r>
            <a:r>
              <a:rPr lang="zh-CN" altLang="en-US" sz="2100" b="1" smtClean="0">
                <a:latin typeface="楷体" panose="02010609060101010101" pitchFamily="49" charset="-122"/>
                <a:ea typeface="楷体" panose="02010609060101010101" pitchFamily="49" charset="-122"/>
                <a:cs typeface="宋体" panose="02010600030101010101" pitchFamily="2" charset="-122"/>
              </a:rPr>
              <a:t>间期，</a:t>
            </a:r>
            <a:r>
              <a:rPr lang="en-US" altLang="zh-CN" sz="2100" b="1" err="1" smtClean="0">
                <a:latin typeface="楷体" panose="02010609060101010101" pitchFamily="49" charset="-122"/>
                <a:ea typeface="楷体" panose="02010609060101010101" pitchFamily="49" charset="-122"/>
                <a:cs typeface="Times New Roman" panose="02020603050405020304" pitchFamily="18" charset="0"/>
              </a:rPr>
              <a:t>fg</a:t>
            </a:r>
            <a:r>
              <a:rPr lang="zh-CN" altLang="en-US" sz="2100" b="1">
                <a:latin typeface="楷体" panose="02010609060101010101" pitchFamily="49" charset="-122"/>
                <a:ea typeface="楷体" panose="02010609060101010101" pitchFamily="49" charset="-122"/>
                <a:cs typeface="宋体" panose="02010600030101010101" pitchFamily="2" charset="-122"/>
              </a:rPr>
              <a:t>段为分裂期。</a:t>
            </a:r>
            <a:endParaRPr lang="zh-CN" altLang="en-US" sz="2100" b="1">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stretch>
            <a:fillRect/>
          </a:stretch>
        </p:blipFill>
        <p:spPr>
          <a:xfrm>
            <a:off x="2167414" y="938082"/>
            <a:ext cx="4535817" cy="1824386"/>
          </a:xfrm>
          <a:prstGeom prst="rect">
            <a:avLst/>
          </a:prstGeom>
        </p:spPr>
      </p:pic>
      <p:sp>
        <p:nvSpPr>
          <p:cNvPr id="6155" name="矩形 119"/>
          <p:cNvSpPr>
            <a:spLocks noChangeArrowheads="1"/>
          </p:cNvSpPr>
          <p:nvPr>
            <p:custDataLst>
              <p:tags r:id="rId1"/>
            </p:custDataLst>
          </p:nvPr>
        </p:nvSpPr>
        <p:spPr bwMode="auto">
          <a:xfrm>
            <a:off x="714375" y="183504"/>
            <a:ext cx="40773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en-US" altLang="zh-CN" sz="2400" b="1" noProof="1" smtClean="0">
                <a:latin typeface="微软雅黑" panose="020B0503020204020204" pitchFamily="34" charset="-122"/>
                <a:ea typeface="微软雅黑" panose="020B0503020204020204" pitchFamily="34" charset="-122"/>
              </a:rPr>
              <a:t>5.</a:t>
            </a:r>
            <a:r>
              <a:rPr lang="zh-CN" altLang="en-US" sz="2400" b="1" noProof="1" smtClean="0">
                <a:latin typeface="微软雅黑" panose="020B0503020204020204" pitchFamily="34" charset="-122"/>
                <a:ea typeface="微软雅黑" panose="020B0503020204020204" pitchFamily="34" charset="-122"/>
              </a:rPr>
              <a:t>减数</a:t>
            </a:r>
            <a:r>
              <a:rPr lang="en-US" altLang="zh-CN" sz="2400" b="1" noProof="1" smtClean="0">
                <a:latin typeface="微软雅黑" panose="020B0503020204020204" pitchFamily="34" charset="-122"/>
                <a:ea typeface="微软雅黑" panose="020B0503020204020204" pitchFamily="34" charset="-122"/>
              </a:rPr>
              <a:t>-</a:t>
            </a:r>
            <a:r>
              <a:rPr lang="zh-CN" altLang="en-US" sz="2400" b="1" noProof="1" smtClean="0">
                <a:latin typeface="微软雅黑" panose="020B0503020204020204" pitchFamily="34" charset="-122"/>
                <a:ea typeface="微软雅黑" panose="020B0503020204020204" pitchFamily="34" charset="-122"/>
              </a:rPr>
              <a:t>受精</a:t>
            </a:r>
            <a:r>
              <a:rPr lang="en-US" altLang="zh-CN" sz="2400" b="1" noProof="1" smtClean="0">
                <a:latin typeface="微软雅黑" panose="020B0503020204020204" pitchFamily="34" charset="-122"/>
                <a:ea typeface="微软雅黑" panose="020B0503020204020204" pitchFamily="34" charset="-122"/>
              </a:rPr>
              <a:t>-</a:t>
            </a:r>
            <a:r>
              <a:rPr lang="zh-CN" altLang="en-US" sz="2400" b="1" noProof="1" smtClean="0">
                <a:latin typeface="微软雅黑" panose="020B0503020204020204" pitchFamily="34" charset="-122"/>
                <a:ea typeface="微软雅黑" panose="020B0503020204020204" pitchFamily="34" charset="-122"/>
              </a:rPr>
              <a:t>有丝结合分析图</a:t>
            </a:r>
          </a:p>
          <a:p>
            <a:pPr eaLnBrk="1" hangingPunct="1">
              <a:spcBef>
                <a:spcPct val="0"/>
              </a:spcBef>
              <a:buNone/>
            </a:pPr>
            <a:r>
              <a:rPr lang="zh-CN" altLang="en-US" sz="2400" b="1" noProof="1" smtClean="0">
                <a:latin typeface="微软雅黑" panose="020B0503020204020204" pitchFamily="34" charset="-122"/>
                <a:ea typeface="微软雅黑" panose="020B0503020204020204" pitchFamily="34" charset="-122"/>
              </a:rPr>
              <a:t>①</a:t>
            </a:r>
            <a:r>
              <a:rPr lang="en-US" altLang="zh-CN" sz="2400" b="1" noProof="1" smtClean="0">
                <a:latin typeface="微软雅黑" panose="020B0503020204020204" pitchFamily="34" charset="-122"/>
                <a:ea typeface="微软雅黑" panose="020B0503020204020204" pitchFamily="34" charset="-122"/>
              </a:rPr>
              <a:t>DNA</a:t>
            </a:r>
            <a:r>
              <a:rPr lang="zh-CN" altLang="en-US" sz="2400" b="1" noProof="1" smtClean="0">
                <a:latin typeface="微软雅黑" panose="020B0503020204020204" pitchFamily="34" charset="-122"/>
                <a:ea typeface="微软雅黑" panose="020B0503020204020204" pitchFamily="34" charset="-122"/>
              </a:rPr>
              <a:t>含量</a:t>
            </a:r>
          </a:p>
        </p:txBody>
      </p:sp>
    </p:spTree>
  </p:cSld>
  <p:clrMapOvr>
    <a:masterClrMapping/>
  </p:clrMapOvr>
  <p:transition>
    <p:checke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22580" y="3124200"/>
            <a:ext cx="8193405" cy="1383665"/>
          </a:xfrm>
          <a:prstGeom prst="rect">
            <a:avLst/>
          </a:prstGeom>
          <a:noFill/>
          <a:ln w="9525">
            <a:noFill/>
          </a:ln>
        </p:spPr>
        <p:txBody>
          <a:bodyPr wrap="square">
            <a:spAutoFit/>
          </a:bodyPr>
          <a:lstStyle/>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a</a:t>
            </a:r>
            <a:r>
              <a:rPr lang="zh-CN" altLang="en-US" sz="2100" b="1">
                <a:latin typeface="楷体" panose="02010609060101010101" pitchFamily="49" charset="-122"/>
                <a:ea typeface="楷体" panose="02010609060101010101" pitchFamily="49" charset="-122"/>
                <a:cs typeface="宋体" panose="02010600030101010101" pitchFamily="2" charset="-122"/>
              </a:rPr>
              <a:t>．</a:t>
            </a:r>
            <a:r>
              <a:rPr lang="en-US" altLang="zh-CN" sz="2100" b="1">
                <a:latin typeface="楷体" panose="02010609060101010101" pitchFamily="49" charset="-122"/>
                <a:ea typeface="楷体" panose="02010609060101010101" pitchFamily="49" charset="-122"/>
                <a:cs typeface="Times New Roman" panose="02020603050405020304" pitchFamily="18" charset="0"/>
              </a:rPr>
              <a:t>a</a:t>
            </a:r>
            <a:r>
              <a:rPr lang="zh-CN" altLang="en-US" sz="2100" b="1">
                <a:latin typeface="楷体" panose="02010609060101010101" pitchFamily="49" charset="-122"/>
                <a:ea typeface="楷体" panose="02010609060101010101" pitchFamily="49" charset="-122"/>
                <a:cs typeface="宋体" panose="02010600030101010101" pitchFamily="2" charset="-122"/>
              </a:rPr>
              <a:t>表示减数第一次分裂前的间期及减数第一次</a:t>
            </a:r>
            <a:r>
              <a:rPr lang="zh-CN" altLang="en-US" sz="2100" b="1" smtClean="0">
                <a:latin typeface="楷体" panose="02010609060101010101" pitchFamily="49" charset="-122"/>
                <a:ea typeface="楷体" panose="02010609060101010101" pitchFamily="49" charset="-122"/>
                <a:cs typeface="宋体" panose="02010600030101010101" pitchFamily="2" charset="-122"/>
              </a:rPr>
              <a:t>分裂，</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b</a:t>
            </a:r>
            <a:r>
              <a:rPr lang="zh-CN" altLang="en-US" sz="2100" b="1">
                <a:latin typeface="楷体" panose="02010609060101010101" pitchFamily="49" charset="-122"/>
                <a:ea typeface="楷体" panose="02010609060101010101" pitchFamily="49" charset="-122"/>
                <a:cs typeface="宋体" panose="02010600030101010101" pitchFamily="2" charset="-122"/>
              </a:rPr>
              <a:t>表示减数第二次分裂</a:t>
            </a:r>
            <a:r>
              <a:rPr lang="zh-CN" altLang="en-US" sz="2100" b="1" smtClean="0">
                <a:latin typeface="楷体" panose="02010609060101010101" pitchFamily="49" charset="-122"/>
                <a:ea typeface="楷体" panose="02010609060101010101" pitchFamily="49" charset="-122"/>
                <a:cs typeface="宋体" panose="02010600030101010101" pitchFamily="2" charset="-122"/>
              </a:rPr>
              <a:t>。</a:t>
            </a:r>
            <a:endParaRPr lang="en-US" altLang="zh-CN" sz="2100" b="1">
              <a:latin typeface="楷体" panose="02010609060101010101" pitchFamily="49" charset="-122"/>
              <a:ea typeface="楷体" panose="02010609060101010101" pitchFamily="49" charset="-122"/>
              <a:cs typeface="Times New Roman" panose="02020603050405020304" pitchFamily="18" charset="0"/>
            </a:endParaRPr>
          </a:p>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b</a:t>
            </a:r>
            <a:r>
              <a:rPr lang="zh-CN" altLang="en-US" sz="2100" b="1" smtClean="0">
                <a:latin typeface="楷体" panose="02010609060101010101" pitchFamily="49" charset="-122"/>
                <a:ea typeface="楷体" panose="02010609060101010101" pitchFamily="49" charset="-122"/>
                <a:cs typeface="宋体" panose="02010600030101010101" pitchFamily="2" charset="-122"/>
              </a:rPr>
              <a:t>．</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c</a:t>
            </a:r>
            <a:r>
              <a:rPr lang="zh-CN" altLang="en-US" sz="2100" b="1" smtClean="0">
                <a:latin typeface="楷体" panose="02010609060101010101" pitchFamily="49" charset="-122"/>
                <a:ea typeface="楷体" panose="02010609060101010101" pitchFamily="49" charset="-122"/>
                <a:cs typeface="宋体" panose="02010600030101010101" pitchFamily="2" charset="-122"/>
              </a:rPr>
              <a:t>表示受精作用。</a:t>
            </a:r>
            <a:endParaRPr lang="zh-CN" altLang="en-US" sz="2100" b="1" smtClean="0">
              <a:latin typeface="楷体" panose="02010609060101010101" pitchFamily="49" charset="-122"/>
              <a:ea typeface="楷体" panose="02010609060101010101" pitchFamily="49" charset="-122"/>
              <a:cs typeface="Times New Roman" panose="02020603050405020304" pitchFamily="18" charset="0"/>
            </a:endParaRPr>
          </a:p>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c</a:t>
            </a:r>
            <a:r>
              <a:rPr lang="zh-CN" altLang="en-US" sz="2100" b="1" smtClean="0">
                <a:latin typeface="楷体" panose="02010609060101010101" pitchFamily="49" charset="-122"/>
                <a:ea typeface="楷体" panose="02010609060101010101" pitchFamily="49" charset="-122"/>
                <a:cs typeface="宋体" panose="02010600030101010101" pitchFamily="2" charset="-122"/>
              </a:rPr>
              <a:t>．</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d</a:t>
            </a:r>
            <a:r>
              <a:rPr lang="zh-CN" altLang="en-US" sz="2100" b="1" smtClean="0">
                <a:latin typeface="楷体" panose="02010609060101010101" pitchFamily="49" charset="-122"/>
                <a:ea typeface="楷体" panose="02010609060101010101" pitchFamily="49" charset="-122"/>
                <a:cs typeface="宋体" panose="02010600030101010101" pitchFamily="2" charset="-122"/>
              </a:rPr>
              <a:t>表示受精卵的有丝分裂。</a:t>
            </a:r>
            <a:endParaRPr lang="zh-CN" altLang="en-US" sz="2100" b="1">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stretch>
            <a:fillRect/>
          </a:stretch>
        </p:blipFill>
        <p:spPr>
          <a:xfrm>
            <a:off x="2589698" y="975669"/>
            <a:ext cx="3689924" cy="2025572"/>
          </a:xfrm>
          <a:prstGeom prst="rect">
            <a:avLst/>
          </a:prstGeom>
        </p:spPr>
      </p:pic>
      <p:sp>
        <p:nvSpPr>
          <p:cNvPr id="3" name="矩形 119"/>
          <p:cNvSpPr>
            <a:spLocks noChangeArrowheads="1"/>
          </p:cNvSpPr>
          <p:nvPr>
            <p:custDataLst>
              <p:tags r:id="rId1"/>
            </p:custDataLst>
          </p:nvPr>
        </p:nvSpPr>
        <p:spPr bwMode="auto">
          <a:xfrm>
            <a:off x="714375" y="183504"/>
            <a:ext cx="40773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en-US" altLang="zh-CN" sz="2400" b="1" noProof="1" smtClean="0">
                <a:latin typeface="微软雅黑" panose="020B0503020204020204" pitchFamily="34" charset="-122"/>
                <a:ea typeface="微软雅黑" panose="020B0503020204020204" pitchFamily="34" charset="-122"/>
              </a:rPr>
              <a:t>5.</a:t>
            </a:r>
            <a:r>
              <a:rPr lang="zh-CN" altLang="en-US" sz="2400" b="1" noProof="1" smtClean="0">
                <a:latin typeface="微软雅黑" panose="020B0503020204020204" pitchFamily="34" charset="-122"/>
                <a:ea typeface="微软雅黑" panose="020B0503020204020204" pitchFamily="34" charset="-122"/>
              </a:rPr>
              <a:t>减数</a:t>
            </a:r>
            <a:r>
              <a:rPr lang="en-US" altLang="zh-CN" sz="2400" b="1" noProof="1" smtClean="0">
                <a:latin typeface="微软雅黑" panose="020B0503020204020204" pitchFamily="34" charset="-122"/>
                <a:ea typeface="微软雅黑" panose="020B0503020204020204" pitchFamily="34" charset="-122"/>
              </a:rPr>
              <a:t>-</a:t>
            </a:r>
            <a:r>
              <a:rPr lang="zh-CN" altLang="en-US" sz="2400" b="1" noProof="1" smtClean="0">
                <a:latin typeface="微软雅黑" panose="020B0503020204020204" pitchFamily="34" charset="-122"/>
                <a:ea typeface="微软雅黑" panose="020B0503020204020204" pitchFamily="34" charset="-122"/>
              </a:rPr>
              <a:t>受精</a:t>
            </a:r>
            <a:r>
              <a:rPr lang="en-US" altLang="zh-CN" sz="2400" b="1" noProof="1" smtClean="0">
                <a:latin typeface="微软雅黑" panose="020B0503020204020204" pitchFamily="34" charset="-122"/>
                <a:ea typeface="微软雅黑" panose="020B0503020204020204" pitchFamily="34" charset="-122"/>
              </a:rPr>
              <a:t>-</a:t>
            </a:r>
            <a:r>
              <a:rPr lang="zh-CN" altLang="en-US" sz="2400" b="1" noProof="1" smtClean="0">
                <a:latin typeface="微软雅黑" panose="020B0503020204020204" pitchFamily="34" charset="-122"/>
                <a:ea typeface="微软雅黑" panose="020B0503020204020204" pitchFamily="34" charset="-122"/>
              </a:rPr>
              <a:t>有丝结合分析图</a:t>
            </a:r>
          </a:p>
          <a:p>
            <a:pPr eaLnBrk="1" hangingPunct="1">
              <a:spcBef>
                <a:spcPct val="0"/>
              </a:spcBef>
              <a:buNone/>
            </a:pPr>
            <a:r>
              <a:rPr lang="zh-CN" altLang="en-US" sz="2400" b="1" noProof="1" smtClean="0">
                <a:latin typeface="微软雅黑" panose="020B0503020204020204" pitchFamily="34" charset="-122"/>
                <a:ea typeface="微软雅黑" panose="020B0503020204020204" pitchFamily="34" charset="-122"/>
              </a:rPr>
              <a:t>①</a:t>
            </a:r>
            <a:r>
              <a:rPr lang="zh-CN" sz="2400" b="1" noProof="1" smtClean="0">
                <a:latin typeface="微软雅黑" panose="020B0503020204020204" pitchFamily="34" charset="-122"/>
                <a:ea typeface="微软雅黑" panose="020B0503020204020204" pitchFamily="34" charset="-122"/>
              </a:rPr>
              <a:t>染色体数目</a:t>
            </a:r>
          </a:p>
        </p:txBody>
      </p:sp>
    </p:spTree>
  </p:cSld>
  <p:clrMapOvr>
    <a:masterClrMapping/>
  </p:clrMapOvr>
  <p:transition>
    <p:checke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4817"/>
          <p:cNvSpPr txBox="1"/>
          <p:nvPr>
            <p:custDataLst>
              <p:tags r:id="rId1"/>
            </p:custDataLst>
          </p:nvPr>
        </p:nvSpPr>
        <p:spPr>
          <a:xfrm>
            <a:off x="323528" y="843558"/>
            <a:ext cx="4933751" cy="3416320"/>
          </a:xfrm>
          <a:prstGeom prst="rect">
            <a:avLst/>
          </a:prstGeom>
          <a:noFill/>
          <a:ln w="9525">
            <a:noFill/>
          </a:ln>
        </p:spPr>
        <p:txBody>
          <a:bodyPr wrap="square">
            <a:spAutoFit/>
          </a:bodyPr>
          <a:lstStyle/>
          <a:p>
            <a:pPr algn="l"/>
            <a:r>
              <a:rPr lang="zh-CN" altLang="en-US" sz="2800" b="1" smtClean="0">
                <a:latin typeface="楷体" panose="02010609060101010101" pitchFamily="49" charset="-122"/>
                <a:ea typeface="楷体" panose="02010609060101010101" pitchFamily="49" charset="-122"/>
              </a:rPr>
              <a:t>     在</a:t>
            </a:r>
            <a:r>
              <a:rPr lang="zh-CN" altLang="en-US" sz="2800" b="1">
                <a:latin typeface="楷体" panose="02010609060101010101" pitchFamily="49" charset="-122"/>
                <a:ea typeface="楷体" panose="02010609060101010101" pitchFamily="49" charset="-122"/>
              </a:rPr>
              <a:t>卵细胞和精子成熟的过程中，必然有一个特殊的过程使</a:t>
            </a:r>
            <a:r>
              <a:rPr lang="zh-CN" altLang="en-US" sz="2800" b="1">
                <a:solidFill>
                  <a:srgbClr val="C00000"/>
                </a:solidFill>
                <a:latin typeface="楷体" panose="02010609060101010101" pitchFamily="49" charset="-122"/>
                <a:ea typeface="楷体" panose="02010609060101010101" pitchFamily="49" charset="-122"/>
              </a:rPr>
              <a:t>染色体数目减少一半</a:t>
            </a:r>
            <a:r>
              <a:rPr lang="zh-CN" altLang="en-US" sz="2800" b="1" smtClean="0">
                <a:latin typeface="楷体" panose="02010609060101010101" pitchFamily="49" charset="-122"/>
                <a:ea typeface="楷体" panose="02010609060101010101" pitchFamily="49" charset="-122"/>
              </a:rPr>
              <a:t>；</a:t>
            </a:r>
            <a:endParaRPr lang="en-US" altLang="zh-CN" sz="2800" b="1" smtClean="0">
              <a:latin typeface="楷体" panose="02010609060101010101" pitchFamily="49" charset="-122"/>
              <a:ea typeface="楷体" panose="02010609060101010101" pitchFamily="49" charset="-122"/>
            </a:endParaRPr>
          </a:p>
          <a:p>
            <a:pPr algn="l"/>
            <a:r>
              <a:rPr lang="zh-CN" altLang="en-US" sz="2800" b="1" smtClean="0">
                <a:solidFill>
                  <a:srgbClr val="C00000"/>
                </a:solidFill>
                <a:latin typeface="楷体" panose="02010609060101010101" pitchFamily="49" charset="-122"/>
                <a:ea typeface="楷体" panose="02010609060101010101" pitchFamily="49" charset="-122"/>
              </a:rPr>
              <a:t>受精</a:t>
            </a:r>
            <a:r>
              <a:rPr lang="zh-CN" altLang="en-US" sz="2800" b="1">
                <a:solidFill>
                  <a:srgbClr val="C00000"/>
                </a:solidFill>
                <a:latin typeface="楷体" panose="02010609060101010101" pitchFamily="49" charset="-122"/>
                <a:ea typeface="楷体" panose="02010609060101010101" pitchFamily="49" charset="-122"/>
              </a:rPr>
              <a:t>时</a:t>
            </a:r>
            <a:r>
              <a:rPr lang="zh-CN" altLang="en-US" sz="2800" b="1">
                <a:latin typeface="楷体" panose="02010609060101010101" pitchFamily="49" charset="-122"/>
                <a:ea typeface="楷体" panose="02010609060101010101" pitchFamily="49" charset="-122"/>
              </a:rPr>
              <a:t>，精子与卵细胞融合，</a:t>
            </a:r>
            <a:r>
              <a:rPr lang="zh-CN" altLang="en-US" sz="2800" b="1">
                <a:solidFill>
                  <a:srgbClr val="C00000"/>
                </a:solidFill>
                <a:latin typeface="楷体" panose="02010609060101010101" pitchFamily="49" charset="-122"/>
                <a:ea typeface="楷体" panose="02010609060101010101" pitchFamily="49" charset="-122"/>
              </a:rPr>
              <a:t>恢复正常的染色体数目</a:t>
            </a:r>
            <a:r>
              <a:rPr lang="zh-CN" altLang="en-US" sz="2800" b="1" smtClean="0">
                <a:latin typeface="楷体" panose="02010609060101010101" pitchFamily="49" charset="-122"/>
                <a:ea typeface="楷体" panose="02010609060101010101" pitchFamily="49" charset="-122"/>
              </a:rPr>
              <a:t>。</a:t>
            </a:r>
            <a:r>
              <a:rPr lang="zh-CN" altLang="en-US" sz="2800" b="1" smtClean="0">
                <a:latin typeface="华文新魏" panose="02010800040101010101" pitchFamily="2" charset="-122"/>
                <a:ea typeface="华文新魏" panose="02010800040101010101" pitchFamily="2" charset="-122"/>
              </a:rPr>
              <a:t> </a:t>
            </a:r>
            <a:endParaRPr lang="en-US" altLang="zh-CN" sz="2800" b="1" smtClean="0">
              <a:latin typeface="华文新魏" panose="02010800040101010101" pitchFamily="2" charset="-122"/>
              <a:ea typeface="华文新魏" panose="02010800040101010101" pitchFamily="2" charset="-122"/>
            </a:endParaRPr>
          </a:p>
          <a:p>
            <a:pPr algn="l">
              <a:spcBef>
                <a:spcPts val="2400"/>
              </a:spcBef>
            </a:pPr>
            <a:r>
              <a:rPr lang="en-US" altLang="zh-CN" sz="2800" b="1">
                <a:latin typeface="华文新魏" panose="02010800040101010101" pitchFamily="2" charset="-122"/>
                <a:ea typeface="华文新魏" panose="02010800040101010101" pitchFamily="2" charset="-122"/>
              </a:rPr>
              <a:t> </a:t>
            </a:r>
            <a:r>
              <a:rPr lang="en-US" altLang="zh-CN" sz="2800" b="1" smtClean="0">
                <a:latin typeface="华文新魏" panose="02010800040101010101" pitchFamily="2" charset="-122"/>
                <a:ea typeface="华文新魏" panose="02010800040101010101" pitchFamily="2" charset="-122"/>
              </a:rPr>
              <a:t>         </a:t>
            </a:r>
            <a:r>
              <a:rPr lang="zh-CN" altLang="en-US" sz="2800" b="1" smtClean="0">
                <a:latin typeface="楷体" panose="02010609060101010101" pitchFamily="49" charset="-122"/>
                <a:ea typeface="楷体" panose="02010609060101010101" pitchFamily="49" charset="-122"/>
              </a:rPr>
              <a:t>这个</a:t>
            </a:r>
            <a:r>
              <a:rPr lang="zh-CN" altLang="en-US" sz="2800" b="1">
                <a:latin typeface="楷体" panose="02010609060101010101" pitchFamily="49" charset="-122"/>
                <a:ea typeface="楷体" panose="02010609060101010101" pitchFamily="49" charset="-122"/>
              </a:rPr>
              <a:t>天才的预见被其他科学家通过</a:t>
            </a:r>
            <a:r>
              <a:rPr lang="zh-CN" altLang="en-US" sz="2800" b="1">
                <a:solidFill>
                  <a:srgbClr val="C00000"/>
                </a:solidFill>
                <a:latin typeface="楷体" panose="02010609060101010101" pitchFamily="49" charset="-122"/>
                <a:ea typeface="楷体" panose="02010609060101010101" pitchFamily="49" charset="-122"/>
              </a:rPr>
              <a:t>显微镜</a:t>
            </a:r>
            <a:r>
              <a:rPr lang="zh-CN" altLang="en-US" sz="2800" b="1">
                <a:latin typeface="楷体" panose="02010609060101010101" pitchFamily="49" charset="-122"/>
                <a:ea typeface="楷体" panose="02010609060101010101" pitchFamily="49" charset="-122"/>
              </a:rPr>
              <a:t>观察所证实。</a:t>
            </a:r>
          </a:p>
        </p:txBody>
      </p:sp>
      <p:pic>
        <p:nvPicPr>
          <p:cNvPr id="6154" name="图片 118" descr="未tf awe标题-1.png"/>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3"/>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魏斯曼的预测</a:t>
            </a:r>
            <a:endParaRPr lang="en-US" altLang="zh-CN" sz="2400" b="1">
              <a:latin typeface="微软雅黑" panose="020B0503020204020204" pitchFamily="34" charset="-122"/>
              <a:ea typeface="微软雅黑" panose="020B0503020204020204" pitchFamily="34" charset="-122"/>
            </a:endParaRPr>
          </a:p>
        </p:txBody>
      </p:sp>
      <p:pic>
        <p:nvPicPr>
          <p:cNvPr id="3074" name="Picture 2" descr="http://img.mp.itc.cn/q_70,c_zoom,w_640/upload/20170402/c17798af41a145e59982ca8f5c8e4cad_th.jpeg"/>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bwMode="auto">
          <a:xfrm>
            <a:off x="5559896" y="0"/>
            <a:ext cx="3587450" cy="417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custDataLst>
              <p:tags r:id="rId5"/>
            </p:custDataLst>
          </p:nvPr>
        </p:nvSpPr>
        <p:spPr>
          <a:xfrm>
            <a:off x="4689850" y="4175999"/>
            <a:ext cx="4673074" cy="904863"/>
          </a:xfrm>
          <a:prstGeom prst="rect">
            <a:avLst/>
          </a:prstGeom>
          <a:noFill/>
        </p:spPr>
        <p:txBody>
          <a:bodyPr wrap="none" rtlCol="0" anchor="ctr">
            <a:spAutoFit/>
          </a:bodyPr>
          <a:lstStyle/>
          <a:p>
            <a:pPr>
              <a:lnSpc>
                <a:spcPct val="120000"/>
              </a:lnSpc>
            </a:pPr>
            <a:r>
              <a:rPr lang="zh-CN" altLang="en-US" sz="2400" smtClean="0">
                <a:latin typeface="黑体" panose="02010609060101010101" pitchFamily="49" charset="-122"/>
                <a:ea typeface="黑体" panose="02010609060101010101" pitchFamily="49" charset="-122"/>
              </a:rPr>
              <a:t>         </a:t>
            </a:r>
            <a:r>
              <a:rPr lang="zh-CN" altLang="en-US" sz="2000" smtClean="0">
                <a:latin typeface="黑体" panose="02010609060101010101" pitchFamily="49" charset="-122"/>
                <a:ea typeface="黑体" panose="02010609060101010101" pitchFamily="49" charset="-122"/>
              </a:rPr>
              <a:t>魏斯曼</a:t>
            </a:r>
            <a:r>
              <a:rPr lang="en-US" altLang="zh-CN" sz="2000" smtClean="0">
                <a:latin typeface="黑体" panose="02010609060101010101" pitchFamily="49" charset="-122"/>
                <a:ea typeface="黑体" panose="02010609060101010101" pitchFamily="49" charset="-122"/>
              </a:rPr>
              <a:t>(1834---1914)</a:t>
            </a:r>
          </a:p>
          <a:p>
            <a:pPr>
              <a:lnSpc>
                <a:spcPct val="120000"/>
              </a:lnSpc>
            </a:pPr>
            <a:r>
              <a:rPr lang="en-US" altLang="zh-CN" sz="2000" smtClean="0">
                <a:latin typeface="黑体" panose="02010609060101010101" pitchFamily="49" charset="-122"/>
                <a:ea typeface="黑体" panose="02010609060101010101" pitchFamily="49" charset="-122"/>
              </a:rPr>
              <a:t>     </a:t>
            </a:r>
            <a:r>
              <a:rPr lang="en-US" altLang="zh-CN" sz="2000" smtClean="0">
                <a:latin typeface="Times New Roman" panose="02020603050405020304" pitchFamily="18" charset="0"/>
                <a:ea typeface="黑体" panose="02010609060101010101" pitchFamily="49" charset="-122"/>
                <a:cs typeface="Times New Roman" panose="02020603050405020304" pitchFamily="18" charset="0"/>
              </a:rPr>
              <a:t>August Weismann</a:t>
            </a:r>
            <a:r>
              <a:rPr lang="zh-CN" altLang="en-US" sz="2000" smtClean="0">
                <a:latin typeface="黑体" panose="02010609060101010101" pitchFamily="49" charset="-122"/>
                <a:ea typeface="黑体" panose="02010609060101010101" pitchFamily="49" charset="-122"/>
              </a:rPr>
              <a:t>，德国动物学家 </a:t>
            </a:r>
          </a:p>
        </p:txBody>
      </p:sp>
      <p:pic>
        <p:nvPicPr>
          <p:cNvPr id="8" name="Picture 2" descr="http://img.mp.itc.cn/q_70,c_zoom,w_640/upload/20170402/c17798af41a145e59982ca8f5c8e4cad_th.jpeg"/>
          <p:cNvPicPr>
            <a:picLocks noChangeAspect="1" noChangeArrowheads="1"/>
          </p:cNvPicPr>
          <p:nvPr>
            <p:custDataLst>
              <p:tags r:id="rId6"/>
            </p:custDataLst>
          </p:nvPr>
        </p:nvPicPr>
        <p:blipFill>
          <a:blip r:embed="rId10">
            <a:extLst>
              <a:ext uri="{28A0092B-C50C-407E-A947-70E740481C1C}">
                <a14:useLocalDpi xmlns:a14="http://schemas.microsoft.com/office/drawing/2010/main" val="0"/>
              </a:ext>
            </a:extLst>
          </a:blip>
          <a:stretch>
            <a:fillRect/>
          </a:stretch>
        </p:blipFill>
        <p:spPr bwMode="auto">
          <a:xfrm>
            <a:off x="5559896" y="-1"/>
            <a:ext cx="3587450" cy="417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custDataLst>
              <p:tags r:id="rId7"/>
            </p:custDataLst>
          </p:nvPr>
        </p:nvSpPr>
        <p:spPr>
          <a:xfrm>
            <a:off x="4689850" y="4175998"/>
            <a:ext cx="4673074" cy="904863"/>
          </a:xfrm>
          <a:prstGeom prst="rect">
            <a:avLst/>
          </a:prstGeom>
          <a:noFill/>
        </p:spPr>
        <p:txBody>
          <a:bodyPr wrap="none" rtlCol="0" anchor="ctr">
            <a:spAutoFit/>
          </a:bodyPr>
          <a:lstStyle/>
          <a:p>
            <a:pPr>
              <a:lnSpc>
                <a:spcPct val="120000"/>
              </a:lnSpc>
            </a:pPr>
            <a:r>
              <a:rPr lang="zh-CN" altLang="en-US" sz="2400" smtClean="0">
                <a:latin typeface="黑体" panose="02010609060101010101" pitchFamily="49" charset="-122"/>
                <a:ea typeface="黑体" panose="02010609060101010101" pitchFamily="49" charset="-122"/>
              </a:rPr>
              <a:t>         </a:t>
            </a:r>
            <a:r>
              <a:rPr lang="zh-CN" altLang="en-US" sz="2000" smtClean="0">
                <a:latin typeface="黑体" panose="02010609060101010101" pitchFamily="49" charset="-122"/>
                <a:ea typeface="黑体" panose="02010609060101010101" pitchFamily="49" charset="-122"/>
              </a:rPr>
              <a:t>魏斯曼</a:t>
            </a:r>
            <a:r>
              <a:rPr lang="en-US" altLang="zh-CN" sz="2000" smtClean="0">
                <a:latin typeface="黑体" panose="02010609060101010101" pitchFamily="49" charset="-122"/>
                <a:ea typeface="黑体" panose="02010609060101010101" pitchFamily="49" charset="-122"/>
              </a:rPr>
              <a:t>(1834---1914)</a:t>
            </a:r>
          </a:p>
          <a:p>
            <a:pPr>
              <a:lnSpc>
                <a:spcPct val="120000"/>
              </a:lnSpc>
            </a:pPr>
            <a:r>
              <a:rPr lang="en-US" altLang="zh-CN" sz="2000" smtClean="0">
                <a:latin typeface="黑体" panose="02010609060101010101" pitchFamily="49" charset="-122"/>
                <a:ea typeface="黑体" panose="02010609060101010101" pitchFamily="49" charset="-122"/>
              </a:rPr>
              <a:t>     </a:t>
            </a:r>
            <a:r>
              <a:rPr lang="en-US" altLang="zh-CN" sz="2000" smtClean="0">
                <a:latin typeface="Times New Roman" panose="02020603050405020304" pitchFamily="18" charset="0"/>
                <a:ea typeface="黑体" panose="02010609060101010101" pitchFamily="49" charset="-122"/>
                <a:cs typeface="Times New Roman" panose="02020603050405020304" pitchFamily="18" charset="0"/>
              </a:rPr>
              <a:t>August Weismann</a:t>
            </a:r>
            <a:r>
              <a:rPr lang="zh-CN" altLang="en-US" sz="2000" smtClean="0">
                <a:latin typeface="黑体" panose="02010609060101010101" pitchFamily="49" charset="-122"/>
                <a:ea typeface="黑体" panose="02010609060101010101" pitchFamily="49" charset="-122"/>
              </a:rPr>
              <a:t>，德国动物学家 </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3535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（二）细胞分裂图像辨别</a:t>
            </a:r>
            <a:endParaRPr lang="en-US" altLang="zh-CN" sz="2400" b="1">
              <a:latin typeface="微软雅黑" panose="020B0503020204020204" pitchFamily="34" charset="-122"/>
              <a:ea typeface="微软雅黑" panose="020B0503020204020204" pitchFamily="34" charset="-122"/>
            </a:endParaRPr>
          </a:p>
        </p:txBody>
      </p:sp>
      <p:pic>
        <p:nvPicPr>
          <p:cNvPr id="22" name="图片 116" descr="fawe 标题-1.pn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7596336" y="167821"/>
            <a:ext cx="4445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17" descr="fawe 标题-1.png"/>
          <p:cNvPicPr>
            <a:picLocks noChangeAspect="1" noChangeArrowheads="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bwMode="auto">
          <a:xfrm>
            <a:off x="8388424" y="593725"/>
            <a:ext cx="4445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8"/>
          <a:stretch>
            <a:fillRect/>
          </a:stretch>
        </p:blipFill>
        <p:spPr>
          <a:xfrm>
            <a:off x="972185" y="1041400"/>
            <a:ext cx="7199630" cy="4107815"/>
          </a:xfrm>
          <a:prstGeom prst="rect">
            <a:avLst/>
          </a:prstGeom>
        </p:spPr>
      </p:pic>
      <p:sp>
        <p:nvSpPr>
          <p:cNvPr id="9" name="圆角矩形 8"/>
          <p:cNvSpPr/>
          <p:nvPr/>
        </p:nvSpPr>
        <p:spPr>
          <a:xfrm>
            <a:off x="4643755" y="51435"/>
            <a:ext cx="4392295" cy="87884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scene3d>
              <a:camera prst="orthographicFront"/>
              <a:lightRig rig="threePt" dir="t"/>
            </a:scene3d>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2400" b="0" i="0" u="none" strike="noStrike" cap="none" normalizeH="0" baseline="0" smtClean="0">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rPr>
              <a:t>补充：还要考虑精细胞和卵细胞不同之处</a:t>
            </a:r>
            <a:r>
              <a:rPr kumimoji="0" lang="en-US" altLang="zh-CN" sz="2400" b="0" i="0" u="none" strike="noStrike" cap="none" normalizeH="0" baseline="0" smtClean="0">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rPr>
              <a:t>——</a:t>
            </a:r>
            <a:r>
              <a:rPr kumimoji="0" lang="zh-CN" altLang="en-US" sz="2400" b="0" i="0" u="none" strike="noStrike" cap="none" normalizeH="0" baseline="0" smtClean="0">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rPr>
              <a:t>是否均等分裂</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2"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4754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latin typeface="微软雅黑" panose="020B0503020204020204" pitchFamily="34" charset="-122"/>
                <a:ea typeface="微软雅黑" panose="020B0503020204020204" pitchFamily="34" charset="-122"/>
              </a:rPr>
              <a:t>（三）减数分裂和有丝分裂的比较</a:t>
            </a:r>
            <a:endParaRPr lang="en-US" altLang="zh-CN" sz="2400" b="1">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custDataLst>
              <p:tags r:id="rId3"/>
            </p:custDataLst>
          </p:nvPr>
        </p:nvGraphicFramePr>
        <p:xfrm>
          <a:off x="330646" y="843558"/>
          <a:ext cx="8663350" cy="4194721"/>
        </p:xfrm>
        <a:graphic>
          <a:graphicData uri="http://schemas.openxmlformats.org/drawingml/2006/table">
            <a:tbl>
              <a:tblPr firstRow="1" bandRow="1">
                <a:tableStyleId>{93296810-A885-4BE3-A3E7-6D5BEEA58F35}</a:tableStyleId>
              </a:tblPr>
              <a:tblGrid>
                <a:gridCol w="2608064">
                  <a:extLst>
                    <a:ext uri="{9D8B030D-6E8A-4147-A177-3AD203B41FA5}">
                      <a16:colId xmlns:a16="http://schemas.microsoft.com/office/drawing/2014/main" val="20000"/>
                    </a:ext>
                  </a:extLst>
                </a:gridCol>
                <a:gridCol w="2670910">
                  <a:extLst>
                    <a:ext uri="{9D8B030D-6E8A-4147-A177-3AD203B41FA5}">
                      <a16:colId xmlns:a16="http://schemas.microsoft.com/office/drawing/2014/main" val="20001"/>
                    </a:ext>
                  </a:extLst>
                </a:gridCol>
                <a:gridCol w="3384376">
                  <a:extLst>
                    <a:ext uri="{9D8B030D-6E8A-4147-A177-3AD203B41FA5}">
                      <a16:colId xmlns:a16="http://schemas.microsoft.com/office/drawing/2014/main" val="20002"/>
                    </a:ext>
                  </a:extLst>
                </a:gridCol>
              </a:tblGrid>
              <a:tr h="370840">
                <a:tc>
                  <a:txBody>
                    <a:bodyPr/>
                    <a:lstStyle/>
                    <a:p>
                      <a:pPr algn="ctr"/>
                      <a:r>
                        <a:rPr lang="zh-CN" altLang="en-US" sz="2400" b="1" smtClean="0">
                          <a:effectLst/>
                          <a:latin typeface="微软雅黑" panose="020B0503020204020204" pitchFamily="34" charset="-122"/>
                          <a:ea typeface="微软雅黑" panose="020B0503020204020204" pitchFamily="34" charset="-122"/>
                        </a:rPr>
                        <a:t>区别</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r>
                        <a:rPr lang="zh-CN" altLang="en-US" sz="2400" b="1" smtClean="0">
                          <a:effectLst/>
                          <a:latin typeface="微软雅黑" panose="020B0503020204020204" pitchFamily="34" charset="-122"/>
                          <a:ea typeface="微软雅黑" panose="020B0503020204020204" pitchFamily="34" charset="-122"/>
                        </a:rPr>
                        <a:t>有丝分裂</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r>
                        <a:rPr lang="zh-CN" altLang="en-US" sz="2400" b="1" smtClean="0">
                          <a:effectLst/>
                          <a:latin typeface="微软雅黑" panose="020B0503020204020204" pitchFamily="34" charset="-122"/>
                          <a:ea typeface="微软雅黑" panose="020B0503020204020204" pitchFamily="34" charset="-122"/>
                        </a:rPr>
                        <a:t>减数分裂</a:t>
                      </a: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70840">
                <a:tc>
                  <a:txBody>
                    <a:bodyPr/>
                    <a:lstStyle/>
                    <a:p>
                      <a:pPr algn="ctr"/>
                      <a:r>
                        <a:rPr lang="zh-CN" altLang="en-US" sz="2400" b="1" smtClean="0">
                          <a:effectLst/>
                          <a:latin typeface="微软雅黑" panose="020B0503020204020204" pitchFamily="34" charset="-122"/>
                          <a:ea typeface="微软雅黑" panose="020B0503020204020204" pitchFamily="34" charset="-122"/>
                        </a:rPr>
                        <a:t>形成细胞类型</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976065">
                <a:tc>
                  <a:txBody>
                    <a:bodyPr/>
                    <a:lstStyle/>
                    <a:p>
                      <a:pPr algn="ctr"/>
                      <a:r>
                        <a:rPr lang="zh-CN" altLang="en-US" sz="2400" b="1" smtClean="0">
                          <a:effectLst/>
                          <a:latin typeface="微软雅黑" panose="020B0503020204020204" pitchFamily="34" charset="-122"/>
                          <a:ea typeface="微软雅黑" panose="020B0503020204020204" pitchFamily="34" charset="-122"/>
                        </a:rPr>
                        <a:t>特点</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936104">
                <a:tc>
                  <a:txBody>
                    <a:bodyPr/>
                    <a:lstStyle/>
                    <a:p>
                      <a:pPr algn="ctr"/>
                      <a:r>
                        <a:rPr lang="zh-CN" altLang="en-US" sz="2400" b="1" smtClean="0">
                          <a:effectLst/>
                          <a:latin typeface="微软雅黑" panose="020B0503020204020204" pitchFamily="34" charset="-122"/>
                          <a:ea typeface="微软雅黑" panose="020B0503020204020204" pitchFamily="34" charset="-122"/>
                        </a:rPr>
                        <a:t>形成子细胞数目</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70840">
                <a:tc>
                  <a:txBody>
                    <a:bodyPr/>
                    <a:lstStyle/>
                    <a:p>
                      <a:pPr algn="ctr"/>
                      <a:r>
                        <a:rPr lang="zh-CN" altLang="en-US" sz="2400" b="1" smtClean="0">
                          <a:effectLst/>
                          <a:latin typeface="微软雅黑" panose="020B0503020204020204" pitchFamily="34" charset="-122"/>
                          <a:ea typeface="微软雅黑" panose="020B0503020204020204" pitchFamily="34" charset="-122"/>
                        </a:rPr>
                        <a:t>染色体数目变化</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r h="910952">
                <a:tc>
                  <a:txBody>
                    <a:bodyPr/>
                    <a:lstStyle/>
                    <a:p>
                      <a:pPr algn="ctr"/>
                      <a:r>
                        <a:rPr lang="zh-CN" altLang="en-US" sz="2400" b="1" smtClean="0">
                          <a:effectLst/>
                          <a:latin typeface="微软雅黑" panose="020B0503020204020204" pitchFamily="34" charset="-122"/>
                          <a:ea typeface="微软雅黑" panose="020B0503020204020204" pitchFamily="34" charset="-122"/>
                        </a:rPr>
                        <a:t>同源染色体</a:t>
                      </a:r>
                    </a:p>
                    <a:p>
                      <a:pPr algn="ctr"/>
                      <a:r>
                        <a:rPr lang="zh-CN" altLang="en-US" sz="2400" b="1" smtClean="0">
                          <a:effectLst/>
                          <a:latin typeface="微软雅黑" panose="020B0503020204020204" pitchFamily="34" charset="-122"/>
                          <a:ea typeface="微软雅黑" panose="020B0503020204020204" pitchFamily="34" charset="-122"/>
                        </a:rPr>
                        <a:t>的行为</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5"/>
                  </a:ext>
                </a:extLst>
              </a:tr>
            </a:tbl>
          </a:graphicData>
        </a:graphic>
      </p:graphicFrame>
      <p:sp>
        <p:nvSpPr>
          <p:cNvPr id="3" name="矩形 2"/>
          <p:cNvSpPr/>
          <p:nvPr>
            <p:custDataLst>
              <p:tags r:id="rId4"/>
            </p:custDataLst>
          </p:nvPr>
        </p:nvSpPr>
        <p:spPr>
          <a:xfrm>
            <a:off x="3737412" y="1293863"/>
            <a:ext cx="1266693" cy="523220"/>
          </a:xfrm>
          <a:prstGeom prst="rect">
            <a:avLst/>
          </a:prstGeom>
        </p:spPr>
        <p:txBody>
          <a:bodyPr wrap="none">
            <a:spAutoFit/>
          </a:bodyPr>
          <a:lstStyle/>
          <a:p>
            <a:pPr algn="ctr">
              <a:spcBef>
                <a:spcPct val="20000"/>
              </a:spcBef>
              <a:buSzTx/>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体细胞</a:t>
            </a:r>
          </a:p>
        </p:txBody>
      </p:sp>
      <p:sp>
        <p:nvSpPr>
          <p:cNvPr id="4" name="矩形 3"/>
          <p:cNvSpPr/>
          <p:nvPr>
            <p:custDataLst>
              <p:tags r:id="rId5"/>
            </p:custDataLst>
          </p:nvPr>
        </p:nvSpPr>
        <p:spPr>
          <a:xfrm>
            <a:off x="6104058" y="1277913"/>
            <a:ext cx="1627370" cy="523220"/>
          </a:xfrm>
          <a:prstGeom prst="rect">
            <a:avLst/>
          </a:prstGeom>
        </p:spPr>
        <p:txBody>
          <a:bodyPr wrap="none">
            <a:spAutoFit/>
          </a:bodyPr>
          <a:lstStyle/>
          <a:p>
            <a:pPr algn="ctr">
              <a:spcBef>
                <a:spcPct val="20000"/>
              </a:spcBef>
              <a:buSzTx/>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生殖细胞</a:t>
            </a:r>
          </a:p>
        </p:txBody>
      </p:sp>
      <p:sp>
        <p:nvSpPr>
          <p:cNvPr id="5" name="矩形 4"/>
          <p:cNvSpPr/>
          <p:nvPr>
            <p:custDataLst>
              <p:tags r:id="rId6"/>
            </p:custDataLst>
          </p:nvPr>
        </p:nvSpPr>
        <p:spPr>
          <a:xfrm>
            <a:off x="2925490" y="1738104"/>
            <a:ext cx="2890535" cy="954107"/>
          </a:xfrm>
          <a:prstGeom prst="rect">
            <a:avLst/>
          </a:prstGeom>
        </p:spPr>
        <p:txBody>
          <a:bodyPr wrap="none">
            <a:spAutoFit/>
          </a:bodyPr>
          <a:lstStyle/>
          <a:p>
            <a:pPr>
              <a:spcBef>
                <a:spcPct val="0"/>
              </a:spcBef>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染色体复制</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次</a:t>
            </a:r>
            <a:r>
              <a:rPr lang="zh-CN" altLang="en-US"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en-US" altLang="zh-CN"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spcBef>
                <a:spcPct val="0"/>
              </a:spcBef>
            </a:pPr>
            <a:r>
              <a:rPr lang="zh-CN" altLang="en-US"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细胞分裂</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次</a:t>
            </a:r>
          </a:p>
        </p:txBody>
      </p:sp>
      <p:sp>
        <p:nvSpPr>
          <p:cNvPr id="6" name="矩形 5"/>
          <p:cNvSpPr/>
          <p:nvPr>
            <p:custDataLst>
              <p:tags r:id="rId7"/>
            </p:custDataLst>
          </p:nvPr>
        </p:nvSpPr>
        <p:spPr>
          <a:xfrm>
            <a:off x="5609620" y="1805526"/>
            <a:ext cx="2616247" cy="954107"/>
          </a:xfrm>
          <a:prstGeom prst="rect">
            <a:avLst/>
          </a:prstGeom>
        </p:spPr>
        <p:txBody>
          <a:bodyPr wrap="square">
            <a:spAutoFit/>
          </a:bodyPr>
          <a:lstStyle/>
          <a:p>
            <a:pPr>
              <a:spcBef>
                <a:spcPct val="0"/>
              </a:spcBef>
              <a:buSzTx/>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染色体复制</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次</a:t>
            </a:r>
            <a:r>
              <a:rPr lang="zh-CN" altLang="en-US"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en-US" altLang="zh-CN"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spcBef>
                <a:spcPct val="0"/>
              </a:spcBef>
              <a:buSzTx/>
            </a:pPr>
            <a:r>
              <a:rPr lang="zh-CN" altLang="en-US"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细胞分裂</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次</a:t>
            </a:r>
          </a:p>
        </p:txBody>
      </p:sp>
      <p:sp>
        <p:nvSpPr>
          <p:cNvPr id="7" name="矩形 6"/>
          <p:cNvSpPr/>
          <p:nvPr>
            <p:custDataLst>
              <p:tags r:id="rId8"/>
            </p:custDataLst>
          </p:nvPr>
        </p:nvSpPr>
        <p:spPr>
          <a:xfrm>
            <a:off x="5633591" y="2759633"/>
            <a:ext cx="3539917" cy="954107"/>
          </a:xfrm>
          <a:prstGeom prst="rect">
            <a:avLst/>
          </a:prstGeom>
        </p:spPr>
        <p:txBody>
          <a:bodyPr wrap="square">
            <a:spAutoFit/>
          </a:bodyPr>
          <a:lstStyle/>
          <a:p>
            <a:pPr>
              <a:spcBef>
                <a:spcPct val="0"/>
              </a:spcBef>
            </a:pP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个精子或</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个卵细胞和</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个极体 </a:t>
            </a:r>
          </a:p>
        </p:txBody>
      </p:sp>
      <p:sp>
        <p:nvSpPr>
          <p:cNvPr id="8" name="矩形 7"/>
          <p:cNvSpPr/>
          <p:nvPr>
            <p:custDataLst>
              <p:tags r:id="rId9"/>
            </p:custDataLst>
          </p:nvPr>
        </p:nvSpPr>
        <p:spPr>
          <a:xfrm>
            <a:off x="3915747" y="2975076"/>
            <a:ext cx="726481" cy="523220"/>
          </a:xfrm>
          <a:prstGeom prst="rect">
            <a:avLst/>
          </a:prstGeom>
        </p:spPr>
        <p:txBody>
          <a:bodyPr wrap="none">
            <a:spAutoFit/>
          </a:bodyPr>
          <a:lstStyle/>
          <a:p>
            <a:pPr>
              <a:spcBef>
                <a:spcPct val="0"/>
              </a:spcBef>
              <a:buSzTx/>
            </a:pP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个</a:t>
            </a:r>
          </a:p>
        </p:txBody>
      </p:sp>
      <p:sp>
        <p:nvSpPr>
          <p:cNvPr id="9" name="矩形 8"/>
          <p:cNvSpPr/>
          <p:nvPr>
            <p:custDataLst>
              <p:tags r:id="rId10"/>
            </p:custDataLst>
          </p:nvPr>
        </p:nvSpPr>
        <p:spPr>
          <a:xfrm>
            <a:off x="3737412" y="3598119"/>
            <a:ext cx="1303562" cy="523220"/>
          </a:xfrm>
          <a:prstGeom prst="rect">
            <a:avLst/>
          </a:prstGeom>
        </p:spPr>
        <p:txBody>
          <a:bodyPr wrap="none">
            <a:spAutoFit/>
          </a:bodyPr>
          <a:lstStyle/>
          <a:p>
            <a:pPr>
              <a:spcBef>
                <a:spcPct val="0"/>
              </a:spcBef>
            </a:pP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2n→2n</a:t>
            </a:r>
          </a:p>
        </p:txBody>
      </p:sp>
      <p:sp>
        <p:nvSpPr>
          <p:cNvPr id="10" name="矩形 9"/>
          <p:cNvSpPr/>
          <p:nvPr>
            <p:custDataLst>
              <p:tags r:id="rId11"/>
            </p:custDataLst>
          </p:nvPr>
        </p:nvSpPr>
        <p:spPr>
          <a:xfrm>
            <a:off x="6765829" y="3638220"/>
            <a:ext cx="1124026" cy="523220"/>
          </a:xfrm>
          <a:prstGeom prst="rect">
            <a:avLst/>
          </a:prstGeom>
        </p:spPr>
        <p:txBody>
          <a:bodyPr wrap="none">
            <a:spAutoFit/>
          </a:bodyPr>
          <a:lstStyle/>
          <a:p>
            <a:pPr algn="ctr">
              <a:spcBef>
                <a:spcPct val="20000"/>
              </a:spcBef>
              <a:buSzTx/>
            </a:pP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2n→n</a:t>
            </a:r>
          </a:p>
        </p:txBody>
      </p:sp>
      <p:sp>
        <p:nvSpPr>
          <p:cNvPr id="11" name="矩形 10"/>
          <p:cNvSpPr/>
          <p:nvPr>
            <p:custDataLst>
              <p:tags r:id="rId12"/>
            </p:custDataLst>
          </p:nvPr>
        </p:nvSpPr>
        <p:spPr>
          <a:xfrm>
            <a:off x="5776408" y="4121339"/>
            <a:ext cx="3102868" cy="954107"/>
          </a:xfrm>
          <a:prstGeom prst="rect">
            <a:avLst/>
          </a:prstGeom>
        </p:spPr>
        <p:txBody>
          <a:bodyPr wrap="square">
            <a:spAutoFit/>
          </a:bodyPr>
          <a:lstStyle/>
          <a:p>
            <a:pPr>
              <a:spcBef>
                <a:spcPct val="20000"/>
              </a:spcBef>
              <a:buSzTx/>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同源染色体联会、互换、分离等</a:t>
            </a:r>
          </a:p>
        </p:txBody>
      </p:sp>
      <p:sp>
        <p:nvSpPr>
          <p:cNvPr id="12" name="矩形 11"/>
          <p:cNvSpPr/>
          <p:nvPr>
            <p:custDataLst>
              <p:tags r:id="rId13"/>
            </p:custDataLst>
          </p:nvPr>
        </p:nvSpPr>
        <p:spPr>
          <a:xfrm>
            <a:off x="3915747" y="4336782"/>
            <a:ext cx="906017" cy="523220"/>
          </a:xfrm>
          <a:prstGeom prst="rect">
            <a:avLst/>
          </a:prstGeom>
        </p:spPr>
        <p:txBody>
          <a:bodyPr wrap="none">
            <a:spAutoFit/>
          </a:bodyPr>
          <a:lstStyle/>
          <a:p>
            <a:pPr>
              <a:spcBef>
                <a:spcPct val="0"/>
              </a:spcBef>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没有</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8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组合 79"/>
          <p:cNvGrpSpPr/>
          <p:nvPr>
            <p:custDataLst>
              <p:tags r:id="rId2"/>
            </p:custDataLst>
          </p:nvPr>
        </p:nvGrpSpPr>
        <p:grpSpPr>
          <a:xfrm>
            <a:off x="5455359" y="377768"/>
            <a:ext cx="2734988" cy="3492000"/>
            <a:chOff x="5723212" y="704412"/>
            <a:chExt cx="2734988" cy="3492000"/>
          </a:xfrm>
        </p:grpSpPr>
        <p:sp>
          <p:nvSpPr>
            <p:cNvPr id="19" name="AutoShape 39"/>
            <p:cNvSpPr/>
            <p:nvPr>
              <p:custDataLst>
                <p:tags r:id="rId44"/>
              </p:custDataLst>
            </p:nvPr>
          </p:nvSpPr>
          <p:spPr>
            <a:xfrm>
              <a:off x="5723212" y="704412"/>
              <a:ext cx="2734988" cy="3492000"/>
            </a:xfrm>
            <a:prstGeom prst="roundRect">
              <a:avLst>
                <a:gd name="adj" fmla="val 16667"/>
              </a:avLst>
            </a:prstGeom>
            <a:solidFill>
              <a:srgbClr val="99FF99"/>
            </a:solidFill>
            <a:ln w="19050" cap="flat" cmpd="sng">
              <a:solidFill>
                <a:srgbClr val="66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20" name="Group 40"/>
            <p:cNvGrpSpPr/>
            <p:nvPr>
              <p:custDataLst>
                <p:tags r:id="rId45"/>
              </p:custDataLst>
            </p:nvPr>
          </p:nvGrpSpPr>
          <p:grpSpPr>
            <a:xfrm rot="20122062">
              <a:off x="6437022" y="1956009"/>
              <a:ext cx="336092" cy="1158061"/>
              <a:chOff x="0" y="0"/>
              <a:chExt cx="418" cy="1500"/>
            </a:xfrm>
          </p:grpSpPr>
          <p:sp>
            <p:nvSpPr>
              <p:cNvPr id="53" name="Oval 41"/>
              <p:cNvSpPr/>
              <p:nvPr>
                <p:custDataLst>
                  <p:tags r:id="rId78"/>
                </p:custDataLst>
              </p:nvPr>
            </p:nvSpPr>
            <p:spPr>
              <a:xfrm rot="4465747">
                <a:off x="-321" y="343"/>
                <a:ext cx="816"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4" name="Oval 42"/>
              <p:cNvSpPr/>
              <p:nvPr>
                <p:custDataLst>
                  <p:tags r:id="rId79"/>
                </p:custDataLst>
              </p:nvPr>
            </p:nvSpPr>
            <p:spPr>
              <a:xfrm rot="4275617">
                <a:off x="-26" y="1051"/>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5" name="Oval 43"/>
              <p:cNvSpPr/>
              <p:nvPr>
                <p:custDataLst>
                  <p:tags r:id="rId80"/>
                </p:custDataLst>
              </p:nvPr>
            </p:nvSpPr>
            <p:spPr>
              <a:xfrm rot="6530870">
                <a:off x="-296" y="1047"/>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6" name="Oval 44"/>
              <p:cNvSpPr/>
              <p:nvPr>
                <p:custDataLst>
                  <p:tags r:id="rId81"/>
                </p:custDataLst>
              </p:nvPr>
            </p:nvSpPr>
            <p:spPr>
              <a:xfrm rot="6252731">
                <a:off x="-56" y="296"/>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7" name="Oval 45"/>
              <p:cNvSpPr/>
              <p:nvPr>
                <p:custDataLst>
                  <p:tags r:id="rId82"/>
                </p:custDataLst>
              </p:nvPr>
            </p:nvSpPr>
            <p:spPr>
              <a:xfrm rot="5046658">
                <a:off x="127" y="687"/>
                <a:ext cx="148" cy="148"/>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21" name="Group 46"/>
            <p:cNvGrpSpPr/>
            <p:nvPr>
              <p:custDataLst>
                <p:tags r:id="rId46"/>
              </p:custDataLst>
            </p:nvPr>
          </p:nvGrpSpPr>
          <p:grpSpPr>
            <a:xfrm rot="2305409">
              <a:off x="7446840" y="1669463"/>
              <a:ext cx="336092" cy="1159546"/>
              <a:chOff x="0" y="0"/>
              <a:chExt cx="298" cy="1068"/>
            </a:xfrm>
          </p:grpSpPr>
          <p:sp>
            <p:nvSpPr>
              <p:cNvPr id="48" name="Oval 47"/>
              <p:cNvSpPr/>
              <p:nvPr>
                <p:custDataLst>
                  <p:tags r:id="rId73"/>
                </p:custDataLst>
              </p:nvPr>
            </p:nvSpPr>
            <p:spPr>
              <a:xfrm rot="4465747">
                <a:off x="-228" y="239"/>
                <a:ext cx="581"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9" name="Oval 48"/>
              <p:cNvSpPr/>
              <p:nvPr>
                <p:custDataLst>
                  <p:tags r:id="rId74"/>
                </p:custDataLst>
              </p:nvPr>
            </p:nvSpPr>
            <p:spPr>
              <a:xfrm rot="4275617">
                <a:off x="-19" y="75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0" name="Oval 49"/>
              <p:cNvSpPr/>
              <p:nvPr>
                <p:custDataLst>
                  <p:tags r:id="rId75"/>
                </p:custDataLst>
              </p:nvPr>
            </p:nvSpPr>
            <p:spPr>
              <a:xfrm rot="6530870">
                <a:off x="-210" y="744"/>
                <a:ext cx="527"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1" name="Oval 50"/>
              <p:cNvSpPr/>
              <p:nvPr>
                <p:custDataLst>
                  <p:tags r:id="rId76"/>
                </p:custDataLst>
              </p:nvPr>
            </p:nvSpPr>
            <p:spPr>
              <a:xfrm rot="6252731">
                <a:off x="-40" y="21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2" name="Oval 51"/>
              <p:cNvSpPr/>
              <p:nvPr>
                <p:custDataLst>
                  <p:tags r:id="rId77"/>
                </p:custDataLst>
              </p:nvPr>
            </p:nvSpPr>
            <p:spPr>
              <a:xfrm rot="5046658">
                <a:off x="86" y="485"/>
                <a:ext cx="106" cy="105"/>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22" name="Group 52"/>
            <p:cNvGrpSpPr/>
            <p:nvPr>
              <p:custDataLst>
                <p:tags r:id="rId47"/>
              </p:custDataLst>
            </p:nvPr>
          </p:nvGrpSpPr>
          <p:grpSpPr>
            <a:xfrm rot="2957141">
              <a:off x="7431790" y="2677076"/>
              <a:ext cx="179648" cy="669101"/>
              <a:chOff x="0" y="0"/>
              <a:chExt cx="418" cy="1500"/>
            </a:xfrm>
          </p:grpSpPr>
          <p:sp>
            <p:nvSpPr>
              <p:cNvPr id="43" name="Oval 53"/>
              <p:cNvSpPr/>
              <p:nvPr>
                <p:custDataLst>
                  <p:tags r:id="rId68"/>
                </p:custDataLst>
              </p:nvPr>
            </p:nvSpPr>
            <p:spPr>
              <a:xfrm rot="4465747">
                <a:off x="-321" y="343"/>
                <a:ext cx="816"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4" name="Oval 54"/>
              <p:cNvSpPr/>
              <p:nvPr>
                <p:custDataLst>
                  <p:tags r:id="rId69"/>
                </p:custDataLst>
              </p:nvPr>
            </p:nvSpPr>
            <p:spPr>
              <a:xfrm rot="4275617">
                <a:off x="-26" y="1051"/>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5" name="Oval 55"/>
              <p:cNvSpPr/>
              <p:nvPr>
                <p:custDataLst>
                  <p:tags r:id="rId70"/>
                </p:custDataLst>
              </p:nvPr>
            </p:nvSpPr>
            <p:spPr>
              <a:xfrm rot="6530870">
                <a:off x="-296" y="1047"/>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6" name="Oval 56"/>
              <p:cNvSpPr/>
              <p:nvPr>
                <p:custDataLst>
                  <p:tags r:id="rId71"/>
                </p:custDataLst>
              </p:nvPr>
            </p:nvSpPr>
            <p:spPr>
              <a:xfrm rot="6252731">
                <a:off x="-56" y="296"/>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7" name="Oval 57"/>
              <p:cNvSpPr/>
              <p:nvPr>
                <p:custDataLst>
                  <p:tags r:id="rId72"/>
                </p:custDataLst>
              </p:nvPr>
            </p:nvSpPr>
            <p:spPr>
              <a:xfrm rot="5046658">
                <a:off x="127" y="687"/>
                <a:ext cx="148" cy="148"/>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23" name="Group 58"/>
            <p:cNvGrpSpPr/>
            <p:nvPr>
              <p:custDataLst>
                <p:tags r:id="rId48"/>
              </p:custDataLst>
            </p:nvPr>
          </p:nvGrpSpPr>
          <p:grpSpPr>
            <a:xfrm rot="769628">
              <a:off x="6971995" y="1540294"/>
              <a:ext cx="178838" cy="644357"/>
              <a:chOff x="0" y="0"/>
              <a:chExt cx="298" cy="1068"/>
            </a:xfrm>
          </p:grpSpPr>
          <p:sp>
            <p:nvSpPr>
              <p:cNvPr id="38" name="Oval 59"/>
              <p:cNvSpPr/>
              <p:nvPr>
                <p:custDataLst>
                  <p:tags r:id="rId63"/>
                </p:custDataLst>
              </p:nvPr>
            </p:nvSpPr>
            <p:spPr>
              <a:xfrm rot="4465747">
                <a:off x="-228" y="239"/>
                <a:ext cx="581"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9" name="Oval 60"/>
              <p:cNvSpPr/>
              <p:nvPr>
                <p:custDataLst>
                  <p:tags r:id="rId64"/>
                </p:custDataLst>
              </p:nvPr>
            </p:nvSpPr>
            <p:spPr>
              <a:xfrm rot="4275617">
                <a:off x="-19" y="75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0" name="Oval 61"/>
              <p:cNvSpPr/>
              <p:nvPr>
                <p:custDataLst>
                  <p:tags r:id="rId65"/>
                </p:custDataLst>
              </p:nvPr>
            </p:nvSpPr>
            <p:spPr>
              <a:xfrm rot="6530870">
                <a:off x="-210" y="744"/>
                <a:ext cx="527"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1" name="Oval 62"/>
              <p:cNvSpPr/>
              <p:nvPr>
                <p:custDataLst>
                  <p:tags r:id="rId66"/>
                </p:custDataLst>
              </p:nvPr>
            </p:nvSpPr>
            <p:spPr>
              <a:xfrm rot="6252731">
                <a:off x="-40" y="21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2" name="Oval 63"/>
              <p:cNvSpPr/>
              <p:nvPr>
                <p:custDataLst>
                  <p:tags r:id="rId67"/>
                </p:custDataLst>
              </p:nvPr>
            </p:nvSpPr>
            <p:spPr>
              <a:xfrm rot="5046658">
                <a:off x="86" y="485"/>
                <a:ext cx="106" cy="105"/>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24" name="Group 64"/>
            <p:cNvGrpSpPr/>
            <p:nvPr>
              <p:custDataLst>
                <p:tags r:id="rId49"/>
              </p:custDataLst>
            </p:nvPr>
          </p:nvGrpSpPr>
          <p:grpSpPr>
            <a:xfrm>
              <a:off x="6318311" y="925632"/>
              <a:ext cx="1544790" cy="743832"/>
              <a:chOff x="0" y="0"/>
              <a:chExt cx="1248" cy="624"/>
            </a:xfrm>
          </p:grpSpPr>
          <p:sp>
            <p:nvSpPr>
              <p:cNvPr id="32" name="Line 65"/>
              <p:cNvSpPr/>
              <p:nvPr>
                <p:custDataLst>
                  <p:tags r:id="rId57"/>
                </p:custDataLst>
              </p:nvPr>
            </p:nvSpPr>
            <p:spPr>
              <a:xfrm>
                <a:off x="624" y="0"/>
                <a:ext cx="360" cy="624"/>
              </a:xfrm>
              <a:prstGeom prst="line">
                <a:avLst/>
              </a:prstGeom>
              <a:ln w="19050" cap="flat" cmpd="sng">
                <a:solidFill>
                  <a:schemeClr val="tx1"/>
                </a:solidFill>
                <a:prstDash val="dash"/>
                <a:headEnd type="none" w="med" len="med"/>
                <a:tailEnd type="none" w="med" len="med"/>
              </a:ln>
            </p:spPr>
            <p:txBody>
              <a:bodyPr/>
              <a:lstStyle/>
              <a:p>
                <a:endParaRPr/>
              </a:p>
            </p:txBody>
          </p:sp>
          <p:grpSp>
            <p:nvGrpSpPr>
              <p:cNvPr id="33" name="Group 66"/>
              <p:cNvGrpSpPr/>
              <p:nvPr>
                <p:custDataLst>
                  <p:tags r:id="rId58"/>
                </p:custDataLst>
              </p:nvPr>
            </p:nvGrpSpPr>
            <p:grpSpPr>
              <a:xfrm>
                <a:off x="0" y="0"/>
                <a:ext cx="1248" cy="624"/>
                <a:chOff x="0" y="0"/>
                <a:chExt cx="1248" cy="624"/>
              </a:xfrm>
            </p:grpSpPr>
            <p:sp>
              <p:nvSpPr>
                <p:cNvPr id="34" name="Line 67"/>
                <p:cNvSpPr/>
                <p:nvPr>
                  <p:custDataLst>
                    <p:tags r:id="rId59"/>
                  </p:custDataLst>
                </p:nvPr>
              </p:nvSpPr>
              <p:spPr>
                <a:xfrm flipH="1">
                  <a:off x="0"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35" name="Line 68"/>
                <p:cNvSpPr/>
                <p:nvPr>
                  <p:custDataLst>
                    <p:tags r:id="rId60"/>
                  </p:custDataLst>
                </p:nvPr>
              </p:nvSpPr>
              <p:spPr>
                <a:xfrm>
                  <a:off x="624"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36" name="Line 69"/>
                <p:cNvSpPr/>
                <p:nvPr>
                  <p:custDataLst>
                    <p:tags r:id="rId61"/>
                  </p:custDataLst>
                </p:nvPr>
              </p:nvSpPr>
              <p:spPr>
                <a:xfrm flipH="1">
                  <a:off x="264" y="0"/>
                  <a:ext cx="360"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37" name="Line 70"/>
                <p:cNvSpPr/>
                <p:nvPr>
                  <p:custDataLst>
                    <p:tags r:id="rId62"/>
                  </p:custDataLst>
                </p:nvPr>
              </p:nvSpPr>
              <p:spPr>
                <a:xfrm flipH="1">
                  <a:off x="624" y="48"/>
                  <a:ext cx="0" cy="480"/>
                </a:xfrm>
                <a:prstGeom prst="line">
                  <a:avLst/>
                </a:prstGeom>
                <a:ln w="19050" cap="flat" cmpd="sng">
                  <a:solidFill>
                    <a:schemeClr val="tx1"/>
                  </a:solidFill>
                  <a:prstDash val="dash"/>
                  <a:headEnd type="none" w="med" len="med"/>
                  <a:tailEnd type="none" w="med" len="med"/>
                </a:ln>
              </p:spPr>
              <p:txBody>
                <a:bodyPr/>
                <a:lstStyle/>
                <a:p>
                  <a:endParaRPr/>
                </a:p>
              </p:txBody>
            </p:sp>
          </p:grpSp>
        </p:grpSp>
        <p:grpSp>
          <p:nvGrpSpPr>
            <p:cNvPr id="25" name="Group 71"/>
            <p:cNvGrpSpPr/>
            <p:nvPr>
              <p:custDataLst>
                <p:tags r:id="rId50"/>
              </p:custDataLst>
            </p:nvPr>
          </p:nvGrpSpPr>
          <p:grpSpPr>
            <a:xfrm flipV="1">
              <a:off x="6333728" y="3215029"/>
              <a:ext cx="1546332" cy="743832"/>
              <a:chOff x="0" y="0"/>
              <a:chExt cx="1248" cy="624"/>
            </a:xfrm>
          </p:grpSpPr>
          <p:sp>
            <p:nvSpPr>
              <p:cNvPr id="26" name="Line 72"/>
              <p:cNvSpPr/>
              <p:nvPr>
                <p:custDataLst>
                  <p:tags r:id="rId51"/>
                </p:custDataLst>
              </p:nvPr>
            </p:nvSpPr>
            <p:spPr>
              <a:xfrm>
                <a:off x="624" y="0"/>
                <a:ext cx="360" cy="624"/>
              </a:xfrm>
              <a:prstGeom prst="line">
                <a:avLst/>
              </a:prstGeom>
              <a:ln w="19050" cap="flat" cmpd="sng">
                <a:solidFill>
                  <a:schemeClr val="tx1"/>
                </a:solidFill>
                <a:prstDash val="dash"/>
                <a:headEnd type="none" w="med" len="med"/>
                <a:tailEnd type="none" w="med" len="med"/>
              </a:ln>
            </p:spPr>
            <p:txBody>
              <a:bodyPr/>
              <a:lstStyle/>
              <a:p>
                <a:endParaRPr/>
              </a:p>
            </p:txBody>
          </p:sp>
          <p:grpSp>
            <p:nvGrpSpPr>
              <p:cNvPr id="27" name="Group 73"/>
              <p:cNvGrpSpPr/>
              <p:nvPr>
                <p:custDataLst>
                  <p:tags r:id="rId52"/>
                </p:custDataLst>
              </p:nvPr>
            </p:nvGrpSpPr>
            <p:grpSpPr>
              <a:xfrm>
                <a:off x="0" y="0"/>
                <a:ext cx="1248" cy="624"/>
                <a:chOff x="0" y="0"/>
                <a:chExt cx="1248" cy="624"/>
              </a:xfrm>
            </p:grpSpPr>
            <p:sp>
              <p:nvSpPr>
                <p:cNvPr id="28" name="Line 74"/>
                <p:cNvSpPr/>
                <p:nvPr>
                  <p:custDataLst>
                    <p:tags r:id="rId53"/>
                  </p:custDataLst>
                </p:nvPr>
              </p:nvSpPr>
              <p:spPr>
                <a:xfrm flipH="1">
                  <a:off x="0"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29" name="Line 75"/>
                <p:cNvSpPr/>
                <p:nvPr>
                  <p:custDataLst>
                    <p:tags r:id="rId54"/>
                  </p:custDataLst>
                </p:nvPr>
              </p:nvSpPr>
              <p:spPr>
                <a:xfrm>
                  <a:off x="624"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30" name="Line 76"/>
                <p:cNvSpPr/>
                <p:nvPr>
                  <p:custDataLst>
                    <p:tags r:id="rId55"/>
                  </p:custDataLst>
                </p:nvPr>
              </p:nvSpPr>
              <p:spPr>
                <a:xfrm flipH="1">
                  <a:off x="264" y="0"/>
                  <a:ext cx="360"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31" name="Line 77"/>
                <p:cNvSpPr/>
                <p:nvPr>
                  <p:custDataLst>
                    <p:tags r:id="rId56"/>
                  </p:custDataLst>
                </p:nvPr>
              </p:nvSpPr>
              <p:spPr>
                <a:xfrm flipH="1">
                  <a:off x="624" y="48"/>
                  <a:ext cx="0" cy="480"/>
                </a:xfrm>
                <a:prstGeom prst="line">
                  <a:avLst/>
                </a:prstGeom>
                <a:ln w="19050" cap="flat" cmpd="sng">
                  <a:solidFill>
                    <a:schemeClr val="tx1"/>
                  </a:solidFill>
                  <a:prstDash val="dash"/>
                  <a:headEnd type="none" w="med" len="med"/>
                  <a:tailEnd type="none" w="med" len="med"/>
                </a:ln>
              </p:spPr>
              <p:txBody>
                <a:bodyPr/>
                <a:lstStyle/>
                <a:p>
                  <a:endParaRPr/>
                </a:p>
              </p:txBody>
            </p:sp>
          </p:grpSp>
        </p:grpSp>
      </p:grpSp>
      <p:grpSp>
        <p:nvGrpSpPr>
          <p:cNvPr id="3" name="组合 2"/>
          <p:cNvGrpSpPr/>
          <p:nvPr>
            <p:custDataLst>
              <p:tags r:id="rId3"/>
            </p:custDataLst>
          </p:nvPr>
        </p:nvGrpSpPr>
        <p:grpSpPr>
          <a:xfrm>
            <a:off x="251362" y="635515"/>
            <a:ext cx="3262251" cy="3278204"/>
            <a:chOff x="762000" y="829127"/>
            <a:chExt cx="3262251" cy="3278204"/>
          </a:xfrm>
        </p:grpSpPr>
        <p:sp>
          <p:nvSpPr>
            <p:cNvPr id="5" name="Oval 3"/>
            <p:cNvSpPr/>
            <p:nvPr>
              <p:custDataLst>
                <p:tags r:id="rId8"/>
              </p:custDataLst>
            </p:nvPr>
          </p:nvSpPr>
          <p:spPr>
            <a:xfrm>
              <a:off x="762000" y="829127"/>
              <a:ext cx="3262251" cy="3278204"/>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6" name="Group 4"/>
            <p:cNvGrpSpPr/>
            <p:nvPr>
              <p:custDataLst>
                <p:tags r:id="rId9"/>
              </p:custDataLst>
            </p:nvPr>
          </p:nvGrpSpPr>
          <p:grpSpPr>
            <a:xfrm rot="5046658">
              <a:off x="1501435" y="1994856"/>
              <a:ext cx="1414913" cy="548848"/>
              <a:chOff x="0" y="0"/>
              <a:chExt cx="1007" cy="384"/>
            </a:xfrm>
          </p:grpSpPr>
          <p:sp>
            <p:nvSpPr>
              <p:cNvPr id="75" name="Oval 5"/>
              <p:cNvSpPr/>
              <p:nvPr>
                <p:custDataLst>
                  <p:tags r:id="rId39"/>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6" name="Oval 6"/>
              <p:cNvSpPr/>
              <p:nvPr>
                <p:custDataLst>
                  <p:tags r:id="rId40"/>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7" name="Oval 7"/>
              <p:cNvSpPr/>
              <p:nvPr>
                <p:custDataLst>
                  <p:tags r:id="rId41"/>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8" name="Oval 8"/>
              <p:cNvSpPr/>
              <p:nvPr>
                <p:custDataLst>
                  <p:tags r:id="rId42"/>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9" name="Oval 9"/>
              <p:cNvSpPr/>
              <p:nvPr>
                <p:custDataLst>
                  <p:tags r:id="rId43"/>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7" name="Group 10"/>
            <p:cNvGrpSpPr/>
            <p:nvPr>
              <p:custDataLst>
                <p:tags r:id="rId10"/>
              </p:custDataLst>
            </p:nvPr>
          </p:nvGrpSpPr>
          <p:grpSpPr>
            <a:xfrm rot="5232506">
              <a:off x="792307" y="2032657"/>
              <a:ext cx="1417883" cy="511847"/>
              <a:chOff x="0" y="0"/>
              <a:chExt cx="1009" cy="358"/>
            </a:xfrm>
          </p:grpSpPr>
          <p:sp>
            <p:nvSpPr>
              <p:cNvPr id="70" name="Oval 11"/>
              <p:cNvSpPr/>
              <p:nvPr>
                <p:custDataLst>
                  <p:tags r:id="rId34"/>
                </p:custDataLst>
              </p:nvPr>
            </p:nvSpPr>
            <p:spPr>
              <a:xfrm rot="-1219365">
                <a:off x="0" y="247"/>
                <a:ext cx="529"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1" name="Oval 12"/>
              <p:cNvSpPr/>
              <p:nvPr>
                <p:custDataLst>
                  <p:tags r:id="rId35"/>
                </p:custDataLst>
              </p:nvPr>
            </p:nvSpPr>
            <p:spPr>
              <a:xfrm rot="-1381509">
                <a:off x="516" y="22"/>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2" name="Oval 13"/>
              <p:cNvSpPr/>
              <p:nvPr>
                <p:custDataLst>
                  <p:tags r:id="rId36"/>
                </p:custDataLst>
              </p:nvPr>
            </p:nvSpPr>
            <p:spPr>
              <a:xfrm rot="1298364">
                <a:off x="529" y="262"/>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3" name="Oval 14"/>
              <p:cNvSpPr/>
              <p:nvPr>
                <p:custDataLst>
                  <p:tags r:id="rId37"/>
                </p:custDataLst>
              </p:nvPr>
            </p:nvSpPr>
            <p:spPr>
              <a:xfrm rot="1518369">
                <a:off x="34" y="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4" name="Oval 15"/>
              <p:cNvSpPr/>
              <p:nvPr>
                <p:custDataLst>
                  <p:tags r:id="rId38"/>
                </p:custDataLst>
              </p:nvPr>
            </p:nvSpPr>
            <p:spPr>
              <a:xfrm rot="-185848">
                <a:off x="473" y="131"/>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 name="Group 16"/>
            <p:cNvGrpSpPr/>
            <p:nvPr>
              <p:custDataLst>
                <p:tags r:id="rId11"/>
              </p:custDataLst>
            </p:nvPr>
          </p:nvGrpSpPr>
          <p:grpSpPr>
            <a:xfrm rot="17740822">
              <a:off x="2802850" y="2176197"/>
              <a:ext cx="944265" cy="858731"/>
              <a:chOff x="0" y="0"/>
              <a:chExt cx="672" cy="601"/>
            </a:xfrm>
          </p:grpSpPr>
          <p:grpSp>
            <p:nvGrpSpPr>
              <p:cNvPr id="58" name="Group 17"/>
              <p:cNvGrpSpPr/>
              <p:nvPr>
                <p:custDataLst>
                  <p:tags r:id="rId22"/>
                </p:custDataLst>
              </p:nvPr>
            </p:nvGrpSpPr>
            <p:grpSpPr>
              <a:xfrm>
                <a:off x="0" y="384"/>
                <a:ext cx="625" cy="217"/>
                <a:chOff x="0" y="0"/>
                <a:chExt cx="625" cy="217"/>
              </a:xfrm>
            </p:grpSpPr>
            <p:sp>
              <p:nvSpPr>
                <p:cNvPr id="65" name="Oval 18"/>
                <p:cNvSpPr/>
                <p:nvPr>
                  <p:custDataLst>
                    <p:tags r:id="rId29"/>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6" name="Oval 19"/>
                <p:cNvSpPr/>
                <p:nvPr>
                  <p:custDataLst>
                    <p:tags r:id="rId30"/>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7" name="Oval 20"/>
                <p:cNvSpPr/>
                <p:nvPr>
                  <p:custDataLst>
                    <p:tags r:id="rId31"/>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8" name="Oval 21"/>
                <p:cNvSpPr/>
                <p:nvPr>
                  <p:custDataLst>
                    <p:tags r:id="rId32"/>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9" name="Oval 22"/>
                <p:cNvSpPr/>
                <p:nvPr>
                  <p:custDataLst>
                    <p:tags r:id="rId33"/>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9" name="Group 23"/>
              <p:cNvGrpSpPr/>
              <p:nvPr>
                <p:custDataLst>
                  <p:tags r:id="rId23"/>
                </p:custDataLst>
              </p:nvPr>
            </p:nvGrpSpPr>
            <p:grpSpPr>
              <a:xfrm rot="-185848">
                <a:off x="0" y="0"/>
                <a:ext cx="672" cy="240"/>
                <a:chOff x="0" y="0"/>
                <a:chExt cx="1007" cy="384"/>
              </a:xfrm>
            </p:grpSpPr>
            <p:sp>
              <p:nvSpPr>
                <p:cNvPr id="60" name="Oval 24"/>
                <p:cNvSpPr/>
                <p:nvPr>
                  <p:custDataLst>
                    <p:tags r:id="rId24"/>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1" name="Oval 25"/>
                <p:cNvSpPr/>
                <p:nvPr>
                  <p:custDataLst>
                    <p:tags r:id="rId25"/>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2" name="Oval 26"/>
                <p:cNvSpPr/>
                <p:nvPr>
                  <p:custDataLst>
                    <p:tags r:id="rId26"/>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3" name="Oval 27"/>
                <p:cNvSpPr/>
                <p:nvPr>
                  <p:custDataLst>
                    <p:tags r:id="rId27"/>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4" name="Oval 28"/>
                <p:cNvSpPr/>
                <p:nvPr>
                  <p:custDataLst>
                    <p:tags r:id="rId28"/>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sp>
          <p:nvSpPr>
            <p:cNvPr id="9" name="Freeform 29"/>
            <p:cNvSpPr/>
            <p:nvPr>
              <p:custDataLst>
                <p:tags r:id="rId12"/>
              </p:custDataLst>
            </p:nvPr>
          </p:nvSpPr>
          <p:spPr>
            <a:xfrm>
              <a:off x="1918280" y="1185453"/>
              <a:ext cx="397760" cy="473617"/>
            </a:xfrm>
            <a:custGeom>
              <a:avLst/>
              <a:gdLst>
                <a:gd name="txL" fmla="*/ 0 w 432"/>
                <a:gd name="txT" fmla="*/ 0 h 528"/>
                <a:gd name="txR" fmla="*/ 432 w 432"/>
                <a:gd name="txB" fmla="*/ 528 h 528"/>
              </a:gdLst>
              <a:ahLst/>
              <a:cxnLst>
                <a:cxn ang="0">
                  <a:pos x="1"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0" name="Freeform 30"/>
            <p:cNvSpPr/>
            <p:nvPr>
              <p:custDataLst>
                <p:tags r:id="rId13"/>
              </p:custDataLst>
            </p:nvPr>
          </p:nvSpPr>
          <p:spPr>
            <a:xfrm rot="11502716">
              <a:off x="2633632" y="3053198"/>
              <a:ext cx="460970" cy="772041"/>
            </a:xfrm>
            <a:custGeom>
              <a:avLst/>
              <a:gdLst>
                <a:gd name="txL" fmla="*/ 0 w 432"/>
                <a:gd name="txT" fmla="*/ 0 h 528"/>
                <a:gd name="txR" fmla="*/ 432 w 432"/>
                <a:gd name="txB" fmla="*/ 528 h 528"/>
              </a:gdLst>
              <a:ahLst/>
              <a:cxnLst>
                <a:cxn ang="0">
                  <a:pos x="8" y="0"/>
                </a:cxn>
                <a:cxn ang="0">
                  <a:pos x="4" y="85"/>
                </a:cxn>
                <a:cxn ang="0">
                  <a:pos x="1" y="244"/>
                </a:cxn>
                <a:cxn ang="0">
                  <a:pos x="0" y="446"/>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1" name="Freeform 31"/>
            <p:cNvSpPr/>
            <p:nvPr>
              <p:custDataLst>
                <p:tags r:id="rId14"/>
              </p:custDataLst>
            </p:nvPr>
          </p:nvSpPr>
          <p:spPr>
            <a:xfrm rot="21534032" flipH="1">
              <a:off x="2588922" y="1185453"/>
              <a:ext cx="528805" cy="693352"/>
            </a:xfrm>
            <a:custGeom>
              <a:avLst/>
              <a:gdLst>
                <a:gd name="txL" fmla="*/ 0 w 432"/>
                <a:gd name="txT" fmla="*/ 0 h 528"/>
                <a:gd name="txR" fmla="*/ 432 w 432"/>
                <a:gd name="txB" fmla="*/ 528 h 528"/>
              </a:gdLst>
              <a:ahLst/>
              <a:cxnLst>
                <a:cxn ang="0">
                  <a:pos x="35" y="0"/>
                </a:cxn>
                <a:cxn ang="0">
                  <a:pos x="19" y="24"/>
                </a:cxn>
                <a:cxn ang="0">
                  <a:pos x="8" y="75"/>
                </a:cxn>
                <a:cxn ang="0">
                  <a:pos x="0" y="137"/>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 name="Freeform 32"/>
            <p:cNvSpPr/>
            <p:nvPr>
              <p:custDataLst>
                <p:tags r:id="rId15"/>
              </p:custDataLst>
            </p:nvPr>
          </p:nvSpPr>
          <p:spPr>
            <a:xfrm flipV="1">
              <a:off x="1784152" y="3057651"/>
              <a:ext cx="601266" cy="693352"/>
            </a:xfrm>
            <a:custGeom>
              <a:avLst/>
              <a:gdLst>
                <a:gd name="txL" fmla="*/ 0 w 432"/>
                <a:gd name="txT" fmla="*/ 0 h 528"/>
                <a:gd name="txR" fmla="*/ 432 w 432"/>
                <a:gd name="txB" fmla="*/ 528 h 528"/>
              </a:gdLst>
              <a:ahLst/>
              <a:cxnLst>
                <a:cxn ang="0">
                  <a:pos x="140" y="0"/>
                </a:cxn>
                <a:cxn ang="0">
                  <a:pos x="79" y="24"/>
                </a:cxn>
                <a:cxn ang="0">
                  <a:pos x="31" y="75"/>
                </a:cxn>
                <a:cxn ang="0">
                  <a:pos x="0" y="137"/>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 name="Freeform 33"/>
            <p:cNvSpPr/>
            <p:nvPr>
              <p:custDataLst>
                <p:tags r:id="rId16"/>
              </p:custDataLst>
            </p:nvPr>
          </p:nvSpPr>
          <p:spPr>
            <a:xfrm>
              <a:off x="1340140" y="1051831"/>
              <a:ext cx="770853" cy="694837"/>
            </a:xfrm>
            <a:custGeom>
              <a:avLst/>
              <a:gdLst>
                <a:gd name="txL" fmla="*/ 0 w 432"/>
                <a:gd name="txT" fmla="*/ 0 h 528"/>
                <a:gd name="txR" fmla="*/ 432 w 432"/>
                <a:gd name="txB" fmla="*/ 528 h 528"/>
              </a:gdLst>
              <a:ahLst/>
              <a:cxnLst>
                <a:cxn ang="0">
                  <a:pos x="2155" y="0"/>
                </a:cxn>
                <a:cxn ang="0">
                  <a:pos x="1201" y="25"/>
                </a:cxn>
                <a:cxn ang="0">
                  <a:pos x="476" y="76"/>
                </a:cxn>
                <a:cxn ang="0">
                  <a:pos x="0" y="14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4" name="Freeform 34"/>
            <p:cNvSpPr/>
            <p:nvPr>
              <p:custDataLst>
                <p:tags r:id="rId17"/>
              </p:custDataLst>
            </p:nvPr>
          </p:nvSpPr>
          <p:spPr>
            <a:xfrm rot="21534032" flipH="1">
              <a:off x="2724593" y="1115673"/>
              <a:ext cx="747728" cy="718592"/>
            </a:xfrm>
            <a:custGeom>
              <a:avLst/>
              <a:gdLst>
                <a:gd name="txL" fmla="*/ 0 w 432"/>
                <a:gd name="txT" fmla="*/ 0 h 528"/>
                <a:gd name="txR" fmla="*/ 432 w 432"/>
                <a:gd name="txB" fmla="*/ 528 h 528"/>
              </a:gdLst>
              <a:ahLst/>
              <a:cxnLst>
                <a:cxn ang="0">
                  <a:pos x="1544" y="0"/>
                </a:cxn>
                <a:cxn ang="0">
                  <a:pos x="857" y="37"/>
                </a:cxn>
                <a:cxn ang="0">
                  <a:pos x="346" y="110"/>
                </a:cxn>
                <a:cxn ang="0">
                  <a:pos x="0" y="203"/>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5" name="Freeform 35"/>
            <p:cNvSpPr/>
            <p:nvPr>
              <p:custDataLst>
                <p:tags r:id="rId18"/>
              </p:custDataLst>
            </p:nvPr>
          </p:nvSpPr>
          <p:spPr>
            <a:xfrm flipV="1">
              <a:off x="1355557" y="3142279"/>
              <a:ext cx="823271" cy="675535"/>
            </a:xfrm>
            <a:custGeom>
              <a:avLst/>
              <a:gdLst>
                <a:gd name="txL" fmla="*/ 0 w 432"/>
                <a:gd name="txT" fmla="*/ 0 h 528"/>
                <a:gd name="txR" fmla="*/ 432 w 432"/>
                <a:gd name="txB" fmla="*/ 528 h 528"/>
              </a:gdLst>
              <a:ahLst/>
              <a:cxnLst>
                <a:cxn ang="0">
                  <a:pos x="4448" y="0"/>
                </a:cxn>
                <a:cxn ang="0">
                  <a:pos x="2472" y="19"/>
                </a:cxn>
                <a:cxn ang="0">
                  <a:pos x="991" y="56"/>
                </a:cxn>
                <a:cxn ang="0">
                  <a:pos x="0" y="103"/>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6" name="Freeform 36"/>
            <p:cNvSpPr/>
            <p:nvPr>
              <p:custDataLst>
                <p:tags r:id="rId19"/>
              </p:custDataLst>
            </p:nvPr>
          </p:nvSpPr>
          <p:spPr>
            <a:xfrm rot="11502716">
              <a:off x="2795511" y="3019050"/>
              <a:ext cx="678351" cy="870030"/>
            </a:xfrm>
            <a:custGeom>
              <a:avLst/>
              <a:gdLst>
                <a:gd name="txL" fmla="*/ 0 w 432"/>
                <a:gd name="txT" fmla="*/ 0 h 528"/>
                <a:gd name="txR" fmla="*/ 432 w 432"/>
                <a:gd name="txB" fmla="*/ 528 h 528"/>
              </a:gdLst>
              <a:ahLst/>
              <a:cxnLst>
                <a:cxn ang="0">
                  <a:pos x="528" y="0"/>
                </a:cxn>
                <a:cxn ang="0">
                  <a:pos x="294" y="304"/>
                </a:cxn>
                <a:cxn ang="0">
                  <a:pos x="118" y="907"/>
                </a:cxn>
                <a:cxn ang="0">
                  <a:pos x="0" y="1659"/>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7" name="Freeform 37"/>
            <p:cNvSpPr/>
            <p:nvPr>
              <p:custDataLst>
                <p:tags r:id="rId20"/>
              </p:custDataLst>
            </p:nvPr>
          </p:nvSpPr>
          <p:spPr>
            <a:xfrm rot="10097284">
              <a:off x="2453252" y="3075468"/>
              <a:ext cx="206589" cy="607240"/>
            </a:xfrm>
            <a:custGeom>
              <a:avLst/>
              <a:gdLst>
                <a:gd name="txL" fmla="*/ 0 w 432"/>
                <a:gd name="txT" fmla="*/ 0 h 528"/>
                <a:gd name="txR" fmla="*/ 432 w 432"/>
                <a:gd name="txB" fmla="*/ 528 h 528"/>
              </a:gdLst>
              <a:ahLst/>
              <a:cxnLst>
                <a:cxn ang="0">
                  <a:pos x="0" y="0"/>
                </a:cxn>
                <a:cxn ang="0">
                  <a:pos x="0" y="5"/>
                </a:cxn>
                <a:cxn ang="0">
                  <a:pos x="0" y="17"/>
                </a:cxn>
                <a:cxn ang="0">
                  <a:pos x="0" y="3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8" name="Freeform 38"/>
            <p:cNvSpPr/>
            <p:nvPr>
              <p:custDataLst>
                <p:tags r:id="rId21"/>
              </p:custDataLst>
            </p:nvPr>
          </p:nvSpPr>
          <p:spPr>
            <a:xfrm rot="11502716" flipV="1">
              <a:off x="2425502" y="1319076"/>
              <a:ext cx="149546" cy="338511"/>
            </a:xfrm>
            <a:custGeom>
              <a:avLst/>
              <a:gdLst>
                <a:gd name="txL" fmla="*/ 0 w 432"/>
                <a:gd name="txT" fmla="*/ 0 h 528"/>
                <a:gd name="txR" fmla="*/ 432 w 432"/>
                <a:gd name="txB" fmla="*/ 528 h 528"/>
              </a:gdLst>
              <a:ahLst/>
              <a:cxnLst>
                <a:cxn ang="0">
                  <a:pos x="0" y="0"/>
                </a:cxn>
                <a:cxn ang="0">
                  <a:pos x="0" y="0"/>
                </a:cxn>
                <a:cxn ang="0">
                  <a:pos x="0"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grpSp>
      <p:sp>
        <p:nvSpPr>
          <p:cNvPr id="81" name="Text Box 79"/>
          <p:cNvSpPr txBox="1">
            <a:spLocks noChangeArrowheads="1"/>
          </p:cNvSpPr>
          <p:nvPr>
            <p:custDataLst>
              <p:tags r:id="rId4"/>
            </p:custDataLst>
          </p:nvPr>
        </p:nvSpPr>
        <p:spPr bwMode="auto">
          <a:xfrm>
            <a:off x="660552" y="4375230"/>
            <a:ext cx="3167063" cy="584200"/>
          </a:xfrm>
          <a:prstGeom prst="rect">
            <a:avLst/>
          </a:prstGeom>
          <a:noFill/>
          <a:ln>
            <a:noFill/>
          </a:ln>
          <a:effectLst/>
        </p:spPr>
        <p:txBody>
          <a:bodyPr>
            <a:spAutoFit/>
          </a:bodyPr>
          <a:lstStyle/>
          <a:p>
            <a:pPr marR="0" defTabSz="914400">
              <a:spcBef>
                <a:spcPct val="50000"/>
              </a:spcBef>
              <a:buClrTx/>
              <a:buSzTx/>
              <a:buFontTx/>
              <a:defRPr/>
            </a:pPr>
            <a:r>
              <a:rPr kumimoji="0" lang="zh-CN" altLang="en-US" sz="3200" b="1" kern="1200" cap="none" spc="0" normalizeH="0" baseline="0" noProof="0">
                <a:solidFill>
                  <a:srgbClr val="800000"/>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减数分裂</a:t>
            </a:r>
            <a:r>
              <a:rPr kumimoji="0" lang="en-US" altLang="zh-CN" sz="3200" b="1" kern="1200" cap="none" spc="0" normalizeH="0" baseline="0" noProof="0">
                <a:solidFill>
                  <a:srgbClr val="80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Ⅰ</a:t>
            </a:r>
            <a:r>
              <a:rPr kumimoji="0" lang="zh-CN" altLang="zh-CN" sz="3200" b="1" kern="1200" cap="none" spc="0" normalizeH="0" baseline="0" noProof="0">
                <a:solidFill>
                  <a:srgbClr val="800000"/>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前期 </a:t>
            </a:r>
          </a:p>
        </p:txBody>
      </p:sp>
      <p:sp>
        <p:nvSpPr>
          <p:cNvPr id="82" name="Text Box 80"/>
          <p:cNvSpPr txBox="1"/>
          <p:nvPr>
            <p:custDataLst>
              <p:tags r:id="rId5"/>
            </p:custDataLst>
          </p:nvPr>
        </p:nvSpPr>
        <p:spPr>
          <a:xfrm>
            <a:off x="5555920" y="3920750"/>
            <a:ext cx="3081859" cy="52322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染色体杂乱排布</a:t>
            </a:r>
          </a:p>
        </p:txBody>
      </p:sp>
      <p:sp>
        <p:nvSpPr>
          <p:cNvPr id="83" name="Text Box 81"/>
          <p:cNvSpPr txBox="1"/>
          <p:nvPr>
            <p:custDataLst>
              <p:tags r:id="rId6"/>
            </p:custDataLst>
          </p:nvPr>
        </p:nvSpPr>
        <p:spPr>
          <a:xfrm>
            <a:off x="219903" y="3874276"/>
            <a:ext cx="4530080" cy="52322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同源染色体</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联</a:t>
            </a:r>
            <a:r>
              <a:rPr lang="zh-CN" altLang="en-US"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会</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形成</a:t>
            </a: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四分体</a:t>
            </a:r>
          </a:p>
        </p:txBody>
      </p:sp>
      <p:sp>
        <p:nvSpPr>
          <p:cNvPr id="84" name="Text Box 79"/>
          <p:cNvSpPr txBox="1">
            <a:spLocks noChangeArrowheads="1"/>
          </p:cNvSpPr>
          <p:nvPr>
            <p:custDataLst>
              <p:tags r:id="rId7"/>
            </p:custDataLst>
          </p:nvPr>
        </p:nvSpPr>
        <p:spPr bwMode="auto">
          <a:xfrm>
            <a:off x="5555920" y="4443970"/>
            <a:ext cx="3168650" cy="584200"/>
          </a:xfrm>
          <a:prstGeom prst="rect">
            <a:avLst/>
          </a:prstGeom>
          <a:noFill/>
          <a:ln>
            <a:noFill/>
          </a:ln>
          <a:effectLst/>
        </p:spPr>
        <p:txBody>
          <a:bodyPr>
            <a:spAutoFit/>
          </a:bodyPr>
          <a:lstStyle/>
          <a:p>
            <a:pPr>
              <a:spcBef>
                <a:spcPct val="50000"/>
              </a:spcBef>
              <a:buFontTx/>
              <a:defRPr/>
            </a:pPr>
            <a:r>
              <a:rPr lang="zh-CN" altLang="en-US" sz="3200" b="1">
                <a:solidFill>
                  <a:srgbClr val="800000"/>
                </a:solidFill>
                <a:effectLst>
                  <a:outerShdw blurRad="38100" dist="38100" dir="2700000" algn="tl">
                    <a:srgbClr val="C0C0C0"/>
                  </a:outerShdw>
                </a:effectLst>
              </a:rPr>
              <a:t>有丝分裂</a:t>
            </a:r>
            <a:r>
              <a:rPr lang="zh-CN" altLang="zh-CN" sz="3200" b="1">
                <a:solidFill>
                  <a:srgbClr val="800000"/>
                </a:solidFill>
                <a:effectLst>
                  <a:outerShdw blurRad="38100" dist="38100" dir="2700000" algn="tl">
                    <a:srgbClr val="C0C0C0"/>
                  </a:outerShdw>
                </a:effectLst>
              </a:rPr>
              <a:t>前期 </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randombar(horizontal)">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randombar(horizontal)">
                                      <p:cBhvr>
                                        <p:cTn id="2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8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83">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3"/>
          <p:cNvGrpSpPr/>
          <p:nvPr>
            <p:custDataLst>
              <p:tags r:id="rId2"/>
            </p:custDataLst>
          </p:nvPr>
        </p:nvGrpSpPr>
        <p:grpSpPr>
          <a:xfrm>
            <a:off x="692130" y="895350"/>
            <a:ext cx="3048000" cy="3005138"/>
            <a:chOff x="0" y="0"/>
            <a:chExt cx="1920" cy="1893"/>
          </a:xfrm>
        </p:grpSpPr>
        <p:sp>
          <p:nvSpPr>
            <p:cNvPr id="121" name="Oval 4"/>
            <p:cNvSpPr/>
            <p:nvPr>
              <p:custDataLst>
                <p:tags r:id="rId47"/>
              </p:custDataLst>
            </p:nvPr>
          </p:nvSpPr>
          <p:spPr>
            <a:xfrm rot="-146658">
              <a:off x="0" y="0"/>
              <a:ext cx="1920" cy="1893"/>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122" name="Group 5"/>
            <p:cNvGrpSpPr/>
            <p:nvPr>
              <p:custDataLst>
                <p:tags r:id="rId48"/>
              </p:custDataLst>
            </p:nvPr>
          </p:nvGrpSpPr>
          <p:grpSpPr>
            <a:xfrm rot="-332507">
              <a:off x="121" y="633"/>
              <a:ext cx="896" cy="329"/>
              <a:chOff x="0" y="0"/>
              <a:chExt cx="1007" cy="384"/>
            </a:xfrm>
          </p:grpSpPr>
          <p:sp>
            <p:nvSpPr>
              <p:cNvPr id="151" name="Oval 6"/>
              <p:cNvSpPr/>
              <p:nvPr>
                <p:custDataLst>
                  <p:tags r:id="rId77"/>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52" name="Oval 7"/>
              <p:cNvSpPr/>
              <p:nvPr>
                <p:custDataLst>
                  <p:tags r:id="rId78"/>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53" name="Oval 8"/>
              <p:cNvSpPr/>
              <p:nvPr>
                <p:custDataLst>
                  <p:tags r:id="rId79"/>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54" name="Oval 9"/>
              <p:cNvSpPr/>
              <p:nvPr>
                <p:custDataLst>
                  <p:tags r:id="rId80"/>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55" name="Oval 10"/>
              <p:cNvSpPr/>
              <p:nvPr>
                <p:custDataLst>
                  <p:tags r:id="rId81"/>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23" name="Group 11"/>
            <p:cNvGrpSpPr/>
            <p:nvPr>
              <p:custDataLst>
                <p:tags r:id="rId49"/>
              </p:custDataLst>
            </p:nvPr>
          </p:nvGrpSpPr>
          <p:grpSpPr>
            <a:xfrm rot="-146658">
              <a:off x="139" y="1044"/>
              <a:ext cx="897" cy="307"/>
              <a:chOff x="0" y="0"/>
              <a:chExt cx="1009" cy="358"/>
            </a:xfrm>
          </p:grpSpPr>
          <p:sp>
            <p:nvSpPr>
              <p:cNvPr id="146" name="Oval 12"/>
              <p:cNvSpPr/>
              <p:nvPr>
                <p:custDataLst>
                  <p:tags r:id="rId72"/>
                </p:custDataLst>
              </p:nvPr>
            </p:nvSpPr>
            <p:spPr>
              <a:xfrm rot="-1219365">
                <a:off x="0" y="247"/>
                <a:ext cx="529"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7" name="Oval 13"/>
              <p:cNvSpPr/>
              <p:nvPr>
                <p:custDataLst>
                  <p:tags r:id="rId73"/>
                </p:custDataLst>
              </p:nvPr>
            </p:nvSpPr>
            <p:spPr>
              <a:xfrm rot="-1381509">
                <a:off x="516" y="22"/>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8" name="Oval 14"/>
              <p:cNvSpPr/>
              <p:nvPr>
                <p:custDataLst>
                  <p:tags r:id="rId74"/>
                </p:custDataLst>
              </p:nvPr>
            </p:nvSpPr>
            <p:spPr>
              <a:xfrm rot="1298364">
                <a:off x="529" y="262"/>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9" name="Oval 15"/>
              <p:cNvSpPr/>
              <p:nvPr>
                <p:custDataLst>
                  <p:tags r:id="rId75"/>
                </p:custDataLst>
              </p:nvPr>
            </p:nvSpPr>
            <p:spPr>
              <a:xfrm rot="1518369">
                <a:off x="34" y="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50" name="Oval 16"/>
              <p:cNvSpPr/>
              <p:nvPr>
                <p:custDataLst>
                  <p:tags r:id="rId76"/>
                </p:custDataLst>
              </p:nvPr>
            </p:nvSpPr>
            <p:spPr>
              <a:xfrm rot="-185848">
                <a:off x="473" y="131"/>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24" name="Group 17"/>
            <p:cNvGrpSpPr/>
            <p:nvPr>
              <p:custDataLst>
                <p:tags r:id="rId50"/>
              </p:custDataLst>
            </p:nvPr>
          </p:nvGrpSpPr>
          <p:grpSpPr>
            <a:xfrm rot="-146658">
              <a:off x="1204" y="1048"/>
              <a:ext cx="556" cy="186"/>
              <a:chOff x="0" y="0"/>
              <a:chExt cx="625" cy="217"/>
            </a:xfrm>
          </p:grpSpPr>
          <p:sp>
            <p:nvSpPr>
              <p:cNvPr id="141" name="Oval 18"/>
              <p:cNvSpPr/>
              <p:nvPr>
                <p:custDataLst>
                  <p:tags r:id="rId67"/>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2" name="Oval 19"/>
              <p:cNvSpPr/>
              <p:nvPr>
                <p:custDataLst>
                  <p:tags r:id="rId68"/>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3" name="Oval 20"/>
              <p:cNvSpPr/>
              <p:nvPr>
                <p:custDataLst>
                  <p:tags r:id="rId69"/>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4" name="Oval 21"/>
              <p:cNvSpPr/>
              <p:nvPr>
                <p:custDataLst>
                  <p:tags r:id="rId70"/>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5" name="Oval 22"/>
              <p:cNvSpPr/>
              <p:nvPr>
                <p:custDataLst>
                  <p:tags r:id="rId71"/>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25" name="Group 23"/>
            <p:cNvGrpSpPr/>
            <p:nvPr>
              <p:custDataLst>
                <p:tags r:id="rId51"/>
              </p:custDataLst>
            </p:nvPr>
          </p:nvGrpSpPr>
          <p:grpSpPr>
            <a:xfrm rot="-332507">
              <a:off x="1190" y="718"/>
              <a:ext cx="598" cy="206"/>
              <a:chOff x="0" y="0"/>
              <a:chExt cx="1007" cy="384"/>
            </a:xfrm>
          </p:grpSpPr>
          <p:sp>
            <p:nvSpPr>
              <p:cNvPr id="136" name="Oval 24"/>
              <p:cNvSpPr/>
              <p:nvPr>
                <p:custDataLst>
                  <p:tags r:id="rId62"/>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37" name="Oval 25"/>
              <p:cNvSpPr/>
              <p:nvPr>
                <p:custDataLst>
                  <p:tags r:id="rId63"/>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38" name="Oval 26"/>
              <p:cNvSpPr/>
              <p:nvPr>
                <p:custDataLst>
                  <p:tags r:id="rId64"/>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39" name="Oval 27"/>
              <p:cNvSpPr/>
              <p:nvPr>
                <p:custDataLst>
                  <p:tags r:id="rId65"/>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0" name="Oval 28"/>
              <p:cNvSpPr/>
              <p:nvPr>
                <p:custDataLst>
                  <p:tags r:id="rId66"/>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126" name="Freeform 29"/>
            <p:cNvSpPr/>
            <p:nvPr>
              <p:custDataLst>
                <p:tags r:id="rId52"/>
              </p:custDataLst>
            </p:nvPr>
          </p:nvSpPr>
          <p:spPr>
            <a:xfrm rot="-146658">
              <a:off x="575" y="173"/>
              <a:ext cx="342" cy="576"/>
            </a:xfrm>
            <a:custGeom>
              <a:avLst/>
              <a:gdLst>
                <a:gd name="txL" fmla="*/ 0 w 432"/>
                <a:gd name="txT" fmla="*/ 0 h 528"/>
                <a:gd name="txR" fmla="*/ 432 w 432"/>
                <a:gd name="txB" fmla="*/ 528 h 528"/>
              </a:gdLst>
              <a:ahLst/>
              <a:cxnLst>
                <a:cxn ang="0">
                  <a:pos x="33" y="0"/>
                </a:cxn>
                <a:cxn ang="0">
                  <a:pos x="18" y="249"/>
                </a:cxn>
                <a:cxn ang="0">
                  <a:pos x="8" y="748"/>
                </a:cxn>
                <a:cxn ang="0">
                  <a:pos x="0" y="1373"/>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7" name="Freeform 30"/>
            <p:cNvSpPr/>
            <p:nvPr>
              <p:custDataLst>
                <p:tags r:id="rId53"/>
              </p:custDataLst>
            </p:nvPr>
          </p:nvSpPr>
          <p:spPr>
            <a:xfrm rot="-10243943">
              <a:off x="1174" y="1145"/>
              <a:ext cx="299" cy="618"/>
            </a:xfrm>
            <a:custGeom>
              <a:avLst/>
              <a:gdLst>
                <a:gd name="txL" fmla="*/ 0 w 432"/>
                <a:gd name="txT" fmla="*/ 0 h 528"/>
                <a:gd name="txR" fmla="*/ 432 w 432"/>
                <a:gd name="txB" fmla="*/ 528 h 528"/>
              </a:gdLst>
              <a:ahLst/>
              <a:cxnLst>
                <a:cxn ang="0">
                  <a:pos x="8" y="0"/>
                </a:cxn>
                <a:cxn ang="0">
                  <a:pos x="4" y="540"/>
                </a:cxn>
                <a:cxn ang="0">
                  <a:pos x="1" y="1626"/>
                </a:cxn>
                <a:cxn ang="0">
                  <a:pos x="0" y="298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8" name="Freeform 31"/>
            <p:cNvSpPr/>
            <p:nvPr>
              <p:custDataLst>
                <p:tags r:id="rId54"/>
              </p:custDataLst>
            </p:nvPr>
          </p:nvSpPr>
          <p:spPr>
            <a:xfrm rot="-212626" flipH="1">
              <a:off x="1088" y="150"/>
              <a:ext cx="385" cy="618"/>
            </a:xfrm>
            <a:custGeom>
              <a:avLst/>
              <a:gdLst>
                <a:gd name="txL" fmla="*/ 0 w 432"/>
                <a:gd name="txT" fmla="*/ 0 h 528"/>
                <a:gd name="txR" fmla="*/ 432 w 432"/>
                <a:gd name="txB" fmla="*/ 528 h 528"/>
              </a:gdLst>
              <a:ahLst/>
              <a:cxnLst>
                <a:cxn ang="0">
                  <a:pos x="121" y="0"/>
                </a:cxn>
                <a:cxn ang="0">
                  <a:pos x="68" y="540"/>
                </a:cxn>
                <a:cxn ang="0">
                  <a:pos x="27" y="1626"/>
                </a:cxn>
                <a:cxn ang="0">
                  <a:pos x="0" y="298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9" name="Freeform 32"/>
            <p:cNvSpPr/>
            <p:nvPr>
              <p:custDataLst>
                <p:tags r:id="rId55"/>
              </p:custDataLst>
            </p:nvPr>
          </p:nvSpPr>
          <p:spPr>
            <a:xfrm rot="-146658" flipV="1">
              <a:off x="621" y="1241"/>
              <a:ext cx="384" cy="494"/>
            </a:xfrm>
            <a:custGeom>
              <a:avLst/>
              <a:gdLst>
                <a:gd name="txL" fmla="*/ 0 w 432"/>
                <a:gd name="txT" fmla="*/ 0 h 528"/>
                <a:gd name="txR" fmla="*/ 432 w 432"/>
                <a:gd name="txB" fmla="*/ 528 h 528"/>
              </a:gdLst>
              <a:ahLst/>
              <a:cxnLst>
                <a:cxn ang="0">
                  <a:pos x="117" y="0"/>
                </a:cxn>
                <a:cxn ang="0">
                  <a:pos x="65" y="47"/>
                </a:cxn>
                <a:cxn ang="0">
                  <a:pos x="26" y="139"/>
                </a:cxn>
                <a:cxn ang="0">
                  <a:pos x="0" y="254"/>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0" name="Freeform 33"/>
            <p:cNvSpPr/>
            <p:nvPr>
              <p:custDataLst>
                <p:tags r:id="rId56"/>
              </p:custDataLst>
            </p:nvPr>
          </p:nvSpPr>
          <p:spPr>
            <a:xfrm rot="-146658">
              <a:off x="314" y="99"/>
              <a:ext cx="470" cy="493"/>
            </a:xfrm>
            <a:custGeom>
              <a:avLst/>
              <a:gdLst>
                <a:gd name="txL" fmla="*/ 0 w 432"/>
                <a:gd name="txT" fmla="*/ 0 h 528"/>
                <a:gd name="txR" fmla="*/ 432 w 432"/>
                <a:gd name="txB" fmla="*/ 528 h 528"/>
              </a:gdLst>
              <a:ahLst/>
              <a:cxnLst>
                <a:cxn ang="0">
                  <a:pos x="1092" y="0"/>
                </a:cxn>
                <a:cxn ang="0">
                  <a:pos x="606" y="45"/>
                </a:cxn>
                <a:cxn ang="0">
                  <a:pos x="243" y="134"/>
                </a:cxn>
                <a:cxn ang="0">
                  <a:pos x="0" y="247"/>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1" name="Freeform 34"/>
            <p:cNvSpPr/>
            <p:nvPr>
              <p:custDataLst>
                <p:tags r:id="rId57"/>
              </p:custDataLst>
            </p:nvPr>
          </p:nvSpPr>
          <p:spPr>
            <a:xfrm rot="-212626" flipH="1">
              <a:off x="1169" y="102"/>
              <a:ext cx="512" cy="535"/>
            </a:xfrm>
            <a:custGeom>
              <a:avLst/>
              <a:gdLst>
                <a:gd name="txL" fmla="*/ 0 w 432"/>
                <a:gd name="txT" fmla="*/ 0 h 528"/>
                <a:gd name="txR" fmla="*/ 432 w 432"/>
                <a:gd name="txB" fmla="*/ 528 h 528"/>
              </a:gdLst>
              <a:ahLst/>
              <a:cxnLst>
                <a:cxn ang="0">
                  <a:pos x="2799" y="0"/>
                </a:cxn>
                <a:cxn ang="0">
                  <a:pos x="1555" y="107"/>
                </a:cxn>
                <a:cxn ang="0">
                  <a:pos x="623" y="332"/>
                </a:cxn>
                <a:cxn ang="0">
                  <a:pos x="0" y="61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2" name="Freeform 35"/>
            <p:cNvSpPr/>
            <p:nvPr>
              <p:custDataLst>
                <p:tags r:id="rId58"/>
              </p:custDataLst>
            </p:nvPr>
          </p:nvSpPr>
          <p:spPr>
            <a:xfrm rot="-146658" flipV="1">
              <a:off x="369" y="1372"/>
              <a:ext cx="512" cy="412"/>
            </a:xfrm>
            <a:custGeom>
              <a:avLst/>
              <a:gdLst>
                <a:gd name="txL" fmla="*/ 0 w 432"/>
                <a:gd name="txT" fmla="*/ 0 h 528"/>
                <a:gd name="txR" fmla="*/ 432 w 432"/>
                <a:gd name="txB" fmla="*/ 528 h 528"/>
              </a:gdLst>
              <a:ahLst/>
              <a:cxnLst>
                <a:cxn ang="0">
                  <a:pos x="2799" y="0"/>
                </a:cxn>
                <a:cxn ang="0">
                  <a:pos x="1555" y="6"/>
                </a:cxn>
                <a:cxn ang="0">
                  <a:pos x="623" y="19"/>
                </a:cxn>
                <a:cxn ang="0">
                  <a:pos x="0" y="34"/>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3" name="Freeform 36"/>
            <p:cNvSpPr/>
            <p:nvPr>
              <p:custDataLst>
                <p:tags r:id="rId59"/>
              </p:custDataLst>
            </p:nvPr>
          </p:nvSpPr>
          <p:spPr>
            <a:xfrm rot="-10243943">
              <a:off x="1262" y="1262"/>
              <a:ext cx="422" cy="530"/>
            </a:xfrm>
            <a:custGeom>
              <a:avLst/>
              <a:gdLst>
                <a:gd name="txL" fmla="*/ 0 w 432"/>
                <a:gd name="txT" fmla="*/ 0 h 528"/>
                <a:gd name="txR" fmla="*/ 432 w 432"/>
                <a:gd name="txB" fmla="*/ 528 h 528"/>
              </a:gdLst>
              <a:ahLst/>
              <a:cxnLst>
                <a:cxn ang="0">
                  <a:pos x="334" y="0"/>
                </a:cxn>
                <a:cxn ang="0">
                  <a:pos x="186" y="96"/>
                </a:cxn>
                <a:cxn ang="0">
                  <a:pos x="74" y="299"/>
                </a:cxn>
                <a:cxn ang="0">
                  <a:pos x="0" y="55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4" name="Freeform 37"/>
            <p:cNvSpPr/>
            <p:nvPr>
              <p:custDataLst>
                <p:tags r:id="rId60"/>
              </p:custDataLst>
            </p:nvPr>
          </p:nvSpPr>
          <p:spPr>
            <a:xfrm rot="9950626">
              <a:off x="1008" y="1267"/>
              <a:ext cx="127" cy="370"/>
            </a:xfrm>
            <a:custGeom>
              <a:avLst/>
              <a:gdLst>
                <a:gd name="txL" fmla="*/ 0 w 432"/>
                <a:gd name="txT" fmla="*/ 0 h 528"/>
                <a:gd name="txR" fmla="*/ 432 w 432"/>
                <a:gd name="txB" fmla="*/ 528 h 528"/>
              </a:gdLst>
              <a:ahLst/>
              <a:cxnLst>
                <a:cxn ang="0">
                  <a:pos x="0" y="0"/>
                </a:cxn>
                <a:cxn ang="0">
                  <a:pos x="0" y="2"/>
                </a:cxn>
                <a:cxn ang="0">
                  <a:pos x="0" y="6"/>
                </a:cxn>
                <a:cxn ang="0">
                  <a:pos x="0" y="1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5" name="Freeform 38"/>
            <p:cNvSpPr/>
            <p:nvPr>
              <p:custDataLst>
                <p:tags r:id="rId61"/>
              </p:custDataLst>
            </p:nvPr>
          </p:nvSpPr>
          <p:spPr>
            <a:xfrm rot="-10243943" flipV="1">
              <a:off x="963" y="243"/>
              <a:ext cx="128" cy="412"/>
            </a:xfrm>
            <a:custGeom>
              <a:avLst/>
              <a:gdLst>
                <a:gd name="txL" fmla="*/ 0 w 432"/>
                <a:gd name="txT" fmla="*/ 0 h 528"/>
                <a:gd name="txR" fmla="*/ 432 w 432"/>
                <a:gd name="txB" fmla="*/ 528 h 528"/>
              </a:gdLst>
              <a:ahLst/>
              <a:cxnLst>
                <a:cxn ang="0">
                  <a:pos x="0" y="0"/>
                </a:cxn>
                <a:cxn ang="0">
                  <a:pos x="0" y="6"/>
                </a:cxn>
                <a:cxn ang="0">
                  <a:pos x="0" y="19"/>
                </a:cxn>
                <a:cxn ang="0">
                  <a:pos x="0" y="34"/>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grpSp>
      <p:grpSp>
        <p:nvGrpSpPr>
          <p:cNvPr id="3" name="组合 2"/>
          <p:cNvGrpSpPr/>
          <p:nvPr>
            <p:custDataLst>
              <p:tags r:id="rId3"/>
            </p:custDataLst>
          </p:nvPr>
        </p:nvGrpSpPr>
        <p:grpSpPr>
          <a:xfrm>
            <a:off x="5720865" y="507364"/>
            <a:ext cx="2528888" cy="3352800"/>
            <a:chOff x="5783243" y="768350"/>
            <a:chExt cx="2528888" cy="3352800"/>
          </a:xfrm>
        </p:grpSpPr>
        <p:sp>
          <p:nvSpPr>
            <p:cNvPr id="82" name="AutoShape 39"/>
            <p:cNvSpPr/>
            <p:nvPr>
              <p:custDataLst>
                <p:tags r:id="rId8"/>
              </p:custDataLst>
            </p:nvPr>
          </p:nvSpPr>
          <p:spPr>
            <a:xfrm>
              <a:off x="5783243" y="768350"/>
              <a:ext cx="2528888" cy="3352800"/>
            </a:xfrm>
            <a:prstGeom prst="roundRect">
              <a:avLst>
                <a:gd name="adj" fmla="val 16667"/>
              </a:avLst>
            </a:prstGeom>
            <a:solidFill>
              <a:srgbClr val="99FF99"/>
            </a:solidFill>
            <a:ln w="19050" cap="flat" cmpd="sng">
              <a:solidFill>
                <a:srgbClr val="66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83" name="Group 40"/>
            <p:cNvGrpSpPr/>
            <p:nvPr>
              <p:custDataLst>
                <p:tags r:id="rId9"/>
              </p:custDataLst>
            </p:nvPr>
          </p:nvGrpSpPr>
          <p:grpSpPr>
            <a:xfrm rot="212953">
              <a:off x="7215168" y="1806575"/>
              <a:ext cx="309563" cy="1112838"/>
              <a:chOff x="0" y="0"/>
              <a:chExt cx="298" cy="1068"/>
            </a:xfrm>
          </p:grpSpPr>
          <p:sp>
            <p:nvSpPr>
              <p:cNvPr id="116" name="Oval 41"/>
              <p:cNvSpPr/>
              <p:nvPr>
                <p:custDataLst>
                  <p:tags r:id="rId42"/>
                </p:custDataLst>
              </p:nvPr>
            </p:nvSpPr>
            <p:spPr>
              <a:xfrm rot="4465747">
                <a:off x="-228" y="239"/>
                <a:ext cx="581"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7" name="Oval 42"/>
              <p:cNvSpPr/>
              <p:nvPr>
                <p:custDataLst>
                  <p:tags r:id="rId43"/>
                </p:custDataLst>
              </p:nvPr>
            </p:nvSpPr>
            <p:spPr>
              <a:xfrm rot="4275617">
                <a:off x="-19" y="75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8" name="Oval 43"/>
              <p:cNvSpPr/>
              <p:nvPr>
                <p:custDataLst>
                  <p:tags r:id="rId44"/>
                </p:custDataLst>
              </p:nvPr>
            </p:nvSpPr>
            <p:spPr>
              <a:xfrm rot="6530870">
                <a:off x="-210" y="744"/>
                <a:ext cx="527"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9" name="Oval 44"/>
              <p:cNvSpPr/>
              <p:nvPr>
                <p:custDataLst>
                  <p:tags r:id="rId45"/>
                </p:custDataLst>
              </p:nvPr>
            </p:nvSpPr>
            <p:spPr>
              <a:xfrm rot="6252731">
                <a:off x="-40" y="21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0" name="Oval 45"/>
              <p:cNvSpPr/>
              <p:nvPr>
                <p:custDataLst>
                  <p:tags r:id="rId46"/>
                </p:custDataLst>
              </p:nvPr>
            </p:nvSpPr>
            <p:spPr>
              <a:xfrm rot="5046658">
                <a:off x="86" y="485"/>
                <a:ext cx="106" cy="105"/>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4" name="Group 46"/>
            <p:cNvGrpSpPr/>
            <p:nvPr>
              <p:custDataLst>
                <p:tags r:id="rId10"/>
              </p:custDataLst>
            </p:nvPr>
          </p:nvGrpSpPr>
          <p:grpSpPr>
            <a:xfrm rot="325386">
              <a:off x="6800830" y="2065338"/>
              <a:ext cx="165100" cy="617538"/>
              <a:chOff x="0" y="0"/>
              <a:chExt cx="298" cy="1068"/>
            </a:xfrm>
          </p:grpSpPr>
          <p:sp>
            <p:nvSpPr>
              <p:cNvPr id="111" name="Oval 47"/>
              <p:cNvSpPr/>
              <p:nvPr>
                <p:custDataLst>
                  <p:tags r:id="rId37"/>
                </p:custDataLst>
              </p:nvPr>
            </p:nvSpPr>
            <p:spPr>
              <a:xfrm rot="4465747">
                <a:off x="-228" y="239"/>
                <a:ext cx="581"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2" name="Oval 48"/>
              <p:cNvSpPr/>
              <p:nvPr>
                <p:custDataLst>
                  <p:tags r:id="rId38"/>
                </p:custDataLst>
              </p:nvPr>
            </p:nvSpPr>
            <p:spPr>
              <a:xfrm rot="4275617">
                <a:off x="-19" y="75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3" name="Oval 49"/>
              <p:cNvSpPr/>
              <p:nvPr>
                <p:custDataLst>
                  <p:tags r:id="rId39"/>
                </p:custDataLst>
              </p:nvPr>
            </p:nvSpPr>
            <p:spPr>
              <a:xfrm rot="6530870">
                <a:off x="-210" y="744"/>
                <a:ext cx="527"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4" name="Oval 50"/>
              <p:cNvSpPr/>
              <p:nvPr>
                <p:custDataLst>
                  <p:tags r:id="rId40"/>
                </p:custDataLst>
              </p:nvPr>
            </p:nvSpPr>
            <p:spPr>
              <a:xfrm rot="6252731">
                <a:off x="-40" y="21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5" name="Oval 51"/>
              <p:cNvSpPr/>
              <p:nvPr>
                <p:custDataLst>
                  <p:tags r:id="rId41"/>
                </p:custDataLst>
              </p:nvPr>
            </p:nvSpPr>
            <p:spPr>
              <a:xfrm rot="5046658">
                <a:off x="86" y="485"/>
                <a:ext cx="106" cy="105"/>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5" name="Group 52"/>
            <p:cNvGrpSpPr/>
            <p:nvPr>
              <p:custDataLst>
                <p:tags r:id="rId11"/>
              </p:custDataLst>
            </p:nvPr>
          </p:nvGrpSpPr>
          <p:grpSpPr>
            <a:xfrm>
              <a:off x="6332518" y="979488"/>
              <a:ext cx="1470025" cy="1273175"/>
              <a:chOff x="0" y="0"/>
              <a:chExt cx="1283" cy="1111"/>
            </a:xfrm>
          </p:grpSpPr>
          <p:sp>
            <p:nvSpPr>
              <p:cNvPr id="105" name="Line 53"/>
              <p:cNvSpPr/>
              <p:nvPr>
                <p:custDataLst>
                  <p:tags r:id="rId31"/>
                </p:custDataLst>
              </p:nvPr>
            </p:nvSpPr>
            <p:spPr>
              <a:xfrm rot="191525">
                <a:off x="608" y="0"/>
                <a:ext cx="302" cy="1015"/>
              </a:xfrm>
              <a:prstGeom prst="line">
                <a:avLst/>
              </a:prstGeom>
              <a:ln w="19050" cap="flat" cmpd="sng">
                <a:solidFill>
                  <a:schemeClr val="tx1"/>
                </a:solidFill>
                <a:prstDash val="dash"/>
                <a:headEnd type="none" w="med" len="med"/>
                <a:tailEnd type="none" w="med" len="med"/>
              </a:ln>
            </p:spPr>
            <p:txBody>
              <a:bodyPr/>
              <a:lstStyle/>
              <a:p>
                <a:endParaRPr/>
              </a:p>
            </p:txBody>
          </p:sp>
          <p:sp>
            <p:nvSpPr>
              <p:cNvPr id="106" name="Line 54"/>
              <p:cNvSpPr/>
              <p:nvPr>
                <p:custDataLst>
                  <p:tags r:id="rId32"/>
                </p:custDataLst>
              </p:nvPr>
            </p:nvSpPr>
            <p:spPr>
              <a:xfrm flipH="1">
                <a:off x="144" y="0"/>
                <a:ext cx="480" cy="1111"/>
              </a:xfrm>
              <a:prstGeom prst="line">
                <a:avLst/>
              </a:prstGeom>
              <a:ln w="19050" cap="flat" cmpd="sng">
                <a:solidFill>
                  <a:schemeClr val="tx1"/>
                </a:solidFill>
                <a:prstDash val="dash"/>
                <a:headEnd type="none" w="med" len="med"/>
                <a:tailEnd type="none" w="med" len="med"/>
              </a:ln>
            </p:spPr>
            <p:txBody>
              <a:bodyPr/>
              <a:lstStyle/>
              <a:p>
                <a:endParaRPr/>
              </a:p>
            </p:txBody>
          </p:sp>
          <p:sp>
            <p:nvSpPr>
              <p:cNvPr id="107" name="Line 55"/>
              <p:cNvSpPr/>
              <p:nvPr>
                <p:custDataLst>
                  <p:tags r:id="rId33"/>
                </p:custDataLst>
              </p:nvPr>
            </p:nvSpPr>
            <p:spPr>
              <a:xfrm flipH="1">
                <a:off x="0"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108" name="Line 56"/>
              <p:cNvSpPr/>
              <p:nvPr>
                <p:custDataLst>
                  <p:tags r:id="rId34"/>
                </p:custDataLst>
              </p:nvPr>
            </p:nvSpPr>
            <p:spPr>
              <a:xfrm>
                <a:off x="659"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109" name="Line 57"/>
              <p:cNvSpPr/>
              <p:nvPr>
                <p:custDataLst>
                  <p:tags r:id="rId35"/>
                </p:custDataLst>
              </p:nvPr>
            </p:nvSpPr>
            <p:spPr>
              <a:xfrm flipH="1">
                <a:off x="531" y="48"/>
                <a:ext cx="100" cy="1063"/>
              </a:xfrm>
              <a:prstGeom prst="line">
                <a:avLst/>
              </a:prstGeom>
              <a:ln w="19050" cap="flat" cmpd="sng">
                <a:solidFill>
                  <a:schemeClr val="tx1"/>
                </a:solidFill>
                <a:prstDash val="dash"/>
                <a:headEnd type="none" w="med" len="med"/>
                <a:tailEnd type="none" w="med" len="med"/>
              </a:ln>
            </p:spPr>
            <p:txBody>
              <a:bodyPr/>
              <a:lstStyle/>
              <a:p>
                <a:endParaRPr/>
              </a:p>
            </p:txBody>
          </p:sp>
          <p:sp>
            <p:nvSpPr>
              <p:cNvPr id="110" name="Line 58"/>
              <p:cNvSpPr/>
              <p:nvPr>
                <p:custDataLst>
                  <p:tags r:id="rId36"/>
                </p:custDataLst>
              </p:nvPr>
            </p:nvSpPr>
            <p:spPr>
              <a:xfrm>
                <a:off x="673" y="55"/>
                <a:ext cx="541" cy="1056"/>
              </a:xfrm>
              <a:prstGeom prst="line">
                <a:avLst/>
              </a:prstGeom>
              <a:ln w="19050" cap="flat" cmpd="sng">
                <a:solidFill>
                  <a:schemeClr val="tx1"/>
                </a:solidFill>
                <a:prstDash val="dash"/>
                <a:headEnd type="none" w="med" len="med"/>
                <a:tailEnd type="none" w="med" len="med"/>
              </a:ln>
            </p:spPr>
            <p:txBody>
              <a:bodyPr/>
              <a:lstStyle/>
              <a:p>
                <a:endParaRPr/>
              </a:p>
            </p:txBody>
          </p:sp>
        </p:grpSp>
        <p:grpSp>
          <p:nvGrpSpPr>
            <p:cNvPr id="86" name="Group 59"/>
            <p:cNvGrpSpPr/>
            <p:nvPr>
              <p:custDataLst>
                <p:tags r:id="rId12"/>
              </p:custDataLst>
            </p:nvPr>
          </p:nvGrpSpPr>
          <p:grpSpPr>
            <a:xfrm>
              <a:off x="7726343" y="2052638"/>
              <a:ext cx="173038" cy="617538"/>
              <a:chOff x="0" y="0"/>
              <a:chExt cx="418" cy="1500"/>
            </a:xfrm>
          </p:grpSpPr>
          <p:sp>
            <p:nvSpPr>
              <p:cNvPr id="100" name="Oval 60"/>
              <p:cNvSpPr/>
              <p:nvPr>
                <p:custDataLst>
                  <p:tags r:id="rId26"/>
                </p:custDataLst>
              </p:nvPr>
            </p:nvSpPr>
            <p:spPr>
              <a:xfrm rot="4465747">
                <a:off x="-321" y="343"/>
                <a:ext cx="816"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1" name="Oval 61"/>
              <p:cNvSpPr/>
              <p:nvPr>
                <p:custDataLst>
                  <p:tags r:id="rId27"/>
                </p:custDataLst>
              </p:nvPr>
            </p:nvSpPr>
            <p:spPr>
              <a:xfrm rot="4275617">
                <a:off x="-26" y="1051"/>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2" name="Oval 62"/>
              <p:cNvSpPr/>
              <p:nvPr>
                <p:custDataLst>
                  <p:tags r:id="rId28"/>
                </p:custDataLst>
              </p:nvPr>
            </p:nvSpPr>
            <p:spPr>
              <a:xfrm rot="6530870">
                <a:off x="-296" y="1047"/>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3" name="Oval 63"/>
              <p:cNvSpPr/>
              <p:nvPr>
                <p:custDataLst>
                  <p:tags r:id="rId29"/>
                </p:custDataLst>
              </p:nvPr>
            </p:nvSpPr>
            <p:spPr>
              <a:xfrm rot="6252731">
                <a:off x="-56" y="296"/>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4" name="Oval 64"/>
              <p:cNvSpPr/>
              <p:nvPr>
                <p:custDataLst>
                  <p:tags r:id="rId30"/>
                </p:custDataLst>
              </p:nvPr>
            </p:nvSpPr>
            <p:spPr>
              <a:xfrm rot="5046658">
                <a:off x="127" y="687"/>
                <a:ext cx="148" cy="148"/>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7" name="Group 65"/>
            <p:cNvGrpSpPr/>
            <p:nvPr>
              <p:custDataLst>
                <p:tags r:id="rId13"/>
              </p:custDataLst>
            </p:nvPr>
          </p:nvGrpSpPr>
          <p:grpSpPr>
            <a:xfrm flipV="1">
              <a:off x="6340455" y="2527300"/>
              <a:ext cx="1470025" cy="1271588"/>
              <a:chOff x="0" y="0"/>
              <a:chExt cx="1283" cy="1111"/>
            </a:xfrm>
          </p:grpSpPr>
          <p:sp>
            <p:nvSpPr>
              <p:cNvPr id="94" name="Line 66"/>
              <p:cNvSpPr/>
              <p:nvPr>
                <p:custDataLst>
                  <p:tags r:id="rId20"/>
                </p:custDataLst>
              </p:nvPr>
            </p:nvSpPr>
            <p:spPr>
              <a:xfrm rot="191525">
                <a:off x="608" y="0"/>
                <a:ext cx="302" cy="1015"/>
              </a:xfrm>
              <a:prstGeom prst="line">
                <a:avLst/>
              </a:prstGeom>
              <a:ln w="19050" cap="flat" cmpd="sng">
                <a:solidFill>
                  <a:schemeClr val="tx1"/>
                </a:solidFill>
                <a:prstDash val="dash"/>
                <a:headEnd type="none" w="med" len="med"/>
                <a:tailEnd type="none" w="med" len="med"/>
              </a:ln>
            </p:spPr>
            <p:txBody>
              <a:bodyPr/>
              <a:lstStyle/>
              <a:p>
                <a:endParaRPr/>
              </a:p>
            </p:txBody>
          </p:sp>
          <p:sp>
            <p:nvSpPr>
              <p:cNvPr id="95" name="Line 67"/>
              <p:cNvSpPr/>
              <p:nvPr>
                <p:custDataLst>
                  <p:tags r:id="rId21"/>
                </p:custDataLst>
              </p:nvPr>
            </p:nvSpPr>
            <p:spPr>
              <a:xfrm flipH="1">
                <a:off x="144" y="0"/>
                <a:ext cx="480" cy="1111"/>
              </a:xfrm>
              <a:prstGeom prst="line">
                <a:avLst/>
              </a:prstGeom>
              <a:ln w="19050" cap="flat" cmpd="sng">
                <a:solidFill>
                  <a:schemeClr val="tx1"/>
                </a:solidFill>
                <a:prstDash val="dash"/>
                <a:headEnd type="none" w="med" len="med"/>
                <a:tailEnd type="none" w="med" len="med"/>
              </a:ln>
            </p:spPr>
            <p:txBody>
              <a:bodyPr/>
              <a:lstStyle/>
              <a:p>
                <a:endParaRPr/>
              </a:p>
            </p:txBody>
          </p:sp>
          <p:sp>
            <p:nvSpPr>
              <p:cNvPr id="96" name="Line 68"/>
              <p:cNvSpPr/>
              <p:nvPr>
                <p:custDataLst>
                  <p:tags r:id="rId22"/>
                </p:custDataLst>
              </p:nvPr>
            </p:nvSpPr>
            <p:spPr>
              <a:xfrm flipH="1">
                <a:off x="0"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97" name="Line 69"/>
              <p:cNvSpPr/>
              <p:nvPr>
                <p:custDataLst>
                  <p:tags r:id="rId23"/>
                </p:custDataLst>
              </p:nvPr>
            </p:nvSpPr>
            <p:spPr>
              <a:xfrm>
                <a:off x="659"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98" name="Line 70"/>
              <p:cNvSpPr/>
              <p:nvPr>
                <p:custDataLst>
                  <p:tags r:id="rId24"/>
                </p:custDataLst>
              </p:nvPr>
            </p:nvSpPr>
            <p:spPr>
              <a:xfrm flipH="1">
                <a:off x="531" y="48"/>
                <a:ext cx="100" cy="1063"/>
              </a:xfrm>
              <a:prstGeom prst="line">
                <a:avLst/>
              </a:prstGeom>
              <a:ln w="19050" cap="flat" cmpd="sng">
                <a:solidFill>
                  <a:schemeClr val="tx1"/>
                </a:solidFill>
                <a:prstDash val="dash"/>
                <a:headEnd type="none" w="med" len="med"/>
                <a:tailEnd type="none" w="med" len="med"/>
              </a:ln>
            </p:spPr>
            <p:txBody>
              <a:bodyPr/>
              <a:lstStyle/>
              <a:p>
                <a:endParaRPr/>
              </a:p>
            </p:txBody>
          </p:sp>
          <p:sp>
            <p:nvSpPr>
              <p:cNvPr id="99" name="Line 71"/>
              <p:cNvSpPr/>
              <p:nvPr>
                <p:custDataLst>
                  <p:tags r:id="rId25"/>
                </p:custDataLst>
              </p:nvPr>
            </p:nvSpPr>
            <p:spPr>
              <a:xfrm>
                <a:off x="673" y="55"/>
                <a:ext cx="541" cy="1056"/>
              </a:xfrm>
              <a:prstGeom prst="line">
                <a:avLst/>
              </a:prstGeom>
              <a:ln w="19050" cap="flat" cmpd="sng">
                <a:solidFill>
                  <a:schemeClr val="tx1"/>
                </a:solidFill>
                <a:prstDash val="dash"/>
                <a:headEnd type="none" w="med" len="med"/>
                <a:tailEnd type="none" w="med" len="med"/>
              </a:ln>
            </p:spPr>
            <p:txBody>
              <a:bodyPr/>
              <a:lstStyle/>
              <a:p>
                <a:endParaRPr/>
              </a:p>
            </p:txBody>
          </p:sp>
        </p:grpSp>
        <p:grpSp>
          <p:nvGrpSpPr>
            <p:cNvPr id="88" name="Group 72"/>
            <p:cNvGrpSpPr/>
            <p:nvPr>
              <p:custDataLst>
                <p:tags r:id="rId14"/>
              </p:custDataLst>
            </p:nvPr>
          </p:nvGrpSpPr>
          <p:grpSpPr>
            <a:xfrm rot="21356718">
              <a:off x="6288068" y="1812925"/>
              <a:ext cx="309563" cy="1112838"/>
              <a:chOff x="0" y="0"/>
              <a:chExt cx="418" cy="1500"/>
            </a:xfrm>
          </p:grpSpPr>
          <p:sp>
            <p:nvSpPr>
              <p:cNvPr id="89" name="Oval 73"/>
              <p:cNvSpPr/>
              <p:nvPr>
                <p:custDataLst>
                  <p:tags r:id="rId15"/>
                </p:custDataLst>
              </p:nvPr>
            </p:nvSpPr>
            <p:spPr>
              <a:xfrm rot="4465747">
                <a:off x="-321" y="343"/>
                <a:ext cx="816"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0" name="Oval 74"/>
              <p:cNvSpPr/>
              <p:nvPr>
                <p:custDataLst>
                  <p:tags r:id="rId16"/>
                </p:custDataLst>
              </p:nvPr>
            </p:nvSpPr>
            <p:spPr>
              <a:xfrm rot="4275617">
                <a:off x="-26" y="1051"/>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1" name="Oval 75"/>
              <p:cNvSpPr/>
              <p:nvPr>
                <p:custDataLst>
                  <p:tags r:id="rId17"/>
                </p:custDataLst>
              </p:nvPr>
            </p:nvSpPr>
            <p:spPr>
              <a:xfrm rot="6530870">
                <a:off x="-296" y="1047"/>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2" name="Oval 76"/>
              <p:cNvSpPr/>
              <p:nvPr>
                <p:custDataLst>
                  <p:tags r:id="rId18"/>
                </p:custDataLst>
              </p:nvPr>
            </p:nvSpPr>
            <p:spPr>
              <a:xfrm rot="6252731">
                <a:off x="-56" y="296"/>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3" name="Oval 77"/>
              <p:cNvSpPr/>
              <p:nvPr>
                <p:custDataLst>
                  <p:tags r:id="rId19"/>
                </p:custDataLst>
              </p:nvPr>
            </p:nvSpPr>
            <p:spPr>
              <a:xfrm rot="5046658">
                <a:off x="127" y="687"/>
                <a:ext cx="148" cy="148"/>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sp>
        <p:nvSpPr>
          <p:cNvPr id="156" name="Text Box 79"/>
          <p:cNvSpPr txBox="1"/>
          <p:nvPr>
            <p:custDataLst>
              <p:tags r:id="rId4"/>
            </p:custDataLst>
          </p:nvPr>
        </p:nvSpPr>
        <p:spPr>
          <a:xfrm>
            <a:off x="488315" y="3887470"/>
            <a:ext cx="4187190" cy="52197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四分体排列于赤道板两侧</a:t>
            </a:r>
          </a:p>
        </p:txBody>
      </p:sp>
      <p:sp>
        <p:nvSpPr>
          <p:cNvPr id="157" name="Text Box 80"/>
          <p:cNvSpPr txBox="1"/>
          <p:nvPr>
            <p:custDataLst>
              <p:tags r:id="rId5"/>
            </p:custDataLst>
          </p:nvPr>
        </p:nvSpPr>
        <p:spPr>
          <a:xfrm>
            <a:off x="5308006" y="3945387"/>
            <a:ext cx="3663547" cy="52322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着丝粒排布于赤道板</a:t>
            </a:r>
          </a:p>
        </p:txBody>
      </p:sp>
      <p:sp>
        <p:nvSpPr>
          <p:cNvPr id="158" name="Text Box 79"/>
          <p:cNvSpPr txBox="1">
            <a:spLocks noChangeArrowheads="1"/>
          </p:cNvSpPr>
          <p:nvPr>
            <p:custDataLst>
              <p:tags r:id="rId6"/>
            </p:custDataLst>
          </p:nvPr>
        </p:nvSpPr>
        <p:spPr bwMode="auto">
          <a:xfrm>
            <a:off x="608170" y="4458638"/>
            <a:ext cx="3167063" cy="584200"/>
          </a:xfrm>
          <a:prstGeom prst="rect">
            <a:avLst/>
          </a:prstGeom>
          <a:noFill/>
          <a:ln>
            <a:noFill/>
          </a:ln>
          <a:effectLst/>
        </p:spPr>
        <p:txBody>
          <a:bodyPr>
            <a:spAutoFit/>
          </a:bodyPr>
          <a:lstStyle/>
          <a:p>
            <a:pPr marR="0" defTabSz="914400">
              <a:spcBef>
                <a:spcPct val="50000"/>
              </a:spcBef>
              <a:buClrTx/>
              <a:buSzTx/>
              <a:buFontTx/>
              <a:defRPr/>
            </a:pPr>
            <a:r>
              <a:rPr lang="zh-CN" altLang="en-US" sz="3200" b="1">
                <a:solidFill>
                  <a:srgbClr val="800000"/>
                </a:solidFill>
                <a:effectLst>
                  <a:outerShdw blurRad="38100" dist="38100" dir="2700000" algn="tl">
                    <a:srgbClr val="C0C0C0"/>
                  </a:outerShdw>
                </a:effectLst>
              </a:rPr>
              <a:t>减数分裂</a:t>
            </a:r>
            <a:r>
              <a:rPr lang="en-US" altLang="zh-CN" sz="3200" b="1">
                <a:solidFill>
                  <a:srgbClr val="800000"/>
                </a:solidFill>
                <a:effectLst>
                  <a:outerShdw blurRad="38100" dist="38100" dir="2700000" algn="tl">
                    <a:srgbClr val="C0C0C0"/>
                  </a:outerShdw>
                </a:effectLst>
              </a:rPr>
              <a:t>Ⅰ</a:t>
            </a:r>
            <a:r>
              <a:rPr lang="zh-CN" altLang="en-US" sz="3200" b="1">
                <a:solidFill>
                  <a:srgbClr val="800000"/>
                </a:solidFill>
                <a:effectLst>
                  <a:outerShdw blurRad="38100" dist="38100" dir="2700000" algn="tl">
                    <a:srgbClr val="C0C0C0"/>
                  </a:outerShdw>
                </a:effectLst>
              </a:rPr>
              <a:t>中</a:t>
            </a:r>
            <a:r>
              <a:rPr lang="zh-CN" altLang="zh-CN" sz="3200" b="1">
                <a:solidFill>
                  <a:srgbClr val="800000"/>
                </a:solidFill>
                <a:effectLst>
                  <a:outerShdw blurRad="38100" dist="38100" dir="2700000" algn="tl">
                    <a:srgbClr val="C0C0C0"/>
                  </a:outerShdw>
                </a:effectLst>
              </a:rPr>
              <a:t>期 </a:t>
            </a:r>
          </a:p>
        </p:txBody>
      </p:sp>
      <p:sp>
        <p:nvSpPr>
          <p:cNvPr id="159" name="Text Box 79"/>
          <p:cNvSpPr txBox="1">
            <a:spLocks noChangeArrowheads="1"/>
          </p:cNvSpPr>
          <p:nvPr>
            <p:custDataLst>
              <p:tags r:id="rId7"/>
            </p:custDataLst>
          </p:nvPr>
        </p:nvSpPr>
        <p:spPr bwMode="auto">
          <a:xfrm>
            <a:off x="5798918" y="4410573"/>
            <a:ext cx="2821205" cy="584200"/>
          </a:xfrm>
          <a:prstGeom prst="rect">
            <a:avLst/>
          </a:prstGeom>
          <a:noFill/>
          <a:ln>
            <a:noFill/>
          </a:ln>
          <a:effectLst/>
        </p:spPr>
        <p:txBody>
          <a:bodyPr wrap="square">
            <a:spAutoFit/>
          </a:bodyPr>
          <a:lstStyle/>
          <a:p>
            <a:pPr>
              <a:spcBef>
                <a:spcPct val="50000"/>
              </a:spcBef>
              <a:buFontTx/>
              <a:defRPr/>
            </a:pPr>
            <a:r>
              <a:rPr lang="zh-CN" altLang="en-US" sz="3200" b="1">
                <a:solidFill>
                  <a:srgbClr val="800000"/>
                </a:solidFill>
                <a:effectLst>
                  <a:outerShdw blurRad="38100" dist="38100" dir="2700000" algn="tl">
                    <a:srgbClr val="C0C0C0"/>
                  </a:outerShdw>
                </a:effectLst>
              </a:rPr>
              <a:t>有丝分裂中</a:t>
            </a:r>
            <a:r>
              <a:rPr lang="zh-CN" altLang="zh-CN" sz="3200" b="1">
                <a:solidFill>
                  <a:srgbClr val="800000"/>
                </a:solidFill>
                <a:effectLst>
                  <a:outerShdw blurRad="38100" dist="38100" dir="2700000" algn="tl">
                    <a:srgbClr val="C0C0C0"/>
                  </a:outerShdw>
                </a:effectLst>
              </a:rPr>
              <a:t>期 </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wipe(left)">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wipe(left)">
                                      <p:cBhvr>
                                        <p:cTn id="12" dur="500"/>
                                        <p:tgtEl>
                                          <p:spTgt spid="15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randombar(horizontal)">
                                      <p:cBhvr>
                                        <p:cTn id="17" dur="500"/>
                                        <p:tgtEl>
                                          <p:spTgt spid="15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randombar(horizontal)">
                                      <p:cBhvr>
                                        <p:cTn id="22"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5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29">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p:nvPr>
            <p:custDataLst>
              <p:tags r:id="rId2"/>
            </p:custDataLst>
          </p:nvPr>
        </p:nvGrpSpPr>
        <p:grpSpPr>
          <a:xfrm>
            <a:off x="374408" y="716084"/>
            <a:ext cx="1981200" cy="3384000"/>
            <a:chOff x="0" y="0"/>
            <a:chExt cx="1248" cy="2208"/>
          </a:xfrm>
        </p:grpSpPr>
        <p:grpSp>
          <p:nvGrpSpPr>
            <p:cNvPr id="86" name="Group 4"/>
            <p:cNvGrpSpPr/>
            <p:nvPr>
              <p:custDataLst>
                <p:tags r:id="rId91"/>
              </p:custDataLst>
            </p:nvPr>
          </p:nvGrpSpPr>
          <p:grpSpPr>
            <a:xfrm rot="-102533" flipV="1">
              <a:off x="0" y="0"/>
              <a:ext cx="1248" cy="2208"/>
              <a:chOff x="0" y="0"/>
              <a:chExt cx="1536" cy="2880"/>
            </a:xfrm>
          </p:grpSpPr>
          <p:sp>
            <p:nvSpPr>
              <p:cNvPr id="121" name="Oval 5"/>
              <p:cNvSpPr/>
              <p:nvPr>
                <p:custDataLst>
                  <p:tags r:id="rId126"/>
                </p:custDataLst>
              </p:nvPr>
            </p:nvSpPr>
            <p:spPr>
              <a:xfrm>
                <a:off x="0" y="0"/>
                <a:ext cx="1536" cy="1536"/>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2" name="Oval 6"/>
              <p:cNvSpPr/>
              <p:nvPr>
                <p:custDataLst>
                  <p:tags r:id="rId127"/>
                </p:custDataLst>
              </p:nvPr>
            </p:nvSpPr>
            <p:spPr>
              <a:xfrm>
                <a:off x="0" y="1344"/>
                <a:ext cx="1536" cy="1536"/>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7" name="Group 7"/>
            <p:cNvGrpSpPr/>
            <p:nvPr>
              <p:custDataLst>
                <p:tags r:id="rId92"/>
              </p:custDataLst>
            </p:nvPr>
          </p:nvGrpSpPr>
          <p:grpSpPr>
            <a:xfrm rot="229974" flipV="1">
              <a:off x="67" y="454"/>
              <a:ext cx="561" cy="184"/>
              <a:chOff x="0" y="0"/>
              <a:chExt cx="1007" cy="384"/>
            </a:xfrm>
          </p:grpSpPr>
          <p:sp>
            <p:nvSpPr>
              <p:cNvPr id="116" name="Oval 8"/>
              <p:cNvSpPr/>
              <p:nvPr>
                <p:custDataLst>
                  <p:tags r:id="rId121"/>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7" name="Oval 9"/>
              <p:cNvSpPr/>
              <p:nvPr>
                <p:custDataLst>
                  <p:tags r:id="rId122"/>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8" name="Oval 10"/>
              <p:cNvSpPr/>
              <p:nvPr>
                <p:custDataLst>
                  <p:tags r:id="rId123"/>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9" name="Oval 11"/>
              <p:cNvSpPr/>
              <p:nvPr>
                <p:custDataLst>
                  <p:tags r:id="rId124"/>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0" name="Oval 12"/>
              <p:cNvSpPr/>
              <p:nvPr>
                <p:custDataLst>
                  <p:tags r:id="rId125"/>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8" name="Group 13"/>
            <p:cNvGrpSpPr/>
            <p:nvPr>
              <p:custDataLst>
                <p:tags r:id="rId93"/>
              </p:custDataLst>
            </p:nvPr>
          </p:nvGrpSpPr>
          <p:grpSpPr>
            <a:xfrm rot="44126" flipV="1">
              <a:off x="101" y="1610"/>
              <a:ext cx="571" cy="184"/>
              <a:chOff x="0" y="0"/>
              <a:chExt cx="625" cy="217"/>
            </a:xfrm>
          </p:grpSpPr>
          <p:sp>
            <p:nvSpPr>
              <p:cNvPr id="111" name="Oval 14"/>
              <p:cNvSpPr/>
              <p:nvPr>
                <p:custDataLst>
                  <p:tags r:id="rId116"/>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2" name="Oval 15"/>
              <p:cNvSpPr/>
              <p:nvPr>
                <p:custDataLst>
                  <p:tags r:id="rId117"/>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3" name="Oval 16"/>
              <p:cNvSpPr/>
              <p:nvPr>
                <p:custDataLst>
                  <p:tags r:id="rId118"/>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4" name="Oval 17"/>
              <p:cNvSpPr/>
              <p:nvPr>
                <p:custDataLst>
                  <p:tags r:id="rId119"/>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5" name="Oval 18"/>
              <p:cNvSpPr/>
              <p:nvPr>
                <p:custDataLst>
                  <p:tags r:id="rId120"/>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9" name="Group 19"/>
            <p:cNvGrpSpPr/>
            <p:nvPr>
              <p:custDataLst>
                <p:tags r:id="rId94"/>
              </p:custDataLst>
            </p:nvPr>
          </p:nvGrpSpPr>
          <p:grpSpPr>
            <a:xfrm rot="44126" flipV="1">
              <a:off x="825" y="1619"/>
              <a:ext cx="306" cy="105"/>
              <a:chOff x="0" y="0"/>
              <a:chExt cx="625" cy="217"/>
            </a:xfrm>
          </p:grpSpPr>
          <p:sp>
            <p:nvSpPr>
              <p:cNvPr id="106" name="Oval 20"/>
              <p:cNvSpPr/>
              <p:nvPr>
                <p:custDataLst>
                  <p:tags r:id="rId111"/>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7" name="Oval 21"/>
              <p:cNvSpPr/>
              <p:nvPr>
                <p:custDataLst>
                  <p:tags r:id="rId112"/>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8" name="Oval 22"/>
              <p:cNvSpPr/>
              <p:nvPr>
                <p:custDataLst>
                  <p:tags r:id="rId113"/>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9" name="Oval 23"/>
              <p:cNvSpPr/>
              <p:nvPr>
                <p:custDataLst>
                  <p:tags r:id="rId114"/>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0" name="Oval 24"/>
              <p:cNvSpPr/>
              <p:nvPr>
                <p:custDataLst>
                  <p:tags r:id="rId115"/>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90" name="Group 25"/>
            <p:cNvGrpSpPr/>
            <p:nvPr>
              <p:custDataLst>
                <p:tags r:id="rId95"/>
              </p:custDataLst>
            </p:nvPr>
          </p:nvGrpSpPr>
          <p:grpSpPr>
            <a:xfrm rot="229974" flipV="1">
              <a:off x="762" y="463"/>
              <a:ext cx="311" cy="105"/>
              <a:chOff x="0" y="0"/>
              <a:chExt cx="1007" cy="384"/>
            </a:xfrm>
          </p:grpSpPr>
          <p:sp>
            <p:nvSpPr>
              <p:cNvPr id="101" name="Oval 26"/>
              <p:cNvSpPr/>
              <p:nvPr>
                <p:custDataLst>
                  <p:tags r:id="rId106"/>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2" name="Oval 27"/>
              <p:cNvSpPr/>
              <p:nvPr>
                <p:custDataLst>
                  <p:tags r:id="rId107"/>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3" name="Oval 28"/>
              <p:cNvSpPr/>
              <p:nvPr>
                <p:custDataLst>
                  <p:tags r:id="rId108"/>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4" name="Oval 29"/>
              <p:cNvSpPr/>
              <p:nvPr>
                <p:custDataLst>
                  <p:tags r:id="rId109"/>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5" name="Oval 30"/>
              <p:cNvSpPr/>
              <p:nvPr>
                <p:custDataLst>
                  <p:tags r:id="rId110"/>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91" name="Freeform 31"/>
            <p:cNvSpPr/>
            <p:nvPr>
              <p:custDataLst>
                <p:tags r:id="rId96"/>
              </p:custDataLst>
            </p:nvPr>
          </p:nvSpPr>
          <p:spPr>
            <a:xfrm rot="44126">
              <a:off x="364" y="84"/>
              <a:ext cx="223" cy="421"/>
            </a:xfrm>
            <a:custGeom>
              <a:avLst/>
              <a:gdLst>
                <a:gd name="txL" fmla="*/ 0 w 432"/>
                <a:gd name="txT" fmla="*/ 0 h 528"/>
                <a:gd name="txR" fmla="*/ 432 w 432"/>
                <a:gd name="txB" fmla="*/ 528 h 528"/>
              </a:gdLst>
              <a:ahLst/>
              <a:cxnLst>
                <a:cxn ang="0">
                  <a:pos x="1" y="0"/>
                </a:cxn>
                <a:cxn ang="0">
                  <a:pos x="1" y="8"/>
                </a:cxn>
                <a:cxn ang="0">
                  <a:pos x="1" y="24"/>
                </a:cxn>
                <a:cxn ang="0">
                  <a:pos x="0" y="44"/>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2" name="Freeform 32"/>
            <p:cNvSpPr/>
            <p:nvPr>
              <p:custDataLst>
                <p:tags r:id="rId97"/>
              </p:custDataLst>
            </p:nvPr>
          </p:nvSpPr>
          <p:spPr>
            <a:xfrm rot="-249191" flipH="1">
              <a:off x="727" y="72"/>
              <a:ext cx="195" cy="447"/>
            </a:xfrm>
            <a:custGeom>
              <a:avLst/>
              <a:gdLst>
                <a:gd name="txL" fmla="*/ 0 w 432"/>
                <a:gd name="txT" fmla="*/ 0 h 528"/>
                <a:gd name="txR" fmla="*/ 432 w 432"/>
                <a:gd name="txB" fmla="*/ 528 h 528"/>
              </a:gdLst>
              <a:ahLst/>
              <a:cxnLst>
                <a:cxn ang="0">
                  <a:pos x="0" y="0"/>
                </a:cxn>
                <a:cxn ang="0">
                  <a:pos x="0" y="15"/>
                </a:cxn>
                <a:cxn ang="0">
                  <a:pos x="0" y="46"/>
                </a:cxn>
                <a:cxn ang="0">
                  <a:pos x="0" y="85"/>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3" name="Freeform 33"/>
            <p:cNvSpPr/>
            <p:nvPr>
              <p:custDataLst>
                <p:tags r:id="rId98"/>
              </p:custDataLst>
            </p:nvPr>
          </p:nvSpPr>
          <p:spPr>
            <a:xfrm rot="-249191" flipV="1">
              <a:off x="413" y="1714"/>
              <a:ext cx="168" cy="395"/>
            </a:xfrm>
            <a:custGeom>
              <a:avLst/>
              <a:gdLst>
                <a:gd name="txL" fmla="*/ 0 w 432"/>
                <a:gd name="txT" fmla="*/ 0 h 528"/>
                <a:gd name="txR" fmla="*/ 432 w 432"/>
                <a:gd name="txB" fmla="*/ 528 h 528"/>
              </a:gdLst>
              <a:ahLst/>
              <a:cxnLst>
                <a:cxn ang="0">
                  <a:pos x="0" y="0"/>
                </a:cxn>
                <a:cxn ang="0">
                  <a:pos x="0" y="4"/>
                </a:cxn>
                <a:cxn ang="0">
                  <a:pos x="0" y="12"/>
                </a:cxn>
                <a:cxn ang="0">
                  <a:pos x="0" y="2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4" name="Freeform 34"/>
            <p:cNvSpPr/>
            <p:nvPr>
              <p:custDataLst>
                <p:tags r:id="rId99"/>
              </p:custDataLst>
            </p:nvPr>
          </p:nvSpPr>
          <p:spPr>
            <a:xfrm rot="44126" flipH="1" flipV="1">
              <a:off x="802" y="1674"/>
              <a:ext cx="195" cy="420"/>
            </a:xfrm>
            <a:custGeom>
              <a:avLst/>
              <a:gdLst>
                <a:gd name="txL" fmla="*/ 0 w 432"/>
                <a:gd name="txT" fmla="*/ 0 h 528"/>
                <a:gd name="txR" fmla="*/ 432 w 432"/>
                <a:gd name="txB" fmla="*/ 528 h 528"/>
              </a:gdLst>
              <a:ahLst/>
              <a:cxnLst>
                <a:cxn ang="0">
                  <a:pos x="0" y="0"/>
                </a:cxn>
                <a:cxn ang="0">
                  <a:pos x="0" y="8"/>
                </a:cxn>
                <a:cxn ang="0">
                  <a:pos x="0" y="23"/>
                </a:cxn>
                <a:cxn ang="0">
                  <a:pos x="0" y="43"/>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5" name="Freeform 35"/>
            <p:cNvSpPr/>
            <p:nvPr>
              <p:custDataLst>
                <p:tags r:id="rId100"/>
              </p:custDataLst>
            </p:nvPr>
          </p:nvSpPr>
          <p:spPr>
            <a:xfrm rot="-249191" flipV="1">
              <a:off x="251" y="1872"/>
              <a:ext cx="304" cy="265"/>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6" name="Freeform 36"/>
            <p:cNvSpPr/>
            <p:nvPr>
              <p:custDataLst>
                <p:tags r:id="rId101"/>
              </p:custDataLst>
            </p:nvPr>
          </p:nvSpPr>
          <p:spPr>
            <a:xfrm rot="44126" flipH="1" flipV="1">
              <a:off x="834" y="1802"/>
              <a:ext cx="306" cy="316"/>
            </a:xfrm>
            <a:custGeom>
              <a:avLst/>
              <a:gdLst>
                <a:gd name="txL" fmla="*/ 0 w 432"/>
                <a:gd name="txT" fmla="*/ 0 h 528"/>
                <a:gd name="txR" fmla="*/ 432 w 432"/>
                <a:gd name="txB" fmla="*/ 528 h 528"/>
              </a:gdLst>
              <a:ahLst/>
              <a:cxnLst>
                <a:cxn ang="0">
                  <a:pos x="10" y="0"/>
                </a:cxn>
                <a:cxn ang="0">
                  <a:pos x="6" y="1"/>
                </a:cxn>
                <a:cxn ang="0">
                  <a:pos x="2"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7" name="Freeform 37"/>
            <p:cNvSpPr/>
            <p:nvPr>
              <p:custDataLst>
                <p:tags r:id="rId102"/>
              </p:custDataLst>
            </p:nvPr>
          </p:nvSpPr>
          <p:spPr>
            <a:xfrm rot="-249192" flipH="1" flipV="1">
              <a:off x="693" y="1758"/>
              <a:ext cx="85" cy="316"/>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8" name="Freeform 38"/>
            <p:cNvSpPr/>
            <p:nvPr>
              <p:custDataLst>
                <p:tags r:id="rId103"/>
              </p:custDataLst>
            </p:nvPr>
          </p:nvSpPr>
          <p:spPr>
            <a:xfrm rot="44126">
              <a:off x="168" y="85"/>
              <a:ext cx="305" cy="265"/>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9" name="Freeform 39"/>
            <p:cNvSpPr/>
            <p:nvPr>
              <p:custDataLst>
                <p:tags r:id="rId104"/>
              </p:custDataLst>
            </p:nvPr>
          </p:nvSpPr>
          <p:spPr>
            <a:xfrm rot="-249191" flipH="1">
              <a:off x="724" y="42"/>
              <a:ext cx="305" cy="265"/>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00" name="Freeform 40"/>
            <p:cNvSpPr/>
            <p:nvPr>
              <p:custDataLst>
                <p:tags r:id="rId105"/>
              </p:custDataLst>
            </p:nvPr>
          </p:nvSpPr>
          <p:spPr>
            <a:xfrm rot="44125" flipH="1">
              <a:off x="643" y="102"/>
              <a:ext cx="85" cy="316"/>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grpSp>
      <p:grpSp>
        <p:nvGrpSpPr>
          <p:cNvPr id="6" name="Group 41"/>
          <p:cNvGrpSpPr/>
          <p:nvPr>
            <p:custDataLst>
              <p:tags r:id="rId3"/>
            </p:custDataLst>
          </p:nvPr>
        </p:nvGrpSpPr>
        <p:grpSpPr>
          <a:xfrm>
            <a:off x="3036652" y="663778"/>
            <a:ext cx="1981200" cy="3384000"/>
            <a:chOff x="0" y="0"/>
            <a:chExt cx="1248" cy="2217"/>
          </a:xfrm>
        </p:grpSpPr>
        <p:grpSp>
          <p:nvGrpSpPr>
            <p:cNvPr id="49" name="Group 42"/>
            <p:cNvGrpSpPr/>
            <p:nvPr>
              <p:custDataLst>
                <p:tags r:id="rId54"/>
              </p:custDataLst>
            </p:nvPr>
          </p:nvGrpSpPr>
          <p:grpSpPr>
            <a:xfrm>
              <a:off x="0" y="0"/>
              <a:ext cx="1248" cy="2217"/>
              <a:chOff x="0" y="0"/>
              <a:chExt cx="1536" cy="2880"/>
            </a:xfrm>
          </p:grpSpPr>
          <p:sp>
            <p:nvSpPr>
              <p:cNvPr id="84" name="Oval 43"/>
              <p:cNvSpPr/>
              <p:nvPr>
                <p:custDataLst>
                  <p:tags r:id="rId89"/>
                </p:custDataLst>
              </p:nvPr>
            </p:nvSpPr>
            <p:spPr>
              <a:xfrm>
                <a:off x="0" y="0"/>
                <a:ext cx="1536" cy="1536"/>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5" name="Oval 44"/>
              <p:cNvSpPr/>
              <p:nvPr>
                <p:custDataLst>
                  <p:tags r:id="rId90"/>
                </p:custDataLst>
              </p:nvPr>
            </p:nvSpPr>
            <p:spPr>
              <a:xfrm>
                <a:off x="0" y="1344"/>
                <a:ext cx="1536" cy="1536"/>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0" name="Group 45"/>
            <p:cNvGrpSpPr/>
            <p:nvPr>
              <p:custDataLst>
                <p:tags r:id="rId55"/>
              </p:custDataLst>
            </p:nvPr>
          </p:nvGrpSpPr>
          <p:grpSpPr>
            <a:xfrm rot="-332507">
              <a:off x="84" y="1584"/>
              <a:ext cx="561" cy="184"/>
              <a:chOff x="0" y="0"/>
              <a:chExt cx="1007" cy="384"/>
            </a:xfrm>
          </p:grpSpPr>
          <p:sp>
            <p:nvSpPr>
              <p:cNvPr id="79" name="Oval 46"/>
              <p:cNvSpPr/>
              <p:nvPr>
                <p:custDataLst>
                  <p:tags r:id="rId84"/>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0" name="Oval 47"/>
              <p:cNvSpPr/>
              <p:nvPr>
                <p:custDataLst>
                  <p:tags r:id="rId85"/>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1" name="Oval 48"/>
              <p:cNvSpPr/>
              <p:nvPr>
                <p:custDataLst>
                  <p:tags r:id="rId86"/>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2" name="Oval 49"/>
              <p:cNvSpPr/>
              <p:nvPr>
                <p:custDataLst>
                  <p:tags r:id="rId87"/>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3" name="Oval 50"/>
              <p:cNvSpPr/>
              <p:nvPr>
                <p:custDataLst>
                  <p:tags r:id="rId88"/>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1" name="Group 51"/>
            <p:cNvGrpSpPr/>
            <p:nvPr>
              <p:custDataLst>
                <p:tags r:id="rId56"/>
              </p:custDataLst>
            </p:nvPr>
          </p:nvGrpSpPr>
          <p:grpSpPr>
            <a:xfrm rot="-146658">
              <a:off x="84" y="422"/>
              <a:ext cx="571" cy="185"/>
              <a:chOff x="0" y="0"/>
              <a:chExt cx="625" cy="217"/>
            </a:xfrm>
          </p:grpSpPr>
          <p:sp>
            <p:nvSpPr>
              <p:cNvPr id="74" name="Oval 52"/>
              <p:cNvSpPr/>
              <p:nvPr>
                <p:custDataLst>
                  <p:tags r:id="rId79"/>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5" name="Oval 53"/>
              <p:cNvSpPr/>
              <p:nvPr>
                <p:custDataLst>
                  <p:tags r:id="rId80"/>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6" name="Oval 54"/>
              <p:cNvSpPr/>
              <p:nvPr>
                <p:custDataLst>
                  <p:tags r:id="rId81"/>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7" name="Oval 55"/>
              <p:cNvSpPr/>
              <p:nvPr>
                <p:custDataLst>
                  <p:tags r:id="rId82"/>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8" name="Oval 56"/>
              <p:cNvSpPr/>
              <p:nvPr>
                <p:custDataLst>
                  <p:tags r:id="rId83"/>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2" name="Group 57"/>
            <p:cNvGrpSpPr/>
            <p:nvPr>
              <p:custDataLst>
                <p:tags r:id="rId57"/>
              </p:custDataLst>
            </p:nvPr>
          </p:nvGrpSpPr>
          <p:grpSpPr>
            <a:xfrm rot="-146658">
              <a:off x="804" y="1607"/>
              <a:ext cx="307" cy="106"/>
              <a:chOff x="0" y="0"/>
              <a:chExt cx="625" cy="217"/>
            </a:xfrm>
          </p:grpSpPr>
          <p:sp>
            <p:nvSpPr>
              <p:cNvPr id="69" name="Oval 58"/>
              <p:cNvSpPr/>
              <p:nvPr>
                <p:custDataLst>
                  <p:tags r:id="rId74"/>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0" name="Oval 59"/>
              <p:cNvSpPr/>
              <p:nvPr>
                <p:custDataLst>
                  <p:tags r:id="rId75"/>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1" name="Oval 60"/>
              <p:cNvSpPr/>
              <p:nvPr>
                <p:custDataLst>
                  <p:tags r:id="rId76"/>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2" name="Oval 61"/>
              <p:cNvSpPr/>
              <p:nvPr>
                <p:custDataLst>
                  <p:tags r:id="rId77"/>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3" name="Oval 62"/>
              <p:cNvSpPr/>
              <p:nvPr>
                <p:custDataLst>
                  <p:tags r:id="rId78"/>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3" name="Group 63"/>
            <p:cNvGrpSpPr/>
            <p:nvPr>
              <p:custDataLst>
                <p:tags r:id="rId58"/>
              </p:custDataLst>
            </p:nvPr>
          </p:nvGrpSpPr>
          <p:grpSpPr>
            <a:xfrm rot="-332507">
              <a:off x="832" y="471"/>
              <a:ext cx="311" cy="106"/>
              <a:chOff x="0" y="0"/>
              <a:chExt cx="1007" cy="384"/>
            </a:xfrm>
          </p:grpSpPr>
          <p:sp>
            <p:nvSpPr>
              <p:cNvPr id="64" name="Oval 64"/>
              <p:cNvSpPr/>
              <p:nvPr>
                <p:custDataLst>
                  <p:tags r:id="rId69"/>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5" name="Oval 65"/>
              <p:cNvSpPr/>
              <p:nvPr>
                <p:custDataLst>
                  <p:tags r:id="rId70"/>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6" name="Oval 66"/>
              <p:cNvSpPr/>
              <p:nvPr>
                <p:custDataLst>
                  <p:tags r:id="rId71"/>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7" name="Oval 67"/>
              <p:cNvSpPr/>
              <p:nvPr>
                <p:custDataLst>
                  <p:tags r:id="rId72"/>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8" name="Oval 68"/>
              <p:cNvSpPr/>
              <p:nvPr>
                <p:custDataLst>
                  <p:tags r:id="rId73"/>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54" name="Freeform 69"/>
            <p:cNvSpPr/>
            <p:nvPr>
              <p:custDataLst>
                <p:tags r:id="rId59"/>
              </p:custDataLst>
            </p:nvPr>
          </p:nvSpPr>
          <p:spPr>
            <a:xfrm rot="-146658" flipV="1">
              <a:off x="389" y="1715"/>
              <a:ext cx="223" cy="422"/>
            </a:xfrm>
            <a:custGeom>
              <a:avLst/>
              <a:gdLst>
                <a:gd name="txL" fmla="*/ 0 w 432"/>
                <a:gd name="txT" fmla="*/ 0 h 528"/>
                <a:gd name="txR" fmla="*/ 432 w 432"/>
                <a:gd name="txB" fmla="*/ 528 h 528"/>
              </a:gdLst>
              <a:ahLst/>
              <a:cxnLst>
                <a:cxn ang="0">
                  <a:pos x="1" y="0"/>
                </a:cxn>
                <a:cxn ang="0">
                  <a:pos x="1" y="9"/>
                </a:cxn>
                <a:cxn ang="0">
                  <a:pos x="1" y="24"/>
                </a:cxn>
                <a:cxn ang="0">
                  <a:pos x="0" y="45"/>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55" name="Freeform 70"/>
            <p:cNvSpPr/>
            <p:nvPr>
              <p:custDataLst>
                <p:tags r:id="rId60"/>
              </p:custDataLst>
            </p:nvPr>
          </p:nvSpPr>
          <p:spPr>
            <a:xfrm rot="146658" flipH="1" flipV="1">
              <a:off x="751" y="1689"/>
              <a:ext cx="195" cy="448"/>
            </a:xfrm>
            <a:custGeom>
              <a:avLst/>
              <a:gdLst>
                <a:gd name="txL" fmla="*/ 0 w 432"/>
                <a:gd name="txT" fmla="*/ 0 h 528"/>
                <a:gd name="txR" fmla="*/ 432 w 432"/>
                <a:gd name="txB" fmla="*/ 528 h 528"/>
              </a:gdLst>
              <a:ahLst/>
              <a:cxnLst>
                <a:cxn ang="0">
                  <a:pos x="0" y="0"/>
                </a:cxn>
                <a:cxn ang="0">
                  <a:pos x="0" y="16"/>
                </a:cxn>
                <a:cxn ang="0">
                  <a:pos x="0" y="47"/>
                </a:cxn>
                <a:cxn ang="0">
                  <a:pos x="0" y="87"/>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56" name="Freeform 71"/>
            <p:cNvSpPr/>
            <p:nvPr>
              <p:custDataLst>
                <p:tags r:id="rId61"/>
              </p:custDataLst>
            </p:nvPr>
          </p:nvSpPr>
          <p:spPr>
            <a:xfrm rot="146658">
              <a:off x="389" y="104"/>
              <a:ext cx="167" cy="396"/>
            </a:xfrm>
            <a:custGeom>
              <a:avLst/>
              <a:gdLst>
                <a:gd name="txL" fmla="*/ 0 w 432"/>
                <a:gd name="txT" fmla="*/ 0 h 528"/>
                <a:gd name="txR" fmla="*/ 432 w 432"/>
                <a:gd name="txB" fmla="*/ 528 h 528"/>
              </a:gdLst>
              <a:ahLst/>
              <a:cxnLst>
                <a:cxn ang="0">
                  <a:pos x="0" y="0"/>
                </a:cxn>
                <a:cxn ang="0">
                  <a:pos x="0" y="4"/>
                </a:cxn>
                <a:cxn ang="0">
                  <a:pos x="0" y="12"/>
                </a:cxn>
                <a:cxn ang="0">
                  <a:pos x="0" y="2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57" name="Freeform 72"/>
            <p:cNvSpPr/>
            <p:nvPr>
              <p:custDataLst>
                <p:tags r:id="rId62"/>
              </p:custDataLst>
            </p:nvPr>
          </p:nvSpPr>
          <p:spPr>
            <a:xfrm rot="-146658" flipH="1">
              <a:off x="779" y="106"/>
              <a:ext cx="195" cy="422"/>
            </a:xfrm>
            <a:custGeom>
              <a:avLst/>
              <a:gdLst>
                <a:gd name="txL" fmla="*/ 0 w 432"/>
                <a:gd name="txT" fmla="*/ 0 h 528"/>
                <a:gd name="txR" fmla="*/ 432 w 432"/>
                <a:gd name="txB" fmla="*/ 528 h 528"/>
              </a:gdLst>
              <a:ahLst/>
              <a:cxnLst>
                <a:cxn ang="0">
                  <a:pos x="0" y="0"/>
                </a:cxn>
                <a:cxn ang="0">
                  <a:pos x="0" y="9"/>
                </a:cxn>
                <a:cxn ang="0">
                  <a:pos x="0" y="24"/>
                </a:cxn>
                <a:cxn ang="0">
                  <a:pos x="0" y="45"/>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58" name="Freeform 73"/>
            <p:cNvSpPr/>
            <p:nvPr>
              <p:custDataLst>
                <p:tags r:id="rId63"/>
              </p:custDataLst>
            </p:nvPr>
          </p:nvSpPr>
          <p:spPr>
            <a:xfrm rot="146658">
              <a:off x="225" y="77"/>
              <a:ext cx="304" cy="267"/>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59" name="Freeform 74"/>
            <p:cNvSpPr/>
            <p:nvPr>
              <p:custDataLst>
                <p:tags r:id="rId64"/>
              </p:custDataLst>
            </p:nvPr>
          </p:nvSpPr>
          <p:spPr>
            <a:xfrm rot="-146658" flipH="1">
              <a:off x="808" y="80"/>
              <a:ext cx="307" cy="317"/>
            </a:xfrm>
            <a:custGeom>
              <a:avLst/>
              <a:gdLst>
                <a:gd name="txL" fmla="*/ 0 w 432"/>
                <a:gd name="txT" fmla="*/ 0 h 528"/>
                <a:gd name="txR" fmla="*/ 432 w 432"/>
                <a:gd name="txB" fmla="*/ 528 h 528"/>
              </a:gdLst>
              <a:ahLst/>
              <a:cxnLst>
                <a:cxn ang="0">
                  <a:pos x="10" y="0"/>
                </a:cxn>
                <a:cxn ang="0">
                  <a:pos x="6" y="1"/>
                </a:cxn>
                <a:cxn ang="0">
                  <a:pos x="2"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60" name="Freeform 75"/>
            <p:cNvSpPr/>
            <p:nvPr>
              <p:custDataLst>
                <p:tags r:id="rId65"/>
              </p:custDataLst>
            </p:nvPr>
          </p:nvSpPr>
          <p:spPr>
            <a:xfrm rot="146658" flipH="1">
              <a:off x="668" y="132"/>
              <a:ext cx="86" cy="317"/>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61" name="Freeform 76"/>
            <p:cNvSpPr/>
            <p:nvPr>
              <p:custDataLst>
                <p:tags r:id="rId66"/>
              </p:custDataLst>
            </p:nvPr>
          </p:nvSpPr>
          <p:spPr>
            <a:xfrm rot="-146658" flipV="1">
              <a:off x="195" y="1874"/>
              <a:ext cx="305" cy="266"/>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62" name="Freeform 77"/>
            <p:cNvSpPr/>
            <p:nvPr>
              <p:custDataLst>
                <p:tags r:id="rId67"/>
              </p:custDataLst>
            </p:nvPr>
          </p:nvSpPr>
          <p:spPr>
            <a:xfrm rot="146658" flipH="1" flipV="1">
              <a:off x="752" y="1900"/>
              <a:ext cx="305" cy="266"/>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63" name="Freeform 78"/>
            <p:cNvSpPr/>
            <p:nvPr>
              <p:custDataLst>
                <p:tags r:id="rId68"/>
              </p:custDataLst>
            </p:nvPr>
          </p:nvSpPr>
          <p:spPr>
            <a:xfrm rot="-146658" flipH="1" flipV="1">
              <a:off x="668" y="1795"/>
              <a:ext cx="86" cy="316"/>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grpSp>
      <p:sp>
        <p:nvSpPr>
          <p:cNvPr id="7" name="Text Box 79"/>
          <p:cNvSpPr txBox="1"/>
          <p:nvPr>
            <p:custDataLst>
              <p:tags r:id="rId4"/>
            </p:custDataLst>
          </p:nvPr>
        </p:nvSpPr>
        <p:spPr>
          <a:xfrm>
            <a:off x="2363962" y="2226902"/>
            <a:ext cx="571500" cy="554038"/>
          </a:xfrm>
          <a:prstGeom prst="rect">
            <a:avLst/>
          </a:prstGeom>
          <a:noFill/>
          <a:ln w="9525">
            <a:noFill/>
          </a:ln>
        </p:spPr>
        <p:txBody>
          <a:bodyPr wrap="none">
            <a:spAutoFit/>
          </a:bodyPr>
          <a:lstStyle/>
          <a:p>
            <a:r>
              <a:rPr lang="zh-CN" altLang="zh-CN" sz="3000" b="1">
                <a:solidFill>
                  <a:srgbClr val="003300"/>
                </a:solidFill>
                <a:latin typeface="Arial" panose="020B0604020202020204" pitchFamily="34" charset="0"/>
              </a:rPr>
              <a:t>或</a:t>
            </a:r>
          </a:p>
        </p:txBody>
      </p:sp>
      <p:grpSp>
        <p:nvGrpSpPr>
          <p:cNvPr id="6145" name="组合 6144"/>
          <p:cNvGrpSpPr/>
          <p:nvPr>
            <p:custDataLst>
              <p:tags r:id="rId5"/>
            </p:custDataLst>
          </p:nvPr>
        </p:nvGrpSpPr>
        <p:grpSpPr>
          <a:xfrm>
            <a:off x="6174188" y="244143"/>
            <a:ext cx="2352675" cy="3352800"/>
            <a:chOff x="5494058" y="-396473"/>
            <a:chExt cx="2352675" cy="3352800"/>
          </a:xfrm>
        </p:grpSpPr>
        <p:grpSp>
          <p:nvGrpSpPr>
            <p:cNvPr id="6144" name="组合 6143"/>
            <p:cNvGrpSpPr/>
            <p:nvPr>
              <p:custDataLst>
                <p:tags r:id="rId10"/>
              </p:custDataLst>
            </p:nvPr>
          </p:nvGrpSpPr>
          <p:grpSpPr>
            <a:xfrm>
              <a:off x="5494058" y="-396473"/>
              <a:ext cx="2352675" cy="3352800"/>
              <a:chOff x="6416849" y="893402"/>
              <a:chExt cx="2352675" cy="3352800"/>
            </a:xfrm>
          </p:grpSpPr>
          <p:sp>
            <p:nvSpPr>
              <p:cNvPr id="8" name="AutoShape 80"/>
              <p:cNvSpPr/>
              <p:nvPr>
                <p:custDataLst>
                  <p:tags r:id="rId12"/>
                </p:custDataLst>
              </p:nvPr>
            </p:nvSpPr>
            <p:spPr>
              <a:xfrm>
                <a:off x="6416849" y="893402"/>
                <a:ext cx="2352675" cy="3352800"/>
              </a:xfrm>
              <a:prstGeom prst="roundRect">
                <a:avLst>
                  <a:gd name="adj" fmla="val 16667"/>
                </a:avLst>
              </a:prstGeom>
              <a:solidFill>
                <a:srgbClr val="99FF99"/>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11" name="Group 89"/>
              <p:cNvGrpSpPr/>
              <p:nvPr>
                <p:custDataLst>
                  <p:tags r:id="rId13"/>
                </p:custDataLst>
              </p:nvPr>
            </p:nvGrpSpPr>
            <p:grpSpPr>
              <a:xfrm>
                <a:off x="7199487" y="1890352"/>
                <a:ext cx="404813" cy="96838"/>
                <a:chOff x="0" y="0"/>
                <a:chExt cx="935" cy="199"/>
              </a:xfrm>
            </p:grpSpPr>
            <p:sp>
              <p:nvSpPr>
                <p:cNvPr id="40" name="Oval 90"/>
                <p:cNvSpPr/>
                <p:nvPr>
                  <p:custDataLst>
                    <p:tags r:id="rId51"/>
                  </p:custDataLst>
                </p:nvPr>
              </p:nvSpPr>
              <p:spPr>
                <a:xfrm rot="9442118">
                  <a:off x="0" y="9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1" name="Oval 91"/>
                <p:cNvSpPr/>
                <p:nvPr>
                  <p:custDataLst>
                    <p:tags r:id="rId52"/>
                  </p:custDataLst>
                </p:nvPr>
              </p:nvSpPr>
              <p:spPr>
                <a:xfrm rot="-9137531">
                  <a:off x="455" y="103"/>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2" name="Oval 92"/>
                <p:cNvSpPr/>
                <p:nvPr>
                  <p:custDataLst>
                    <p:tags r:id="rId53"/>
                  </p:custDataLst>
                </p:nvPr>
              </p:nvSpPr>
              <p:spPr>
                <a:xfrm rot="-10602462">
                  <a:off x="423"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2" name="Group 93"/>
              <p:cNvGrpSpPr/>
              <p:nvPr>
                <p:custDataLst>
                  <p:tags r:id="rId14"/>
                </p:custDataLst>
              </p:nvPr>
            </p:nvGrpSpPr>
            <p:grpSpPr>
              <a:xfrm>
                <a:off x="8213899" y="1917339"/>
                <a:ext cx="404813" cy="96838"/>
                <a:chOff x="0" y="0"/>
                <a:chExt cx="935" cy="199"/>
              </a:xfrm>
            </p:grpSpPr>
            <p:sp>
              <p:nvSpPr>
                <p:cNvPr id="37" name="Oval 94"/>
                <p:cNvSpPr/>
                <p:nvPr>
                  <p:custDataLst>
                    <p:tags r:id="rId48"/>
                  </p:custDataLst>
                </p:nvPr>
              </p:nvSpPr>
              <p:spPr>
                <a:xfrm rot="9442118">
                  <a:off x="0" y="9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8" name="Oval 95"/>
                <p:cNvSpPr/>
                <p:nvPr>
                  <p:custDataLst>
                    <p:tags r:id="rId49"/>
                  </p:custDataLst>
                </p:nvPr>
              </p:nvSpPr>
              <p:spPr>
                <a:xfrm rot="-9137531">
                  <a:off x="455" y="103"/>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9" name="Oval 96"/>
                <p:cNvSpPr/>
                <p:nvPr>
                  <p:custDataLst>
                    <p:tags r:id="rId50"/>
                  </p:custDataLst>
                </p:nvPr>
              </p:nvSpPr>
              <p:spPr>
                <a:xfrm rot="-10602462">
                  <a:off x="430"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9" name="Group 81"/>
              <p:cNvGrpSpPr/>
              <p:nvPr>
                <p:custDataLst>
                  <p:tags r:id="rId15"/>
                </p:custDataLst>
              </p:nvPr>
            </p:nvGrpSpPr>
            <p:grpSpPr>
              <a:xfrm>
                <a:off x="6510512" y="1844314"/>
                <a:ext cx="788988" cy="188913"/>
                <a:chOff x="0" y="0"/>
                <a:chExt cx="935" cy="199"/>
              </a:xfrm>
            </p:grpSpPr>
            <p:sp>
              <p:nvSpPr>
                <p:cNvPr id="46" name="Oval 82"/>
                <p:cNvSpPr/>
                <p:nvPr>
                  <p:custDataLst>
                    <p:tags r:id="rId45"/>
                  </p:custDataLst>
                </p:nvPr>
              </p:nvSpPr>
              <p:spPr>
                <a:xfrm rot="9442118">
                  <a:off x="0" y="9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7" name="Oval 83"/>
                <p:cNvSpPr/>
                <p:nvPr>
                  <p:custDataLst>
                    <p:tags r:id="rId46"/>
                  </p:custDataLst>
                </p:nvPr>
              </p:nvSpPr>
              <p:spPr>
                <a:xfrm rot="-9137531">
                  <a:off x="455" y="103"/>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8" name="Oval 84"/>
                <p:cNvSpPr/>
                <p:nvPr>
                  <p:custDataLst>
                    <p:tags r:id="rId47"/>
                  </p:custDataLst>
                </p:nvPr>
              </p:nvSpPr>
              <p:spPr>
                <a:xfrm rot="-10602462">
                  <a:off x="430"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0" name="Group 85"/>
              <p:cNvGrpSpPr/>
              <p:nvPr>
                <p:custDataLst>
                  <p:tags r:id="rId16"/>
                </p:custDataLst>
              </p:nvPr>
            </p:nvGrpSpPr>
            <p:grpSpPr>
              <a:xfrm>
                <a:off x="7523337" y="1890352"/>
                <a:ext cx="790575" cy="187325"/>
                <a:chOff x="0" y="0"/>
                <a:chExt cx="935" cy="199"/>
              </a:xfrm>
            </p:grpSpPr>
            <p:sp>
              <p:nvSpPr>
                <p:cNvPr id="43" name="Oval 86"/>
                <p:cNvSpPr/>
                <p:nvPr>
                  <p:custDataLst>
                    <p:tags r:id="rId42"/>
                  </p:custDataLst>
                </p:nvPr>
              </p:nvSpPr>
              <p:spPr>
                <a:xfrm rot="9442118">
                  <a:off x="0" y="9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4" name="Oval 87"/>
                <p:cNvSpPr/>
                <p:nvPr>
                  <p:custDataLst>
                    <p:tags r:id="rId43"/>
                  </p:custDataLst>
                </p:nvPr>
              </p:nvSpPr>
              <p:spPr>
                <a:xfrm rot="-9137531">
                  <a:off x="455" y="103"/>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5" name="Oval 88"/>
                <p:cNvSpPr/>
                <p:nvPr>
                  <p:custDataLst>
                    <p:tags r:id="rId44"/>
                  </p:custDataLst>
                </p:nvPr>
              </p:nvSpPr>
              <p:spPr>
                <a:xfrm rot="-10602462">
                  <a:off x="423"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13" name="Line 97"/>
              <p:cNvSpPr/>
              <p:nvPr>
                <p:custDataLst>
                  <p:tags r:id="rId17"/>
                </p:custDataLst>
              </p:nvPr>
            </p:nvSpPr>
            <p:spPr>
              <a:xfrm flipV="1">
                <a:off x="6915324" y="1164864"/>
                <a:ext cx="688975" cy="679450"/>
              </a:xfrm>
              <a:prstGeom prst="line">
                <a:avLst/>
              </a:prstGeom>
              <a:ln w="19050" cap="flat" cmpd="sng">
                <a:solidFill>
                  <a:schemeClr val="tx1"/>
                </a:solidFill>
                <a:prstDash val="dash"/>
                <a:headEnd type="none" w="med" len="med"/>
                <a:tailEnd type="none" w="med" len="med"/>
              </a:ln>
            </p:spPr>
            <p:txBody>
              <a:bodyPr/>
              <a:lstStyle/>
              <a:p>
                <a:endParaRPr/>
              </a:p>
            </p:txBody>
          </p:sp>
          <p:sp>
            <p:nvSpPr>
              <p:cNvPr id="14" name="Line 98"/>
              <p:cNvSpPr/>
              <p:nvPr>
                <p:custDataLst>
                  <p:tags r:id="rId18"/>
                </p:custDataLst>
              </p:nvPr>
            </p:nvSpPr>
            <p:spPr>
              <a:xfrm flipV="1">
                <a:off x="7402687" y="1164864"/>
                <a:ext cx="242888" cy="725488"/>
              </a:xfrm>
              <a:prstGeom prst="line">
                <a:avLst/>
              </a:prstGeom>
              <a:ln w="19050" cap="flat" cmpd="sng">
                <a:solidFill>
                  <a:schemeClr val="tx1"/>
                </a:solidFill>
                <a:prstDash val="dash"/>
                <a:headEnd type="none" w="med" len="med"/>
                <a:tailEnd type="none" w="med" len="med"/>
              </a:ln>
            </p:spPr>
            <p:txBody>
              <a:bodyPr/>
              <a:lstStyle/>
              <a:p>
                <a:endParaRPr/>
              </a:p>
            </p:txBody>
          </p:sp>
          <p:sp>
            <p:nvSpPr>
              <p:cNvPr id="15" name="Line 99"/>
              <p:cNvSpPr/>
              <p:nvPr>
                <p:custDataLst>
                  <p:tags r:id="rId19"/>
                </p:custDataLst>
              </p:nvPr>
            </p:nvSpPr>
            <p:spPr>
              <a:xfrm flipH="1" flipV="1">
                <a:off x="7686849" y="1164864"/>
                <a:ext cx="242888" cy="725488"/>
              </a:xfrm>
              <a:prstGeom prst="line">
                <a:avLst/>
              </a:prstGeom>
              <a:ln w="19050" cap="flat" cmpd="sng">
                <a:solidFill>
                  <a:schemeClr val="tx1"/>
                </a:solidFill>
                <a:prstDash val="dash"/>
                <a:headEnd type="none" w="med" len="med"/>
                <a:tailEnd type="none" w="med" len="med"/>
              </a:ln>
            </p:spPr>
            <p:txBody>
              <a:bodyPr/>
              <a:lstStyle/>
              <a:p>
                <a:endParaRPr/>
              </a:p>
            </p:txBody>
          </p:sp>
          <p:sp>
            <p:nvSpPr>
              <p:cNvPr id="16" name="Line 100"/>
              <p:cNvSpPr/>
              <p:nvPr>
                <p:custDataLst>
                  <p:tags r:id="rId20"/>
                </p:custDataLst>
              </p:nvPr>
            </p:nvSpPr>
            <p:spPr>
              <a:xfrm flipH="1" flipV="1">
                <a:off x="7726537" y="1164864"/>
                <a:ext cx="688975" cy="769938"/>
              </a:xfrm>
              <a:prstGeom prst="line">
                <a:avLst/>
              </a:prstGeom>
              <a:ln w="19050" cap="flat" cmpd="sng">
                <a:solidFill>
                  <a:schemeClr val="tx1"/>
                </a:solidFill>
                <a:prstDash val="dash"/>
                <a:headEnd type="none" w="med" len="med"/>
                <a:tailEnd type="none" w="med" len="med"/>
              </a:ln>
            </p:spPr>
            <p:txBody>
              <a:bodyPr/>
              <a:lstStyle/>
              <a:p>
                <a:endParaRPr/>
              </a:p>
            </p:txBody>
          </p:sp>
          <p:grpSp>
            <p:nvGrpSpPr>
              <p:cNvPr id="127" name="组合 126"/>
              <p:cNvGrpSpPr/>
              <p:nvPr>
                <p:custDataLst>
                  <p:tags r:id="rId21"/>
                </p:custDataLst>
              </p:nvPr>
            </p:nvGrpSpPr>
            <p:grpSpPr>
              <a:xfrm>
                <a:off x="6510512" y="3022239"/>
                <a:ext cx="2108200" cy="906463"/>
                <a:chOff x="6510512" y="3022239"/>
                <a:chExt cx="2108200" cy="906463"/>
              </a:xfrm>
            </p:grpSpPr>
            <p:grpSp>
              <p:nvGrpSpPr>
                <p:cNvPr id="19" name="Group 109"/>
                <p:cNvGrpSpPr/>
                <p:nvPr>
                  <p:custDataLst>
                    <p:tags r:id="rId22"/>
                  </p:custDataLst>
                </p:nvPr>
              </p:nvGrpSpPr>
              <p:grpSpPr>
                <a:xfrm flipV="1">
                  <a:off x="7194724" y="3068277"/>
                  <a:ext cx="404813" cy="96838"/>
                  <a:chOff x="0" y="0"/>
                  <a:chExt cx="935" cy="199"/>
                </a:xfrm>
              </p:grpSpPr>
              <p:sp>
                <p:nvSpPr>
                  <p:cNvPr id="28" name="Oval 110"/>
                  <p:cNvSpPr/>
                  <p:nvPr>
                    <p:custDataLst>
                      <p:tags r:id="rId39"/>
                    </p:custDataLst>
                  </p:nvPr>
                </p:nvSpPr>
                <p:spPr>
                  <a:xfrm rot="9442118">
                    <a:off x="0" y="9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9" name="Oval 111"/>
                  <p:cNvSpPr/>
                  <p:nvPr>
                    <p:custDataLst>
                      <p:tags r:id="rId40"/>
                    </p:custDataLst>
                  </p:nvPr>
                </p:nvSpPr>
                <p:spPr>
                  <a:xfrm rot="-9137531">
                    <a:off x="455" y="103"/>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0" name="Oval 112"/>
                  <p:cNvSpPr/>
                  <p:nvPr>
                    <p:custDataLst>
                      <p:tags r:id="rId41"/>
                    </p:custDataLst>
                  </p:nvPr>
                </p:nvSpPr>
                <p:spPr>
                  <a:xfrm rot="-10602462">
                    <a:off x="423"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3" name="组合 2"/>
                <p:cNvGrpSpPr/>
                <p:nvPr>
                  <p:custDataLst>
                    <p:tags r:id="rId23"/>
                  </p:custDataLst>
                </p:nvPr>
              </p:nvGrpSpPr>
              <p:grpSpPr>
                <a:xfrm>
                  <a:off x="6510512" y="3022239"/>
                  <a:ext cx="2108200" cy="906463"/>
                  <a:chOff x="6510512" y="3022239"/>
                  <a:chExt cx="2108200" cy="906463"/>
                </a:xfrm>
              </p:grpSpPr>
              <p:grpSp>
                <p:nvGrpSpPr>
                  <p:cNvPr id="17" name="Group 101"/>
                  <p:cNvGrpSpPr/>
                  <p:nvPr>
                    <p:custDataLst>
                      <p:tags r:id="rId24"/>
                    </p:custDataLst>
                  </p:nvPr>
                </p:nvGrpSpPr>
                <p:grpSpPr>
                  <a:xfrm flipV="1">
                    <a:off x="6510512" y="3022239"/>
                    <a:ext cx="788988" cy="188913"/>
                    <a:chOff x="0" y="0"/>
                    <a:chExt cx="935" cy="199"/>
                  </a:xfrm>
                </p:grpSpPr>
                <p:sp>
                  <p:nvSpPr>
                    <p:cNvPr id="34" name="Oval 102"/>
                    <p:cNvSpPr/>
                    <p:nvPr>
                      <p:custDataLst>
                        <p:tags r:id="rId36"/>
                      </p:custDataLst>
                    </p:nvPr>
                  </p:nvSpPr>
                  <p:spPr>
                    <a:xfrm rot="9442118">
                      <a:off x="0" y="9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5" name="Oval 103"/>
                    <p:cNvSpPr/>
                    <p:nvPr>
                      <p:custDataLst>
                        <p:tags r:id="rId37"/>
                      </p:custDataLst>
                    </p:nvPr>
                  </p:nvSpPr>
                  <p:spPr>
                    <a:xfrm rot="-9137531">
                      <a:off x="455" y="103"/>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6" name="Oval 104"/>
                    <p:cNvSpPr/>
                    <p:nvPr>
                      <p:custDataLst>
                        <p:tags r:id="rId38"/>
                      </p:custDataLst>
                    </p:nvPr>
                  </p:nvSpPr>
                  <p:spPr>
                    <a:xfrm rot="-10602462">
                      <a:off x="430"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8" name="Group 105"/>
                  <p:cNvGrpSpPr/>
                  <p:nvPr>
                    <p:custDataLst>
                      <p:tags r:id="rId25"/>
                    </p:custDataLst>
                  </p:nvPr>
                </p:nvGrpSpPr>
                <p:grpSpPr>
                  <a:xfrm flipV="1">
                    <a:off x="7523337" y="3068277"/>
                    <a:ext cx="790575" cy="187325"/>
                    <a:chOff x="0" y="0"/>
                    <a:chExt cx="935" cy="199"/>
                  </a:xfrm>
                </p:grpSpPr>
                <p:sp>
                  <p:nvSpPr>
                    <p:cNvPr id="31" name="Oval 106"/>
                    <p:cNvSpPr/>
                    <p:nvPr>
                      <p:custDataLst>
                        <p:tags r:id="rId33"/>
                      </p:custDataLst>
                    </p:nvPr>
                  </p:nvSpPr>
                  <p:spPr>
                    <a:xfrm rot="9442118">
                      <a:off x="0" y="9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2" name="Oval 107"/>
                    <p:cNvSpPr/>
                    <p:nvPr>
                      <p:custDataLst>
                        <p:tags r:id="rId34"/>
                      </p:custDataLst>
                    </p:nvPr>
                  </p:nvSpPr>
                  <p:spPr>
                    <a:xfrm rot="-9137531">
                      <a:off x="455" y="103"/>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3" name="Oval 108"/>
                    <p:cNvSpPr/>
                    <p:nvPr>
                      <p:custDataLst>
                        <p:tags r:id="rId35"/>
                      </p:custDataLst>
                    </p:nvPr>
                  </p:nvSpPr>
                  <p:spPr>
                    <a:xfrm rot="-10602462">
                      <a:off x="423"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20" name="Group 113"/>
                  <p:cNvGrpSpPr/>
                  <p:nvPr>
                    <p:custDataLst>
                      <p:tags r:id="rId26"/>
                    </p:custDataLst>
                  </p:nvPr>
                </p:nvGrpSpPr>
                <p:grpSpPr>
                  <a:xfrm flipV="1">
                    <a:off x="8213899" y="3095264"/>
                    <a:ext cx="404813" cy="96838"/>
                    <a:chOff x="0" y="0"/>
                    <a:chExt cx="935" cy="199"/>
                  </a:xfrm>
                </p:grpSpPr>
                <p:sp>
                  <p:nvSpPr>
                    <p:cNvPr id="25" name="Oval 114"/>
                    <p:cNvSpPr/>
                    <p:nvPr>
                      <p:custDataLst>
                        <p:tags r:id="rId30"/>
                      </p:custDataLst>
                    </p:nvPr>
                  </p:nvSpPr>
                  <p:spPr>
                    <a:xfrm rot="9442118">
                      <a:off x="0" y="9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6" name="Oval 115"/>
                    <p:cNvSpPr/>
                    <p:nvPr>
                      <p:custDataLst>
                        <p:tags r:id="rId31"/>
                      </p:custDataLst>
                    </p:nvPr>
                  </p:nvSpPr>
                  <p:spPr>
                    <a:xfrm rot="-9137531">
                      <a:off x="455" y="103"/>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7" name="Oval 116"/>
                    <p:cNvSpPr/>
                    <p:nvPr>
                      <p:custDataLst>
                        <p:tags r:id="rId32"/>
                      </p:custDataLst>
                    </p:nvPr>
                  </p:nvSpPr>
                  <p:spPr>
                    <a:xfrm rot="-10602462">
                      <a:off x="430"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21" name="Line 117"/>
                  <p:cNvSpPr/>
                  <p:nvPr>
                    <p:custDataLst>
                      <p:tags r:id="rId27"/>
                    </p:custDataLst>
                  </p:nvPr>
                </p:nvSpPr>
                <p:spPr>
                  <a:xfrm flipH="1" flipV="1">
                    <a:off x="6915324" y="3204802"/>
                    <a:ext cx="688975" cy="723900"/>
                  </a:xfrm>
                  <a:prstGeom prst="line">
                    <a:avLst/>
                  </a:prstGeom>
                  <a:ln w="19050" cap="flat" cmpd="sng">
                    <a:solidFill>
                      <a:schemeClr val="tx1"/>
                    </a:solidFill>
                    <a:prstDash val="dash"/>
                    <a:headEnd type="none" w="med" len="med"/>
                    <a:tailEnd type="none" w="med" len="med"/>
                  </a:ln>
                </p:spPr>
                <p:txBody>
                  <a:bodyPr/>
                  <a:lstStyle/>
                  <a:p>
                    <a:endParaRPr/>
                  </a:p>
                </p:txBody>
              </p:sp>
              <p:sp>
                <p:nvSpPr>
                  <p:cNvPr id="23" name="Line 119"/>
                  <p:cNvSpPr/>
                  <p:nvPr>
                    <p:custDataLst>
                      <p:tags r:id="rId28"/>
                    </p:custDataLst>
                  </p:nvPr>
                </p:nvSpPr>
                <p:spPr>
                  <a:xfrm flipV="1">
                    <a:off x="7686849" y="3249252"/>
                    <a:ext cx="242888" cy="679450"/>
                  </a:xfrm>
                  <a:prstGeom prst="line">
                    <a:avLst/>
                  </a:prstGeom>
                  <a:ln w="19050" cap="flat" cmpd="sng">
                    <a:solidFill>
                      <a:schemeClr val="tx1"/>
                    </a:solidFill>
                    <a:prstDash val="dash"/>
                    <a:headEnd type="none" w="med" len="med"/>
                    <a:tailEnd type="none" w="med" len="med"/>
                  </a:ln>
                </p:spPr>
                <p:txBody>
                  <a:bodyPr/>
                  <a:lstStyle/>
                  <a:p>
                    <a:endParaRPr/>
                  </a:p>
                </p:txBody>
              </p:sp>
              <p:sp>
                <p:nvSpPr>
                  <p:cNvPr id="24" name="Line 120"/>
                  <p:cNvSpPr/>
                  <p:nvPr>
                    <p:custDataLst>
                      <p:tags r:id="rId29"/>
                    </p:custDataLst>
                  </p:nvPr>
                </p:nvSpPr>
                <p:spPr>
                  <a:xfrm flipV="1">
                    <a:off x="7743999" y="3158764"/>
                    <a:ext cx="688975" cy="769938"/>
                  </a:xfrm>
                  <a:prstGeom prst="line">
                    <a:avLst/>
                  </a:prstGeom>
                  <a:ln w="19050" cap="flat" cmpd="sng">
                    <a:solidFill>
                      <a:schemeClr val="tx1"/>
                    </a:solidFill>
                    <a:prstDash val="dash"/>
                    <a:headEnd type="none" w="med" len="med"/>
                    <a:tailEnd type="none" w="med" len="med"/>
                  </a:ln>
                </p:spPr>
                <p:txBody>
                  <a:bodyPr/>
                  <a:lstStyle/>
                  <a:p>
                    <a:endParaRPr/>
                  </a:p>
                </p:txBody>
              </p:sp>
            </p:grpSp>
          </p:grpSp>
        </p:grpSp>
        <p:sp>
          <p:nvSpPr>
            <p:cNvPr id="22" name="Line 118"/>
            <p:cNvSpPr/>
            <p:nvPr>
              <p:custDataLst>
                <p:tags r:id="rId11"/>
              </p:custDataLst>
            </p:nvPr>
          </p:nvSpPr>
          <p:spPr>
            <a:xfrm flipH="1" flipV="1">
              <a:off x="6453765" y="1851882"/>
              <a:ext cx="242888" cy="769938"/>
            </a:xfrm>
            <a:prstGeom prst="line">
              <a:avLst/>
            </a:prstGeom>
            <a:ln w="19050" cap="flat" cmpd="sng">
              <a:solidFill>
                <a:schemeClr val="tx1"/>
              </a:solidFill>
              <a:prstDash val="dash"/>
              <a:headEnd type="none" w="med" len="med"/>
              <a:tailEnd type="none" w="med" len="med"/>
            </a:ln>
          </p:spPr>
          <p:txBody>
            <a:bodyPr/>
            <a:lstStyle/>
            <a:p>
              <a:endParaRPr/>
            </a:p>
          </p:txBody>
        </p:sp>
      </p:grpSp>
      <p:sp>
        <p:nvSpPr>
          <p:cNvPr id="123" name="Text Box 121"/>
          <p:cNvSpPr txBox="1"/>
          <p:nvPr>
            <p:custDataLst>
              <p:tags r:id="rId6"/>
            </p:custDataLst>
          </p:nvPr>
        </p:nvSpPr>
        <p:spPr>
          <a:xfrm>
            <a:off x="6034130" y="4499075"/>
            <a:ext cx="3168650" cy="584775"/>
          </a:xfrm>
          <a:prstGeom prst="rect">
            <a:avLst/>
          </a:prstGeom>
          <a:noFill/>
          <a:ln w="9525">
            <a:noFill/>
          </a:ln>
        </p:spPr>
        <p:txBody>
          <a:bodyPr>
            <a:spAutoFit/>
          </a:bodyPr>
          <a:lstStyle/>
          <a:p>
            <a:pPr>
              <a:spcBef>
                <a:spcPct val="50000"/>
              </a:spcBef>
            </a:pPr>
            <a:r>
              <a:rPr lang="zh-CN" altLang="en-US" sz="3200" b="1">
                <a:solidFill>
                  <a:srgbClr val="800000"/>
                </a:solidFill>
                <a:effectLst>
                  <a:outerShdw blurRad="38100" dist="38100" dir="2700000" algn="tl">
                    <a:srgbClr val="C0C0C0"/>
                  </a:outerShdw>
                </a:effectLst>
              </a:rPr>
              <a:t>有丝分裂</a:t>
            </a:r>
            <a:r>
              <a:rPr lang="zh-CN" altLang="zh-CN" sz="3200" b="1">
                <a:solidFill>
                  <a:srgbClr val="800000"/>
                </a:solidFill>
                <a:effectLst>
                  <a:outerShdw blurRad="38100" dist="38100" dir="2700000" algn="tl">
                    <a:srgbClr val="C0C0C0"/>
                  </a:outerShdw>
                </a:effectLst>
              </a:rPr>
              <a:t>后期</a:t>
            </a:r>
          </a:p>
        </p:txBody>
      </p:sp>
      <p:sp>
        <p:nvSpPr>
          <p:cNvPr id="124" name="Text Box 122"/>
          <p:cNvSpPr txBox="1"/>
          <p:nvPr>
            <p:custDataLst>
              <p:tags r:id="rId7"/>
            </p:custDataLst>
          </p:nvPr>
        </p:nvSpPr>
        <p:spPr>
          <a:xfrm>
            <a:off x="578029" y="4048176"/>
            <a:ext cx="5684514" cy="52322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四分体分裂，同源染色体分离</a:t>
            </a:r>
          </a:p>
        </p:txBody>
      </p:sp>
      <p:sp>
        <p:nvSpPr>
          <p:cNvPr id="125" name="Text Box 123"/>
          <p:cNvSpPr txBox="1"/>
          <p:nvPr>
            <p:custDataLst>
              <p:tags r:id="rId8"/>
            </p:custDataLst>
          </p:nvPr>
        </p:nvSpPr>
        <p:spPr>
          <a:xfrm>
            <a:off x="5884300" y="3603519"/>
            <a:ext cx="3259700" cy="954107"/>
          </a:xfrm>
          <a:prstGeom prst="rect">
            <a:avLst/>
          </a:prstGeom>
          <a:noFill/>
          <a:ln w="9525">
            <a:noFill/>
          </a:ln>
        </p:spPr>
        <p:txBody>
          <a:bodyPr wrap="square">
            <a:spAutoFit/>
          </a:bodyPr>
          <a:lstStyle/>
          <a:p>
            <a:pPr>
              <a:spcBef>
                <a:spcPct val="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着丝粒分裂</a:t>
            </a:r>
          </a:p>
          <a:p>
            <a:pPr>
              <a:spcBef>
                <a:spcPct val="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姐妹染色单体分离</a:t>
            </a:r>
          </a:p>
        </p:txBody>
      </p:sp>
      <p:sp>
        <p:nvSpPr>
          <p:cNvPr id="126" name="Text Box 121"/>
          <p:cNvSpPr txBox="1"/>
          <p:nvPr>
            <p:custDataLst>
              <p:tags r:id="rId9"/>
            </p:custDataLst>
          </p:nvPr>
        </p:nvSpPr>
        <p:spPr>
          <a:xfrm>
            <a:off x="995256" y="4524686"/>
            <a:ext cx="3671887" cy="584775"/>
          </a:xfrm>
          <a:prstGeom prst="rect">
            <a:avLst/>
          </a:prstGeom>
          <a:noFill/>
          <a:ln w="9525">
            <a:noFill/>
          </a:ln>
        </p:spPr>
        <p:txBody>
          <a:bodyPr>
            <a:spAutoFit/>
          </a:bodyPr>
          <a:lstStyle/>
          <a:p>
            <a:pPr>
              <a:spcBef>
                <a:spcPct val="50000"/>
              </a:spcBef>
            </a:pPr>
            <a:r>
              <a:rPr lang="zh-CN" altLang="en-US" sz="3200" b="1">
                <a:solidFill>
                  <a:srgbClr val="800000"/>
                </a:solidFill>
                <a:effectLst>
                  <a:outerShdw blurRad="38100" dist="38100" dir="2700000" algn="tl">
                    <a:srgbClr val="C0C0C0"/>
                  </a:outerShdw>
                </a:effectLst>
              </a:rPr>
              <a:t>减数分裂</a:t>
            </a:r>
            <a:r>
              <a:rPr lang="en-US" altLang="zh-CN" sz="3200" b="1">
                <a:solidFill>
                  <a:srgbClr val="800000"/>
                </a:solidFill>
                <a:effectLst>
                  <a:outerShdw blurRad="38100" dist="38100" dir="2700000" algn="tl">
                    <a:srgbClr val="C0C0C0"/>
                  </a:outerShdw>
                </a:effectLst>
              </a:rPr>
              <a:t>Ⅰ</a:t>
            </a:r>
            <a:r>
              <a:rPr lang="zh-CN" altLang="zh-CN" sz="3200" b="1">
                <a:solidFill>
                  <a:srgbClr val="800000"/>
                </a:solidFill>
                <a:effectLst>
                  <a:outerShdw blurRad="38100" dist="38100" dir="2700000" algn="tl">
                    <a:srgbClr val="C0C0C0"/>
                  </a:outerShdw>
                </a:effectLst>
              </a:rPr>
              <a:t>后期</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5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wipe(left)">
                                      <p:cBhvr>
                                        <p:cTn id="12" dur="500"/>
                                        <p:tgtEl>
                                          <p:spTgt spid="12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randombar(horizontal)">
                                      <p:cBhvr>
                                        <p:cTn id="17" dur="500"/>
                                        <p:tgtEl>
                                          <p:spTgt spid="12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randombar(horizontal)">
                                      <p:cBhvr>
                                        <p:cTn id="2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3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2"/>
          <p:cNvGrpSpPr/>
          <p:nvPr>
            <p:custDataLst>
              <p:tags r:id="rId2"/>
            </p:custDataLst>
          </p:nvPr>
        </p:nvGrpSpPr>
        <p:grpSpPr>
          <a:xfrm>
            <a:off x="411886" y="689737"/>
            <a:ext cx="1800000" cy="1800000"/>
            <a:chOff x="0" y="0"/>
            <a:chExt cx="1236" cy="1235"/>
          </a:xfrm>
        </p:grpSpPr>
        <p:sp>
          <p:nvSpPr>
            <p:cNvPr id="5" name="Oval 3"/>
            <p:cNvSpPr/>
            <p:nvPr>
              <p:custDataLst>
                <p:tags r:id="rId111"/>
              </p:custDataLst>
            </p:nvPr>
          </p:nvSpPr>
          <p:spPr>
            <a:xfrm rot="-146658">
              <a:off x="0" y="0"/>
              <a:ext cx="1236" cy="1235"/>
            </a:xfrm>
            <a:prstGeom prst="ellipse">
              <a:avLst/>
            </a:prstGeom>
            <a:solidFill>
              <a:srgbClr val="FFFF99"/>
            </a:solidFill>
            <a:ln w="28575"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6" name="Group 4"/>
            <p:cNvGrpSpPr/>
            <p:nvPr>
              <p:custDataLst>
                <p:tags r:id="rId112"/>
              </p:custDataLst>
            </p:nvPr>
          </p:nvGrpSpPr>
          <p:grpSpPr>
            <a:xfrm rot="1614863">
              <a:off x="103" y="498"/>
              <a:ext cx="576" cy="213"/>
              <a:chOff x="0" y="0"/>
              <a:chExt cx="1007" cy="384"/>
            </a:xfrm>
          </p:grpSpPr>
          <p:sp>
            <p:nvSpPr>
              <p:cNvPr id="22" name="Oval 5"/>
              <p:cNvSpPr/>
              <p:nvPr>
                <p:custDataLst>
                  <p:tags r:id="rId128"/>
                </p:custDataLst>
              </p:nvPr>
            </p:nvSpPr>
            <p:spPr>
              <a:xfrm rot="-1033517">
                <a:off x="0" y="246"/>
                <a:ext cx="529"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3" name="Oval 6"/>
              <p:cNvSpPr/>
              <p:nvPr>
                <p:custDataLst>
                  <p:tags r:id="rId129"/>
                </p:custDataLst>
              </p:nvPr>
            </p:nvSpPr>
            <p:spPr>
              <a:xfrm rot="-1195660">
                <a:off x="527" y="48"/>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4" name="Oval 7"/>
              <p:cNvSpPr/>
              <p:nvPr>
                <p:custDataLst>
                  <p:tags r:id="rId130"/>
                </p:custDataLst>
              </p:nvPr>
            </p:nvSpPr>
            <p:spPr>
              <a:xfrm rot="1484213">
                <a:off x="527" y="288"/>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5" name="Oval 8"/>
              <p:cNvSpPr/>
              <p:nvPr>
                <p:custDataLst>
                  <p:tags r:id="rId131"/>
                </p:custDataLst>
              </p:nvPr>
            </p:nvSpPr>
            <p:spPr>
              <a:xfrm rot="1704218">
                <a:off x="47" y="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6" name="Oval 9"/>
              <p:cNvSpPr/>
              <p:nvPr>
                <p:custDataLst>
                  <p:tags r:id="rId132"/>
                </p:custDataLst>
              </p:nvPr>
            </p:nvSpPr>
            <p:spPr>
              <a:xfrm>
                <a:off x="479" y="144"/>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7" name="Oval 10"/>
            <p:cNvSpPr/>
            <p:nvPr>
              <p:custDataLst>
                <p:tags r:id="rId113"/>
              </p:custDataLst>
            </p:nvPr>
          </p:nvSpPr>
          <p:spPr>
            <a:xfrm rot="5074706">
              <a:off x="787" y="478"/>
              <a:ext cx="189" cy="33"/>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 name="Oval 11"/>
            <p:cNvSpPr/>
            <p:nvPr>
              <p:custDataLst>
                <p:tags r:id="rId114"/>
              </p:custDataLst>
            </p:nvPr>
          </p:nvSpPr>
          <p:spPr>
            <a:xfrm rot="4912563">
              <a:off x="829" y="670"/>
              <a:ext cx="170" cy="32"/>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 name="Oval 12"/>
            <p:cNvSpPr/>
            <p:nvPr>
              <p:custDataLst>
                <p:tags r:id="rId115"/>
              </p:custDataLst>
            </p:nvPr>
          </p:nvSpPr>
          <p:spPr>
            <a:xfrm rot="7592435">
              <a:off x="744" y="649"/>
              <a:ext cx="170" cy="33"/>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 name="Oval 13"/>
            <p:cNvSpPr/>
            <p:nvPr>
              <p:custDataLst>
                <p:tags r:id="rId116"/>
              </p:custDataLst>
            </p:nvPr>
          </p:nvSpPr>
          <p:spPr>
            <a:xfrm rot="7812440">
              <a:off x="880" y="507"/>
              <a:ext cx="170" cy="32"/>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 name="Oval 14"/>
            <p:cNvSpPr/>
            <p:nvPr>
              <p:custDataLst>
                <p:tags r:id="rId117"/>
              </p:custDataLst>
            </p:nvPr>
          </p:nvSpPr>
          <p:spPr>
            <a:xfrm rot="6108223">
              <a:off x="880" y="575"/>
              <a:ext cx="33" cy="33"/>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 name="Freeform 15"/>
            <p:cNvSpPr/>
            <p:nvPr>
              <p:custDataLst>
                <p:tags r:id="rId118"/>
              </p:custDataLst>
            </p:nvPr>
          </p:nvSpPr>
          <p:spPr>
            <a:xfrm rot="-146658">
              <a:off x="393" y="112"/>
              <a:ext cx="195" cy="29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 name="Freeform 16"/>
            <p:cNvSpPr/>
            <p:nvPr>
              <p:custDataLst>
                <p:tags r:id="rId119"/>
              </p:custDataLst>
            </p:nvPr>
          </p:nvSpPr>
          <p:spPr>
            <a:xfrm rot="-10243943">
              <a:off x="749" y="823"/>
              <a:ext cx="189" cy="326"/>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4" name="Freeform 17"/>
            <p:cNvSpPr/>
            <p:nvPr>
              <p:custDataLst>
                <p:tags r:id="rId120"/>
              </p:custDataLst>
            </p:nvPr>
          </p:nvSpPr>
          <p:spPr>
            <a:xfrm rot="-212626" flipH="1">
              <a:off x="698" y="99"/>
              <a:ext cx="226" cy="314"/>
            </a:xfrm>
            <a:custGeom>
              <a:avLst/>
              <a:gdLst>
                <a:gd name="txL" fmla="*/ 0 w 432"/>
                <a:gd name="txT" fmla="*/ 0 h 528"/>
                <a:gd name="txR" fmla="*/ 432 w 432"/>
                <a:gd name="txB" fmla="*/ 528 h 528"/>
              </a:gdLst>
              <a:ahLst/>
              <a:cxnLst>
                <a:cxn ang="0">
                  <a:pos x="1"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5" name="Freeform 18"/>
            <p:cNvSpPr/>
            <p:nvPr>
              <p:custDataLst>
                <p:tags r:id="rId121"/>
              </p:custDataLst>
            </p:nvPr>
          </p:nvSpPr>
          <p:spPr>
            <a:xfrm rot="-146658" flipV="1">
              <a:off x="395" y="824"/>
              <a:ext cx="252" cy="307"/>
            </a:xfrm>
            <a:custGeom>
              <a:avLst/>
              <a:gdLst>
                <a:gd name="txL" fmla="*/ 0 w 432"/>
                <a:gd name="txT" fmla="*/ 0 h 528"/>
                <a:gd name="txR" fmla="*/ 432 w 432"/>
                <a:gd name="txB" fmla="*/ 528 h 528"/>
              </a:gdLst>
              <a:ahLst/>
              <a:cxnLst>
                <a:cxn ang="0">
                  <a:pos x="1" y="0"/>
                </a:cxn>
                <a:cxn ang="0">
                  <a:pos x="1" y="1"/>
                </a:cxn>
                <a:cxn ang="0">
                  <a:pos x="1"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6" name="Freeform 19"/>
            <p:cNvSpPr/>
            <p:nvPr>
              <p:custDataLst>
                <p:tags r:id="rId122"/>
              </p:custDataLst>
            </p:nvPr>
          </p:nvSpPr>
          <p:spPr>
            <a:xfrm rot="-146658">
              <a:off x="222" y="63"/>
              <a:ext cx="281" cy="262"/>
            </a:xfrm>
            <a:custGeom>
              <a:avLst/>
              <a:gdLst>
                <a:gd name="txL" fmla="*/ 0 w 432"/>
                <a:gd name="txT" fmla="*/ 0 h 528"/>
                <a:gd name="txR" fmla="*/ 432 w 432"/>
                <a:gd name="txB" fmla="*/ 528 h 528"/>
              </a:gdLst>
              <a:ahLst/>
              <a:cxnLst>
                <a:cxn ang="0">
                  <a:pos x="4" y="0"/>
                </a:cxn>
                <a:cxn ang="0">
                  <a:pos x="2" y="0"/>
                </a:cxn>
                <a:cxn ang="0">
                  <a:pos x="1"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7" name="Freeform 20"/>
            <p:cNvSpPr/>
            <p:nvPr>
              <p:custDataLst>
                <p:tags r:id="rId123"/>
              </p:custDataLst>
            </p:nvPr>
          </p:nvSpPr>
          <p:spPr>
            <a:xfrm rot="-212626" flipH="1">
              <a:off x="750" y="67"/>
              <a:ext cx="313" cy="311"/>
            </a:xfrm>
            <a:custGeom>
              <a:avLst/>
              <a:gdLst>
                <a:gd name="txL" fmla="*/ 0 w 432"/>
                <a:gd name="txT" fmla="*/ 0 h 528"/>
                <a:gd name="txR" fmla="*/ 432 w 432"/>
                <a:gd name="txB" fmla="*/ 528 h 528"/>
              </a:gdLst>
              <a:ahLst/>
              <a:cxnLst>
                <a:cxn ang="0">
                  <a:pos x="12" y="0"/>
                </a:cxn>
                <a:cxn ang="0">
                  <a:pos x="7" y="1"/>
                </a:cxn>
                <a:cxn ang="0">
                  <a:pos x="3"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8" name="Freeform 21"/>
            <p:cNvSpPr/>
            <p:nvPr>
              <p:custDataLst>
                <p:tags r:id="rId124"/>
              </p:custDataLst>
            </p:nvPr>
          </p:nvSpPr>
          <p:spPr>
            <a:xfrm rot="-146658" flipV="1">
              <a:off x="258" y="943"/>
              <a:ext cx="310" cy="221"/>
            </a:xfrm>
            <a:custGeom>
              <a:avLst/>
              <a:gdLst>
                <a:gd name="txL" fmla="*/ 0 w 432"/>
                <a:gd name="txT" fmla="*/ 0 h 528"/>
                <a:gd name="txR" fmla="*/ 432 w 432"/>
                <a:gd name="txB" fmla="*/ 528 h 528"/>
              </a:gdLst>
              <a:ahLst/>
              <a:cxnLst>
                <a:cxn ang="0">
                  <a:pos x="11" y="0"/>
                </a:cxn>
                <a:cxn ang="0">
                  <a:pos x="6" y="0"/>
                </a:cxn>
                <a:cxn ang="0">
                  <a:pos x="3"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9" name="Freeform 22"/>
            <p:cNvSpPr/>
            <p:nvPr>
              <p:custDataLst>
                <p:tags r:id="rId125"/>
              </p:custDataLst>
            </p:nvPr>
          </p:nvSpPr>
          <p:spPr>
            <a:xfrm rot="-10243943">
              <a:off x="809" y="857"/>
              <a:ext cx="269" cy="312"/>
            </a:xfrm>
            <a:custGeom>
              <a:avLst/>
              <a:gdLst>
                <a:gd name="txL" fmla="*/ 0 w 432"/>
                <a:gd name="txT" fmla="*/ 0 h 528"/>
                <a:gd name="txR" fmla="*/ 432 w 432"/>
                <a:gd name="txB" fmla="*/ 528 h 528"/>
              </a:gdLst>
              <a:ahLst/>
              <a:cxnLst>
                <a:cxn ang="0">
                  <a:pos x="2"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20" name="Freeform 23"/>
            <p:cNvSpPr/>
            <p:nvPr>
              <p:custDataLst>
                <p:tags r:id="rId126"/>
              </p:custDataLst>
            </p:nvPr>
          </p:nvSpPr>
          <p:spPr>
            <a:xfrm rot="9950626">
              <a:off x="649" y="826"/>
              <a:ext cx="82" cy="242"/>
            </a:xfrm>
            <a:custGeom>
              <a:avLst/>
              <a:gdLst>
                <a:gd name="txL" fmla="*/ 0 w 432"/>
                <a:gd name="txT" fmla="*/ 0 h 528"/>
                <a:gd name="txR" fmla="*/ 432 w 432"/>
                <a:gd name="txB" fmla="*/ 528 h 528"/>
              </a:gdLst>
              <a:ahLst/>
              <a:cxnLst>
                <a:cxn ang="0">
                  <a:pos x="0" y="0"/>
                </a:cxn>
                <a:cxn ang="0">
                  <a:pos x="0" y="0"/>
                </a:cxn>
                <a:cxn ang="0">
                  <a:pos x="0"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21" name="Freeform 24"/>
            <p:cNvSpPr/>
            <p:nvPr>
              <p:custDataLst>
                <p:tags r:id="rId127"/>
              </p:custDataLst>
            </p:nvPr>
          </p:nvSpPr>
          <p:spPr>
            <a:xfrm rot="-10243943" flipV="1">
              <a:off x="620" y="158"/>
              <a:ext cx="82" cy="26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grpSp>
      <p:grpSp>
        <p:nvGrpSpPr>
          <p:cNvPr id="27" name="Group 25"/>
          <p:cNvGrpSpPr/>
          <p:nvPr>
            <p:custDataLst>
              <p:tags r:id="rId3"/>
            </p:custDataLst>
          </p:nvPr>
        </p:nvGrpSpPr>
        <p:grpSpPr>
          <a:xfrm>
            <a:off x="471032" y="2664370"/>
            <a:ext cx="1800000" cy="1800000"/>
            <a:chOff x="0" y="0"/>
            <a:chExt cx="1211" cy="1235"/>
          </a:xfrm>
        </p:grpSpPr>
        <p:sp>
          <p:nvSpPr>
            <p:cNvPr id="28" name="Oval 26"/>
            <p:cNvSpPr/>
            <p:nvPr>
              <p:custDataLst>
                <p:tags r:id="rId90"/>
              </p:custDataLst>
            </p:nvPr>
          </p:nvSpPr>
          <p:spPr>
            <a:xfrm rot="-146658">
              <a:off x="0" y="0"/>
              <a:ext cx="1211" cy="1235"/>
            </a:xfrm>
            <a:prstGeom prst="ellipse">
              <a:avLst/>
            </a:prstGeom>
            <a:solidFill>
              <a:srgbClr val="FFFF99"/>
            </a:solidFill>
            <a:ln w="28575"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9" name="Oval 27"/>
            <p:cNvSpPr/>
            <p:nvPr>
              <p:custDataLst>
                <p:tags r:id="rId91"/>
              </p:custDataLst>
            </p:nvPr>
          </p:nvSpPr>
          <p:spPr>
            <a:xfrm rot="581346">
              <a:off x="90" y="567"/>
              <a:ext cx="297"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0" name="Oval 28"/>
            <p:cNvSpPr/>
            <p:nvPr>
              <p:custDataLst>
                <p:tags r:id="rId92"/>
              </p:custDataLst>
            </p:nvPr>
          </p:nvSpPr>
          <p:spPr>
            <a:xfrm rot="419203">
              <a:off x="405" y="598"/>
              <a:ext cx="269"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1" name="Oval 29"/>
            <p:cNvSpPr/>
            <p:nvPr>
              <p:custDataLst>
                <p:tags r:id="rId93"/>
              </p:custDataLst>
            </p:nvPr>
          </p:nvSpPr>
          <p:spPr>
            <a:xfrm rot="3099076">
              <a:off x="338" y="714"/>
              <a:ext cx="275"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2" name="Oval 30"/>
            <p:cNvSpPr/>
            <p:nvPr>
              <p:custDataLst>
                <p:tags r:id="rId94"/>
              </p:custDataLst>
            </p:nvPr>
          </p:nvSpPr>
          <p:spPr>
            <a:xfrm rot="3319081">
              <a:off x="169" y="446"/>
              <a:ext cx="275"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3" name="Oval 31"/>
            <p:cNvSpPr/>
            <p:nvPr>
              <p:custDataLst>
                <p:tags r:id="rId95"/>
              </p:custDataLst>
            </p:nvPr>
          </p:nvSpPr>
          <p:spPr>
            <a:xfrm rot="1614863">
              <a:off x="368" y="583"/>
              <a:ext cx="54" cy="55"/>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4" name="Oval 32"/>
            <p:cNvSpPr/>
            <p:nvPr>
              <p:custDataLst>
                <p:tags r:id="rId96"/>
              </p:custDataLst>
            </p:nvPr>
          </p:nvSpPr>
          <p:spPr>
            <a:xfrm rot="5074706">
              <a:off x="774" y="482"/>
              <a:ext cx="188" cy="32"/>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5" name="Oval 33"/>
            <p:cNvSpPr/>
            <p:nvPr>
              <p:custDataLst>
                <p:tags r:id="rId97"/>
              </p:custDataLst>
            </p:nvPr>
          </p:nvSpPr>
          <p:spPr>
            <a:xfrm rot="4912563">
              <a:off x="806" y="665"/>
              <a:ext cx="170" cy="3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6" name="Oval 34"/>
            <p:cNvSpPr/>
            <p:nvPr>
              <p:custDataLst>
                <p:tags r:id="rId98"/>
              </p:custDataLst>
            </p:nvPr>
          </p:nvSpPr>
          <p:spPr>
            <a:xfrm rot="7592435">
              <a:off x="728" y="649"/>
              <a:ext cx="171" cy="32"/>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7" name="Oval 35"/>
            <p:cNvSpPr/>
            <p:nvPr>
              <p:custDataLst>
                <p:tags r:id="rId99"/>
              </p:custDataLst>
            </p:nvPr>
          </p:nvSpPr>
          <p:spPr>
            <a:xfrm rot="7812440">
              <a:off x="861" y="507"/>
              <a:ext cx="170" cy="32"/>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8" name="Oval 36"/>
            <p:cNvSpPr/>
            <p:nvPr>
              <p:custDataLst>
                <p:tags r:id="rId100"/>
              </p:custDataLst>
            </p:nvPr>
          </p:nvSpPr>
          <p:spPr>
            <a:xfrm rot="6108223">
              <a:off x="861" y="575"/>
              <a:ext cx="33" cy="33"/>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9" name="Freeform 37"/>
            <p:cNvSpPr/>
            <p:nvPr>
              <p:custDataLst>
                <p:tags r:id="rId101"/>
              </p:custDataLst>
            </p:nvPr>
          </p:nvSpPr>
          <p:spPr>
            <a:xfrm rot="-146658">
              <a:off x="384" y="112"/>
              <a:ext cx="193" cy="29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0" name="Freeform 38"/>
            <p:cNvSpPr/>
            <p:nvPr>
              <p:custDataLst>
                <p:tags r:id="rId102"/>
              </p:custDataLst>
            </p:nvPr>
          </p:nvSpPr>
          <p:spPr>
            <a:xfrm rot="-10243943">
              <a:off x="735" y="822"/>
              <a:ext cx="185" cy="327"/>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1" name="Freeform 39"/>
            <p:cNvSpPr/>
            <p:nvPr>
              <p:custDataLst>
                <p:tags r:id="rId103"/>
              </p:custDataLst>
            </p:nvPr>
          </p:nvSpPr>
          <p:spPr>
            <a:xfrm rot="-212626" flipH="1">
              <a:off x="684" y="99"/>
              <a:ext cx="221" cy="313"/>
            </a:xfrm>
            <a:custGeom>
              <a:avLst/>
              <a:gdLst>
                <a:gd name="txL" fmla="*/ 0 w 432"/>
                <a:gd name="txT" fmla="*/ 0 h 528"/>
                <a:gd name="txR" fmla="*/ 432 w 432"/>
                <a:gd name="txB" fmla="*/ 528 h 528"/>
              </a:gdLst>
              <a:ahLst/>
              <a:cxnLst>
                <a:cxn ang="0">
                  <a:pos x="1"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2" name="Freeform 40"/>
            <p:cNvSpPr/>
            <p:nvPr>
              <p:custDataLst>
                <p:tags r:id="rId104"/>
              </p:custDataLst>
            </p:nvPr>
          </p:nvSpPr>
          <p:spPr>
            <a:xfrm rot="-146658" flipV="1">
              <a:off x="387" y="823"/>
              <a:ext cx="248" cy="308"/>
            </a:xfrm>
            <a:custGeom>
              <a:avLst/>
              <a:gdLst>
                <a:gd name="txL" fmla="*/ 0 w 432"/>
                <a:gd name="txT" fmla="*/ 0 h 528"/>
                <a:gd name="txR" fmla="*/ 432 w 432"/>
                <a:gd name="txB" fmla="*/ 528 h 528"/>
              </a:gdLst>
              <a:ahLst/>
              <a:cxnLst>
                <a:cxn ang="0">
                  <a:pos x="1" y="0"/>
                </a:cxn>
                <a:cxn ang="0">
                  <a:pos x="1" y="1"/>
                </a:cxn>
                <a:cxn ang="0">
                  <a:pos x="1"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3" name="Freeform 41"/>
            <p:cNvSpPr/>
            <p:nvPr>
              <p:custDataLst>
                <p:tags r:id="rId105"/>
              </p:custDataLst>
            </p:nvPr>
          </p:nvSpPr>
          <p:spPr>
            <a:xfrm rot="-146658">
              <a:off x="217" y="63"/>
              <a:ext cx="276" cy="262"/>
            </a:xfrm>
            <a:custGeom>
              <a:avLst/>
              <a:gdLst>
                <a:gd name="txL" fmla="*/ 0 w 432"/>
                <a:gd name="txT" fmla="*/ 0 h 528"/>
                <a:gd name="txR" fmla="*/ 432 w 432"/>
                <a:gd name="txB" fmla="*/ 528 h 528"/>
              </a:gdLst>
              <a:ahLst/>
              <a:cxnLst>
                <a:cxn ang="0">
                  <a:pos x="3" y="0"/>
                </a:cxn>
                <a:cxn ang="0">
                  <a:pos x="2" y="0"/>
                </a:cxn>
                <a:cxn ang="0">
                  <a:pos x="1"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4" name="Freeform 42"/>
            <p:cNvSpPr/>
            <p:nvPr>
              <p:custDataLst>
                <p:tags r:id="rId106"/>
              </p:custDataLst>
            </p:nvPr>
          </p:nvSpPr>
          <p:spPr>
            <a:xfrm rot="-212626" flipH="1">
              <a:off x="737" y="67"/>
              <a:ext cx="304" cy="310"/>
            </a:xfrm>
            <a:custGeom>
              <a:avLst/>
              <a:gdLst>
                <a:gd name="txL" fmla="*/ 0 w 432"/>
                <a:gd name="txT" fmla="*/ 0 h 528"/>
                <a:gd name="txR" fmla="*/ 432 w 432"/>
                <a:gd name="txB" fmla="*/ 528 h 528"/>
              </a:gdLst>
              <a:ahLst/>
              <a:cxnLst>
                <a:cxn ang="0">
                  <a:pos x="9" y="0"/>
                </a:cxn>
                <a:cxn ang="0">
                  <a:pos x="6" y="1"/>
                </a:cxn>
                <a:cxn ang="0">
                  <a:pos x="2"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5" name="Freeform 43"/>
            <p:cNvSpPr/>
            <p:nvPr>
              <p:custDataLst>
                <p:tags r:id="rId107"/>
              </p:custDataLst>
            </p:nvPr>
          </p:nvSpPr>
          <p:spPr>
            <a:xfrm rot="-146658" flipV="1">
              <a:off x="253" y="943"/>
              <a:ext cx="303" cy="220"/>
            </a:xfrm>
            <a:custGeom>
              <a:avLst/>
              <a:gdLst>
                <a:gd name="txL" fmla="*/ 0 w 432"/>
                <a:gd name="txT" fmla="*/ 0 h 528"/>
                <a:gd name="txR" fmla="*/ 432 w 432"/>
                <a:gd name="txB" fmla="*/ 528 h 528"/>
              </a:gdLst>
              <a:ahLst/>
              <a:cxnLst>
                <a:cxn ang="0">
                  <a:pos x="9" y="0"/>
                </a:cxn>
                <a:cxn ang="0">
                  <a:pos x="5" y="0"/>
                </a:cxn>
                <a:cxn ang="0">
                  <a:pos x="2"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6" name="Freeform 44"/>
            <p:cNvSpPr/>
            <p:nvPr>
              <p:custDataLst>
                <p:tags r:id="rId108"/>
              </p:custDataLst>
            </p:nvPr>
          </p:nvSpPr>
          <p:spPr>
            <a:xfrm rot="-10243943">
              <a:off x="793" y="857"/>
              <a:ext cx="264" cy="312"/>
            </a:xfrm>
            <a:custGeom>
              <a:avLst/>
              <a:gdLst>
                <a:gd name="txL" fmla="*/ 0 w 432"/>
                <a:gd name="txT" fmla="*/ 0 h 528"/>
                <a:gd name="txR" fmla="*/ 432 w 432"/>
                <a:gd name="txB" fmla="*/ 528 h 528"/>
              </a:gdLst>
              <a:ahLst/>
              <a:cxnLst>
                <a:cxn ang="0">
                  <a:pos x="2"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7" name="Freeform 45"/>
            <p:cNvSpPr/>
            <p:nvPr>
              <p:custDataLst>
                <p:tags r:id="rId109"/>
              </p:custDataLst>
            </p:nvPr>
          </p:nvSpPr>
          <p:spPr>
            <a:xfrm rot="9950626">
              <a:off x="636" y="826"/>
              <a:ext cx="79" cy="242"/>
            </a:xfrm>
            <a:custGeom>
              <a:avLst/>
              <a:gdLst>
                <a:gd name="txL" fmla="*/ 0 w 432"/>
                <a:gd name="txT" fmla="*/ 0 h 528"/>
                <a:gd name="txR" fmla="*/ 432 w 432"/>
                <a:gd name="txB" fmla="*/ 528 h 528"/>
              </a:gdLst>
              <a:ahLst/>
              <a:cxnLst>
                <a:cxn ang="0">
                  <a:pos x="0" y="0"/>
                </a:cxn>
                <a:cxn ang="0">
                  <a:pos x="0" y="0"/>
                </a:cxn>
                <a:cxn ang="0">
                  <a:pos x="0"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8" name="Freeform 46"/>
            <p:cNvSpPr/>
            <p:nvPr>
              <p:custDataLst>
                <p:tags r:id="rId110"/>
              </p:custDataLst>
            </p:nvPr>
          </p:nvSpPr>
          <p:spPr>
            <a:xfrm rot="-10243943" flipV="1">
              <a:off x="608" y="159"/>
              <a:ext cx="80" cy="268"/>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grpSp>
      <p:grpSp>
        <p:nvGrpSpPr>
          <p:cNvPr id="49" name="Group 47"/>
          <p:cNvGrpSpPr/>
          <p:nvPr>
            <p:custDataLst>
              <p:tags r:id="rId4"/>
            </p:custDataLst>
          </p:nvPr>
        </p:nvGrpSpPr>
        <p:grpSpPr>
          <a:xfrm>
            <a:off x="6523798" y="231426"/>
            <a:ext cx="1868488" cy="4049713"/>
            <a:chOff x="0" y="0"/>
            <a:chExt cx="1235" cy="2676"/>
          </a:xfrm>
        </p:grpSpPr>
        <p:sp>
          <p:nvSpPr>
            <p:cNvPr id="50" name="AutoShape 48"/>
            <p:cNvSpPr/>
            <p:nvPr>
              <p:custDataLst>
                <p:tags r:id="rId56"/>
              </p:custDataLst>
            </p:nvPr>
          </p:nvSpPr>
          <p:spPr>
            <a:xfrm>
              <a:off x="0" y="0"/>
              <a:ext cx="1235" cy="1275"/>
            </a:xfrm>
            <a:prstGeom prst="roundRect">
              <a:avLst>
                <a:gd name="adj" fmla="val 16667"/>
              </a:avLst>
            </a:prstGeom>
            <a:solidFill>
              <a:srgbClr val="99FF99"/>
            </a:solidFill>
            <a:ln w="9525" cap="flat" cmpd="sng">
              <a:solidFill>
                <a:srgbClr val="66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51" name="Group 49"/>
            <p:cNvGrpSpPr/>
            <p:nvPr>
              <p:custDataLst>
                <p:tags r:id="rId57"/>
              </p:custDataLst>
            </p:nvPr>
          </p:nvGrpSpPr>
          <p:grpSpPr>
            <a:xfrm rot="2828708">
              <a:off x="179" y="343"/>
              <a:ext cx="657" cy="140"/>
              <a:chOff x="0" y="0"/>
              <a:chExt cx="935" cy="199"/>
            </a:xfrm>
          </p:grpSpPr>
          <p:sp>
            <p:nvSpPr>
              <p:cNvPr id="81" name="Oval 50"/>
              <p:cNvSpPr/>
              <p:nvPr>
                <p:custDataLst>
                  <p:tags r:id="rId87"/>
                </p:custDataLst>
              </p:nvPr>
            </p:nvSpPr>
            <p:spPr>
              <a:xfrm rot="9442118">
                <a:off x="0" y="90"/>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2" name="Oval 51"/>
              <p:cNvSpPr/>
              <p:nvPr>
                <p:custDataLst>
                  <p:tags r:id="rId88"/>
                </p:custDataLst>
              </p:nvPr>
            </p:nvSpPr>
            <p:spPr>
              <a:xfrm rot="-9137531">
                <a:off x="455" y="103"/>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3" name="Oval 52"/>
              <p:cNvSpPr/>
              <p:nvPr>
                <p:custDataLst>
                  <p:tags r:id="rId89"/>
                </p:custDataLst>
              </p:nvPr>
            </p:nvSpPr>
            <p:spPr>
              <a:xfrm rot="-10602462">
                <a:off x="430"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2" name="Group 53"/>
            <p:cNvGrpSpPr/>
            <p:nvPr>
              <p:custDataLst>
                <p:tags r:id="rId58"/>
              </p:custDataLst>
            </p:nvPr>
          </p:nvGrpSpPr>
          <p:grpSpPr>
            <a:xfrm rot="-3999882">
              <a:off x="535" y="488"/>
              <a:ext cx="657" cy="141"/>
              <a:chOff x="0" y="0"/>
              <a:chExt cx="935" cy="199"/>
            </a:xfrm>
          </p:grpSpPr>
          <p:sp>
            <p:nvSpPr>
              <p:cNvPr id="78" name="Oval 54"/>
              <p:cNvSpPr/>
              <p:nvPr>
                <p:custDataLst>
                  <p:tags r:id="rId84"/>
                </p:custDataLst>
              </p:nvPr>
            </p:nvSpPr>
            <p:spPr>
              <a:xfrm rot="9442118">
                <a:off x="0" y="9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9" name="Oval 55"/>
              <p:cNvSpPr/>
              <p:nvPr>
                <p:custDataLst>
                  <p:tags r:id="rId85"/>
                </p:custDataLst>
              </p:nvPr>
            </p:nvSpPr>
            <p:spPr>
              <a:xfrm rot="-9137531">
                <a:off x="455" y="103"/>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0" name="Oval 56"/>
              <p:cNvSpPr/>
              <p:nvPr>
                <p:custDataLst>
                  <p:tags r:id="rId86"/>
                </p:custDataLst>
              </p:nvPr>
            </p:nvSpPr>
            <p:spPr>
              <a:xfrm rot="-10602462">
                <a:off x="423"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3" name="Group 57"/>
            <p:cNvGrpSpPr/>
            <p:nvPr>
              <p:custDataLst>
                <p:tags r:id="rId59"/>
              </p:custDataLst>
            </p:nvPr>
          </p:nvGrpSpPr>
          <p:grpSpPr>
            <a:xfrm rot="-2623449">
              <a:off x="157" y="704"/>
              <a:ext cx="337" cy="72"/>
              <a:chOff x="0" y="0"/>
              <a:chExt cx="935" cy="199"/>
            </a:xfrm>
          </p:grpSpPr>
          <p:sp>
            <p:nvSpPr>
              <p:cNvPr id="75" name="Oval 58"/>
              <p:cNvSpPr/>
              <p:nvPr>
                <p:custDataLst>
                  <p:tags r:id="rId81"/>
                </p:custDataLst>
              </p:nvPr>
            </p:nvSpPr>
            <p:spPr>
              <a:xfrm rot="9442118">
                <a:off x="0" y="9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6" name="Oval 59"/>
              <p:cNvSpPr/>
              <p:nvPr>
                <p:custDataLst>
                  <p:tags r:id="rId82"/>
                </p:custDataLst>
              </p:nvPr>
            </p:nvSpPr>
            <p:spPr>
              <a:xfrm rot="-9137531">
                <a:off x="455" y="103"/>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7" name="Oval 60"/>
              <p:cNvSpPr/>
              <p:nvPr>
                <p:custDataLst>
                  <p:tags r:id="rId83"/>
                </p:custDataLst>
              </p:nvPr>
            </p:nvSpPr>
            <p:spPr>
              <a:xfrm rot="-10602462">
                <a:off x="423"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4" name="Group 61"/>
            <p:cNvGrpSpPr/>
            <p:nvPr>
              <p:custDataLst>
                <p:tags r:id="rId60"/>
              </p:custDataLst>
            </p:nvPr>
          </p:nvGrpSpPr>
          <p:grpSpPr>
            <a:xfrm>
              <a:off x="412" y="916"/>
              <a:ext cx="337" cy="73"/>
              <a:chOff x="0" y="0"/>
              <a:chExt cx="935" cy="199"/>
            </a:xfrm>
          </p:grpSpPr>
          <p:sp>
            <p:nvSpPr>
              <p:cNvPr id="72" name="Oval 62"/>
              <p:cNvSpPr/>
              <p:nvPr>
                <p:custDataLst>
                  <p:tags r:id="rId78"/>
                </p:custDataLst>
              </p:nvPr>
            </p:nvSpPr>
            <p:spPr>
              <a:xfrm rot="9442118">
                <a:off x="0" y="90"/>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3" name="Oval 63"/>
              <p:cNvSpPr/>
              <p:nvPr>
                <p:custDataLst>
                  <p:tags r:id="rId79"/>
                </p:custDataLst>
              </p:nvPr>
            </p:nvSpPr>
            <p:spPr>
              <a:xfrm rot="-9137531">
                <a:off x="455" y="103"/>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4" name="Oval 64"/>
              <p:cNvSpPr/>
              <p:nvPr>
                <p:custDataLst>
                  <p:tags r:id="rId80"/>
                </p:custDataLst>
              </p:nvPr>
            </p:nvSpPr>
            <p:spPr>
              <a:xfrm rot="-10602462">
                <a:off x="430"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55" name="AutoShape 65"/>
            <p:cNvSpPr/>
            <p:nvPr>
              <p:custDataLst>
                <p:tags r:id="rId61"/>
              </p:custDataLst>
            </p:nvPr>
          </p:nvSpPr>
          <p:spPr>
            <a:xfrm>
              <a:off x="0" y="1401"/>
              <a:ext cx="1235" cy="1275"/>
            </a:xfrm>
            <a:prstGeom prst="roundRect">
              <a:avLst>
                <a:gd name="adj" fmla="val 16667"/>
              </a:avLst>
            </a:prstGeom>
            <a:solidFill>
              <a:srgbClr val="99FF99"/>
            </a:solidFill>
            <a:ln w="9525" cap="flat" cmpd="sng">
              <a:solidFill>
                <a:srgbClr val="66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56" name="Group 66"/>
            <p:cNvGrpSpPr/>
            <p:nvPr>
              <p:custDataLst>
                <p:tags r:id="rId62"/>
              </p:custDataLst>
            </p:nvPr>
          </p:nvGrpSpPr>
          <p:grpSpPr>
            <a:xfrm rot="2828708">
              <a:off x="179" y="1744"/>
              <a:ext cx="657" cy="140"/>
              <a:chOff x="0" y="0"/>
              <a:chExt cx="935" cy="199"/>
            </a:xfrm>
          </p:grpSpPr>
          <p:sp>
            <p:nvSpPr>
              <p:cNvPr id="69" name="Oval 67"/>
              <p:cNvSpPr/>
              <p:nvPr>
                <p:custDataLst>
                  <p:tags r:id="rId75"/>
                </p:custDataLst>
              </p:nvPr>
            </p:nvSpPr>
            <p:spPr>
              <a:xfrm rot="9442118">
                <a:off x="0" y="90"/>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0" name="Oval 68"/>
              <p:cNvSpPr/>
              <p:nvPr>
                <p:custDataLst>
                  <p:tags r:id="rId76"/>
                </p:custDataLst>
              </p:nvPr>
            </p:nvSpPr>
            <p:spPr>
              <a:xfrm rot="-9137531">
                <a:off x="455" y="103"/>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1" name="Oval 69"/>
              <p:cNvSpPr/>
              <p:nvPr>
                <p:custDataLst>
                  <p:tags r:id="rId77"/>
                </p:custDataLst>
              </p:nvPr>
            </p:nvSpPr>
            <p:spPr>
              <a:xfrm rot="-10602462">
                <a:off x="430"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7" name="Group 70"/>
            <p:cNvGrpSpPr/>
            <p:nvPr>
              <p:custDataLst>
                <p:tags r:id="rId63"/>
              </p:custDataLst>
            </p:nvPr>
          </p:nvGrpSpPr>
          <p:grpSpPr>
            <a:xfrm rot="-3999882">
              <a:off x="535" y="1889"/>
              <a:ext cx="657" cy="141"/>
              <a:chOff x="0" y="0"/>
              <a:chExt cx="935" cy="199"/>
            </a:xfrm>
          </p:grpSpPr>
          <p:sp>
            <p:nvSpPr>
              <p:cNvPr id="66" name="Oval 71"/>
              <p:cNvSpPr/>
              <p:nvPr>
                <p:custDataLst>
                  <p:tags r:id="rId72"/>
                </p:custDataLst>
              </p:nvPr>
            </p:nvSpPr>
            <p:spPr>
              <a:xfrm rot="9442118">
                <a:off x="0" y="9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7" name="Oval 72"/>
              <p:cNvSpPr/>
              <p:nvPr>
                <p:custDataLst>
                  <p:tags r:id="rId73"/>
                </p:custDataLst>
              </p:nvPr>
            </p:nvSpPr>
            <p:spPr>
              <a:xfrm rot="-9137531">
                <a:off x="455" y="103"/>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8" name="Oval 73"/>
              <p:cNvSpPr/>
              <p:nvPr>
                <p:custDataLst>
                  <p:tags r:id="rId74"/>
                </p:custDataLst>
              </p:nvPr>
            </p:nvSpPr>
            <p:spPr>
              <a:xfrm rot="-10602462">
                <a:off x="423"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8" name="Group 74"/>
            <p:cNvGrpSpPr/>
            <p:nvPr>
              <p:custDataLst>
                <p:tags r:id="rId64"/>
              </p:custDataLst>
            </p:nvPr>
          </p:nvGrpSpPr>
          <p:grpSpPr>
            <a:xfrm rot="-2623449">
              <a:off x="157" y="2105"/>
              <a:ext cx="337" cy="72"/>
              <a:chOff x="0" y="0"/>
              <a:chExt cx="935" cy="199"/>
            </a:xfrm>
          </p:grpSpPr>
          <p:sp>
            <p:nvSpPr>
              <p:cNvPr id="63" name="Oval 75"/>
              <p:cNvSpPr/>
              <p:nvPr>
                <p:custDataLst>
                  <p:tags r:id="rId69"/>
                </p:custDataLst>
              </p:nvPr>
            </p:nvSpPr>
            <p:spPr>
              <a:xfrm rot="9442118">
                <a:off x="0" y="9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4" name="Oval 76"/>
              <p:cNvSpPr/>
              <p:nvPr>
                <p:custDataLst>
                  <p:tags r:id="rId70"/>
                </p:custDataLst>
              </p:nvPr>
            </p:nvSpPr>
            <p:spPr>
              <a:xfrm rot="-9137531">
                <a:off x="455" y="103"/>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5" name="Oval 77"/>
              <p:cNvSpPr/>
              <p:nvPr>
                <p:custDataLst>
                  <p:tags r:id="rId71"/>
                </p:custDataLst>
              </p:nvPr>
            </p:nvSpPr>
            <p:spPr>
              <a:xfrm rot="-10602462">
                <a:off x="423"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9" name="Group 78"/>
            <p:cNvGrpSpPr/>
            <p:nvPr>
              <p:custDataLst>
                <p:tags r:id="rId65"/>
              </p:custDataLst>
            </p:nvPr>
          </p:nvGrpSpPr>
          <p:grpSpPr>
            <a:xfrm>
              <a:off x="412" y="2317"/>
              <a:ext cx="337" cy="73"/>
              <a:chOff x="0" y="0"/>
              <a:chExt cx="935" cy="199"/>
            </a:xfrm>
          </p:grpSpPr>
          <p:sp>
            <p:nvSpPr>
              <p:cNvPr id="60" name="Oval 79"/>
              <p:cNvSpPr/>
              <p:nvPr>
                <p:custDataLst>
                  <p:tags r:id="rId66"/>
                </p:custDataLst>
              </p:nvPr>
            </p:nvSpPr>
            <p:spPr>
              <a:xfrm rot="9442118">
                <a:off x="0" y="90"/>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1" name="Oval 80"/>
              <p:cNvSpPr/>
              <p:nvPr>
                <p:custDataLst>
                  <p:tags r:id="rId67"/>
                </p:custDataLst>
              </p:nvPr>
            </p:nvSpPr>
            <p:spPr>
              <a:xfrm rot="-9137531">
                <a:off x="455" y="103"/>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2" name="Oval 81"/>
              <p:cNvSpPr/>
              <p:nvPr>
                <p:custDataLst>
                  <p:tags r:id="rId68"/>
                </p:custDataLst>
              </p:nvPr>
            </p:nvSpPr>
            <p:spPr>
              <a:xfrm rot="-10602462">
                <a:off x="430"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grpSp>
        <p:nvGrpSpPr>
          <p:cNvPr id="84" name="Group 82"/>
          <p:cNvGrpSpPr/>
          <p:nvPr>
            <p:custDataLst>
              <p:tags r:id="rId5"/>
            </p:custDataLst>
          </p:nvPr>
        </p:nvGrpSpPr>
        <p:grpSpPr>
          <a:xfrm>
            <a:off x="2926319" y="2538011"/>
            <a:ext cx="1800000" cy="1800000"/>
            <a:chOff x="0" y="0"/>
            <a:chExt cx="1236" cy="1235"/>
          </a:xfrm>
        </p:grpSpPr>
        <p:sp>
          <p:nvSpPr>
            <p:cNvPr id="85" name="Oval 83"/>
            <p:cNvSpPr/>
            <p:nvPr>
              <p:custDataLst>
                <p:tags r:id="rId33"/>
              </p:custDataLst>
            </p:nvPr>
          </p:nvSpPr>
          <p:spPr>
            <a:xfrm rot="-146658">
              <a:off x="0" y="0"/>
              <a:ext cx="1236" cy="1235"/>
            </a:xfrm>
            <a:prstGeom prst="ellipse">
              <a:avLst/>
            </a:prstGeom>
            <a:solidFill>
              <a:srgbClr val="FFFF99"/>
            </a:solidFill>
            <a:ln w="28575"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86" name="Group 84"/>
            <p:cNvGrpSpPr/>
            <p:nvPr>
              <p:custDataLst>
                <p:tags r:id="rId34"/>
              </p:custDataLst>
            </p:nvPr>
          </p:nvGrpSpPr>
          <p:grpSpPr>
            <a:xfrm rot="1614863">
              <a:off x="103" y="498"/>
              <a:ext cx="576" cy="213"/>
              <a:chOff x="0" y="0"/>
              <a:chExt cx="1007" cy="384"/>
            </a:xfrm>
          </p:grpSpPr>
          <p:sp>
            <p:nvSpPr>
              <p:cNvPr id="103" name="Oval 85"/>
              <p:cNvSpPr/>
              <p:nvPr>
                <p:custDataLst>
                  <p:tags r:id="rId51"/>
                </p:custDataLst>
              </p:nvPr>
            </p:nvSpPr>
            <p:spPr>
              <a:xfrm rot="-1033517">
                <a:off x="0" y="246"/>
                <a:ext cx="529"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4" name="Oval 86"/>
              <p:cNvSpPr/>
              <p:nvPr>
                <p:custDataLst>
                  <p:tags r:id="rId52"/>
                </p:custDataLst>
              </p:nvPr>
            </p:nvSpPr>
            <p:spPr>
              <a:xfrm rot="-1195660">
                <a:off x="527" y="48"/>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5" name="Oval 87"/>
              <p:cNvSpPr/>
              <p:nvPr>
                <p:custDataLst>
                  <p:tags r:id="rId53"/>
                </p:custDataLst>
              </p:nvPr>
            </p:nvSpPr>
            <p:spPr>
              <a:xfrm rot="1484213">
                <a:off x="527" y="288"/>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6" name="Oval 88"/>
              <p:cNvSpPr/>
              <p:nvPr>
                <p:custDataLst>
                  <p:tags r:id="rId54"/>
                </p:custDataLst>
              </p:nvPr>
            </p:nvSpPr>
            <p:spPr>
              <a:xfrm rot="1704218">
                <a:off x="47" y="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7" name="Oval 89"/>
              <p:cNvSpPr/>
              <p:nvPr>
                <p:custDataLst>
                  <p:tags r:id="rId55"/>
                </p:custDataLst>
              </p:nvPr>
            </p:nvSpPr>
            <p:spPr>
              <a:xfrm>
                <a:off x="479" y="144"/>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87" name="Freeform 90"/>
            <p:cNvSpPr/>
            <p:nvPr>
              <p:custDataLst>
                <p:tags r:id="rId35"/>
              </p:custDataLst>
            </p:nvPr>
          </p:nvSpPr>
          <p:spPr>
            <a:xfrm rot="-146658">
              <a:off x="393" y="112"/>
              <a:ext cx="195" cy="29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88" name="Freeform 91"/>
            <p:cNvSpPr/>
            <p:nvPr>
              <p:custDataLst>
                <p:tags r:id="rId36"/>
              </p:custDataLst>
            </p:nvPr>
          </p:nvSpPr>
          <p:spPr>
            <a:xfrm rot="-10243943">
              <a:off x="749" y="823"/>
              <a:ext cx="189" cy="326"/>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89" name="Freeform 92"/>
            <p:cNvSpPr/>
            <p:nvPr>
              <p:custDataLst>
                <p:tags r:id="rId37"/>
              </p:custDataLst>
            </p:nvPr>
          </p:nvSpPr>
          <p:spPr>
            <a:xfrm rot="-212626" flipH="1">
              <a:off x="698" y="99"/>
              <a:ext cx="226" cy="314"/>
            </a:xfrm>
            <a:custGeom>
              <a:avLst/>
              <a:gdLst>
                <a:gd name="txL" fmla="*/ 0 w 432"/>
                <a:gd name="txT" fmla="*/ 0 h 528"/>
                <a:gd name="txR" fmla="*/ 432 w 432"/>
                <a:gd name="txB" fmla="*/ 528 h 528"/>
              </a:gdLst>
              <a:ahLst/>
              <a:cxnLst>
                <a:cxn ang="0">
                  <a:pos x="1"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0" name="Freeform 93"/>
            <p:cNvSpPr/>
            <p:nvPr>
              <p:custDataLst>
                <p:tags r:id="rId38"/>
              </p:custDataLst>
            </p:nvPr>
          </p:nvSpPr>
          <p:spPr>
            <a:xfrm rot="-146658" flipV="1">
              <a:off x="395" y="824"/>
              <a:ext cx="252" cy="307"/>
            </a:xfrm>
            <a:custGeom>
              <a:avLst/>
              <a:gdLst>
                <a:gd name="txL" fmla="*/ 0 w 432"/>
                <a:gd name="txT" fmla="*/ 0 h 528"/>
                <a:gd name="txR" fmla="*/ 432 w 432"/>
                <a:gd name="txB" fmla="*/ 528 h 528"/>
              </a:gdLst>
              <a:ahLst/>
              <a:cxnLst>
                <a:cxn ang="0">
                  <a:pos x="1" y="0"/>
                </a:cxn>
                <a:cxn ang="0">
                  <a:pos x="1" y="1"/>
                </a:cxn>
                <a:cxn ang="0">
                  <a:pos x="1"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1" name="Freeform 94"/>
            <p:cNvSpPr/>
            <p:nvPr>
              <p:custDataLst>
                <p:tags r:id="rId39"/>
              </p:custDataLst>
            </p:nvPr>
          </p:nvSpPr>
          <p:spPr>
            <a:xfrm rot="-146658">
              <a:off x="222" y="63"/>
              <a:ext cx="281" cy="262"/>
            </a:xfrm>
            <a:custGeom>
              <a:avLst/>
              <a:gdLst>
                <a:gd name="txL" fmla="*/ 0 w 432"/>
                <a:gd name="txT" fmla="*/ 0 h 528"/>
                <a:gd name="txR" fmla="*/ 432 w 432"/>
                <a:gd name="txB" fmla="*/ 528 h 528"/>
              </a:gdLst>
              <a:ahLst/>
              <a:cxnLst>
                <a:cxn ang="0">
                  <a:pos x="4" y="0"/>
                </a:cxn>
                <a:cxn ang="0">
                  <a:pos x="2" y="0"/>
                </a:cxn>
                <a:cxn ang="0">
                  <a:pos x="1"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2" name="Freeform 95"/>
            <p:cNvSpPr/>
            <p:nvPr>
              <p:custDataLst>
                <p:tags r:id="rId40"/>
              </p:custDataLst>
            </p:nvPr>
          </p:nvSpPr>
          <p:spPr>
            <a:xfrm rot="-212626" flipH="1">
              <a:off x="750" y="67"/>
              <a:ext cx="313" cy="311"/>
            </a:xfrm>
            <a:custGeom>
              <a:avLst/>
              <a:gdLst>
                <a:gd name="txL" fmla="*/ 0 w 432"/>
                <a:gd name="txT" fmla="*/ 0 h 528"/>
                <a:gd name="txR" fmla="*/ 432 w 432"/>
                <a:gd name="txB" fmla="*/ 528 h 528"/>
              </a:gdLst>
              <a:ahLst/>
              <a:cxnLst>
                <a:cxn ang="0">
                  <a:pos x="12" y="0"/>
                </a:cxn>
                <a:cxn ang="0">
                  <a:pos x="7" y="1"/>
                </a:cxn>
                <a:cxn ang="0">
                  <a:pos x="3"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3" name="Freeform 96"/>
            <p:cNvSpPr/>
            <p:nvPr>
              <p:custDataLst>
                <p:tags r:id="rId41"/>
              </p:custDataLst>
            </p:nvPr>
          </p:nvSpPr>
          <p:spPr>
            <a:xfrm rot="-146658" flipV="1">
              <a:off x="258" y="943"/>
              <a:ext cx="310" cy="221"/>
            </a:xfrm>
            <a:custGeom>
              <a:avLst/>
              <a:gdLst>
                <a:gd name="txL" fmla="*/ 0 w 432"/>
                <a:gd name="txT" fmla="*/ 0 h 528"/>
                <a:gd name="txR" fmla="*/ 432 w 432"/>
                <a:gd name="txB" fmla="*/ 528 h 528"/>
              </a:gdLst>
              <a:ahLst/>
              <a:cxnLst>
                <a:cxn ang="0">
                  <a:pos x="11" y="0"/>
                </a:cxn>
                <a:cxn ang="0">
                  <a:pos x="6" y="0"/>
                </a:cxn>
                <a:cxn ang="0">
                  <a:pos x="3"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4" name="Freeform 97"/>
            <p:cNvSpPr/>
            <p:nvPr>
              <p:custDataLst>
                <p:tags r:id="rId42"/>
              </p:custDataLst>
            </p:nvPr>
          </p:nvSpPr>
          <p:spPr>
            <a:xfrm rot="-10243943">
              <a:off x="809" y="857"/>
              <a:ext cx="269" cy="312"/>
            </a:xfrm>
            <a:custGeom>
              <a:avLst/>
              <a:gdLst>
                <a:gd name="txL" fmla="*/ 0 w 432"/>
                <a:gd name="txT" fmla="*/ 0 h 528"/>
                <a:gd name="txR" fmla="*/ 432 w 432"/>
                <a:gd name="txB" fmla="*/ 528 h 528"/>
              </a:gdLst>
              <a:ahLst/>
              <a:cxnLst>
                <a:cxn ang="0">
                  <a:pos x="2"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5" name="Freeform 98"/>
            <p:cNvSpPr/>
            <p:nvPr>
              <p:custDataLst>
                <p:tags r:id="rId43"/>
              </p:custDataLst>
            </p:nvPr>
          </p:nvSpPr>
          <p:spPr>
            <a:xfrm rot="9950626">
              <a:off x="649" y="826"/>
              <a:ext cx="82" cy="242"/>
            </a:xfrm>
            <a:custGeom>
              <a:avLst/>
              <a:gdLst>
                <a:gd name="txL" fmla="*/ 0 w 432"/>
                <a:gd name="txT" fmla="*/ 0 h 528"/>
                <a:gd name="txR" fmla="*/ 432 w 432"/>
                <a:gd name="txB" fmla="*/ 528 h 528"/>
              </a:gdLst>
              <a:ahLst/>
              <a:cxnLst>
                <a:cxn ang="0">
                  <a:pos x="0" y="0"/>
                </a:cxn>
                <a:cxn ang="0">
                  <a:pos x="0" y="0"/>
                </a:cxn>
                <a:cxn ang="0">
                  <a:pos x="0"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6" name="Freeform 99"/>
            <p:cNvSpPr/>
            <p:nvPr>
              <p:custDataLst>
                <p:tags r:id="rId44"/>
              </p:custDataLst>
            </p:nvPr>
          </p:nvSpPr>
          <p:spPr>
            <a:xfrm rot="-10243943" flipV="1">
              <a:off x="620" y="158"/>
              <a:ext cx="82" cy="26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grpSp>
          <p:nvGrpSpPr>
            <p:cNvPr id="97" name="Group 100"/>
            <p:cNvGrpSpPr/>
            <p:nvPr>
              <p:custDataLst>
                <p:tags r:id="rId45"/>
              </p:custDataLst>
            </p:nvPr>
          </p:nvGrpSpPr>
          <p:grpSpPr>
            <a:xfrm>
              <a:off x="822" y="383"/>
              <a:ext cx="160" cy="367"/>
              <a:chOff x="0" y="0"/>
              <a:chExt cx="174" cy="399"/>
            </a:xfrm>
          </p:grpSpPr>
          <p:sp>
            <p:nvSpPr>
              <p:cNvPr id="98" name="Oval 101"/>
              <p:cNvSpPr/>
              <p:nvPr>
                <p:custDataLst>
                  <p:tags r:id="rId46"/>
                </p:custDataLst>
              </p:nvPr>
            </p:nvSpPr>
            <p:spPr>
              <a:xfrm rot="5074706">
                <a:off x="-30" y="80"/>
                <a:ext cx="204" cy="35"/>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9" name="Oval 102"/>
              <p:cNvSpPr/>
              <p:nvPr>
                <p:custDataLst>
                  <p:tags r:id="rId47"/>
                </p:custDataLst>
              </p:nvPr>
            </p:nvSpPr>
            <p:spPr>
              <a:xfrm rot="4912563">
                <a:off x="5" y="284"/>
                <a:ext cx="185" cy="3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0" name="Oval 103"/>
              <p:cNvSpPr/>
              <p:nvPr>
                <p:custDataLst>
                  <p:tags r:id="rId48"/>
                </p:custDataLst>
              </p:nvPr>
            </p:nvSpPr>
            <p:spPr>
              <a:xfrm rot="7592435">
                <a:off x="-75" y="267"/>
                <a:ext cx="186" cy="35"/>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1" name="Oval 104"/>
              <p:cNvSpPr/>
              <p:nvPr>
                <p:custDataLst>
                  <p:tags r:id="rId49"/>
                </p:custDataLst>
              </p:nvPr>
            </p:nvSpPr>
            <p:spPr>
              <a:xfrm rot="7812440">
                <a:off x="60" y="108"/>
                <a:ext cx="185" cy="35"/>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2" name="Oval 105"/>
              <p:cNvSpPr/>
              <p:nvPr>
                <p:custDataLst>
                  <p:tags r:id="rId50"/>
                </p:custDataLst>
              </p:nvPr>
            </p:nvSpPr>
            <p:spPr>
              <a:xfrm rot="6108223">
                <a:off x="69" y="190"/>
                <a:ext cx="36" cy="3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grpSp>
        <p:nvGrpSpPr>
          <p:cNvPr id="108" name="Group 106"/>
          <p:cNvGrpSpPr/>
          <p:nvPr>
            <p:custDataLst>
              <p:tags r:id="rId6"/>
            </p:custDataLst>
          </p:nvPr>
        </p:nvGrpSpPr>
        <p:grpSpPr>
          <a:xfrm>
            <a:off x="2953280" y="595106"/>
            <a:ext cx="1800000" cy="1800000"/>
            <a:chOff x="0" y="0"/>
            <a:chExt cx="1211" cy="1235"/>
          </a:xfrm>
        </p:grpSpPr>
        <p:sp>
          <p:nvSpPr>
            <p:cNvPr id="109" name="Oval 107"/>
            <p:cNvSpPr/>
            <p:nvPr>
              <p:custDataLst>
                <p:tags r:id="rId11"/>
              </p:custDataLst>
            </p:nvPr>
          </p:nvSpPr>
          <p:spPr>
            <a:xfrm rot="-146658">
              <a:off x="0" y="0"/>
              <a:ext cx="1211" cy="1235"/>
            </a:xfrm>
            <a:prstGeom prst="ellipse">
              <a:avLst/>
            </a:prstGeom>
            <a:solidFill>
              <a:srgbClr val="FFFF99"/>
            </a:solidFill>
            <a:ln w="28575"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110" name="Group 108"/>
            <p:cNvGrpSpPr/>
            <p:nvPr>
              <p:custDataLst>
                <p:tags r:id="rId12"/>
              </p:custDataLst>
            </p:nvPr>
          </p:nvGrpSpPr>
          <p:grpSpPr>
            <a:xfrm>
              <a:off x="786" y="424"/>
              <a:ext cx="164" cy="367"/>
              <a:chOff x="0" y="0"/>
              <a:chExt cx="178" cy="399"/>
            </a:xfrm>
          </p:grpSpPr>
          <p:sp>
            <p:nvSpPr>
              <p:cNvPr id="126" name="Oval 109"/>
              <p:cNvSpPr/>
              <p:nvPr>
                <p:custDataLst>
                  <p:tags r:id="rId28"/>
                </p:custDataLst>
              </p:nvPr>
            </p:nvSpPr>
            <p:spPr>
              <a:xfrm rot="5074706">
                <a:off x="-28" y="84"/>
                <a:ext cx="205" cy="3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7" name="Oval 110"/>
              <p:cNvSpPr/>
              <p:nvPr>
                <p:custDataLst>
                  <p:tags r:id="rId29"/>
                </p:custDataLst>
              </p:nvPr>
            </p:nvSpPr>
            <p:spPr>
              <a:xfrm rot="4912563">
                <a:off x="9" y="285"/>
                <a:ext cx="185" cy="35"/>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8" name="Oval 111"/>
              <p:cNvSpPr/>
              <p:nvPr>
                <p:custDataLst>
                  <p:tags r:id="rId30"/>
                </p:custDataLst>
              </p:nvPr>
            </p:nvSpPr>
            <p:spPr>
              <a:xfrm rot="7592435">
                <a:off x="-74" y="266"/>
                <a:ext cx="185" cy="3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9" name="Oval 112"/>
              <p:cNvSpPr/>
              <p:nvPr>
                <p:custDataLst>
                  <p:tags r:id="rId31"/>
                </p:custDataLst>
              </p:nvPr>
            </p:nvSpPr>
            <p:spPr>
              <a:xfrm rot="7812440">
                <a:off x="63" y="107"/>
                <a:ext cx="186" cy="35"/>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30" name="Oval 113"/>
              <p:cNvSpPr/>
              <p:nvPr>
                <p:custDataLst>
                  <p:tags r:id="rId32"/>
                </p:custDataLst>
              </p:nvPr>
            </p:nvSpPr>
            <p:spPr>
              <a:xfrm rot="6108223">
                <a:off x="72" y="190"/>
                <a:ext cx="36" cy="3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111" name="Oval 114"/>
            <p:cNvSpPr/>
            <p:nvPr>
              <p:custDataLst>
                <p:tags r:id="rId13"/>
              </p:custDataLst>
            </p:nvPr>
          </p:nvSpPr>
          <p:spPr>
            <a:xfrm rot="581346">
              <a:off x="90" y="567"/>
              <a:ext cx="297"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2" name="Oval 115"/>
            <p:cNvSpPr/>
            <p:nvPr>
              <p:custDataLst>
                <p:tags r:id="rId14"/>
              </p:custDataLst>
            </p:nvPr>
          </p:nvSpPr>
          <p:spPr>
            <a:xfrm rot="419203">
              <a:off x="405" y="598"/>
              <a:ext cx="269"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3" name="Oval 116"/>
            <p:cNvSpPr/>
            <p:nvPr>
              <p:custDataLst>
                <p:tags r:id="rId15"/>
              </p:custDataLst>
            </p:nvPr>
          </p:nvSpPr>
          <p:spPr>
            <a:xfrm rot="3099076">
              <a:off x="338" y="714"/>
              <a:ext cx="275"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4" name="Oval 117"/>
            <p:cNvSpPr/>
            <p:nvPr>
              <p:custDataLst>
                <p:tags r:id="rId16"/>
              </p:custDataLst>
            </p:nvPr>
          </p:nvSpPr>
          <p:spPr>
            <a:xfrm rot="3319081">
              <a:off x="169" y="446"/>
              <a:ext cx="275"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5" name="Oval 118"/>
            <p:cNvSpPr/>
            <p:nvPr>
              <p:custDataLst>
                <p:tags r:id="rId17"/>
              </p:custDataLst>
            </p:nvPr>
          </p:nvSpPr>
          <p:spPr>
            <a:xfrm rot="1614863">
              <a:off x="368" y="583"/>
              <a:ext cx="54" cy="55"/>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6" name="Freeform 119"/>
            <p:cNvSpPr/>
            <p:nvPr>
              <p:custDataLst>
                <p:tags r:id="rId18"/>
              </p:custDataLst>
            </p:nvPr>
          </p:nvSpPr>
          <p:spPr>
            <a:xfrm rot="-146658">
              <a:off x="384" y="112"/>
              <a:ext cx="193" cy="29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17" name="Freeform 120"/>
            <p:cNvSpPr/>
            <p:nvPr>
              <p:custDataLst>
                <p:tags r:id="rId19"/>
              </p:custDataLst>
            </p:nvPr>
          </p:nvSpPr>
          <p:spPr>
            <a:xfrm rot="-10243943">
              <a:off x="735" y="822"/>
              <a:ext cx="185" cy="327"/>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18" name="Freeform 121"/>
            <p:cNvSpPr/>
            <p:nvPr>
              <p:custDataLst>
                <p:tags r:id="rId20"/>
              </p:custDataLst>
            </p:nvPr>
          </p:nvSpPr>
          <p:spPr>
            <a:xfrm rot="-212626" flipH="1">
              <a:off x="684" y="99"/>
              <a:ext cx="221" cy="313"/>
            </a:xfrm>
            <a:custGeom>
              <a:avLst/>
              <a:gdLst>
                <a:gd name="txL" fmla="*/ 0 w 432"/>
                <a:gd name="txT" fmla="*/ 0 h 528"/>
                <a:gd name="txR" fmla="*/ 432 w 432"/>
                <a:gd name="txB" fmla="*/ 528 h 528"/>
              </a:gdLst>
              <a:ahLst/>
              <a:cxnLst>
                <a:cxn ang="0">
                  <a:pos x="1"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19" name="Freeform 122"/>
            <p:cNvSpPr/>
            <p:nvPr>
              <p:custDataLst>
                <p:tags r:id="rId21"/>
              </p:custDataLst>
            </p:nvPr>
          </p:nvSpPr>
          <p:spPr>
            <a:xfrm rot="-146658" flipV="1">
              <a:off x="387" y="823"/>
              <a:ext cx="248" cy="308"/>
            </a:xfrm>
            <a:custGeom>
              <a:avLst/>
              <a:gdLst>
                <a:gd name="txL" fmla="*/ 0 w 432"/>
                <a:gd name="txT" fmla="*/ 0 h 528"/>
                <a:gd name="txR" fmla="*/ 432 w 432"/>
                <a:gd name="txB" fmla="*/ 528 h 528"/>
              </a:gdLst>
              <a:ahLst/>
              <a:cxnLst>
                <a:cxn ang="0">
                  <a:pos x="1" y="0"/>
                </a:cxn>
                <a:cxn ang="0">
                  <a:pos x="1" y="1"/>
                </a:cxn>
                <a:cxn ang="0">
                  <a:pos x="1"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0" name="Freeform 123"/>
            <p:cNvSpPr/>
            <p:nvPr>
              <p:custDataLst>
                <p:tags r:id="rId22"/>
              </p:custDataLst>
            </p:nvPr>
          </p:nvSpPr>
          <p:spPr>
            <a:xfrm rot="-146658">
              <a:off x="217" y="63"/>
              <a:ext cx="276" cy="262"/>
            </a:xfrm>
            <a:custGeom>
              <a:avLst/>
              <a:gdLst>
                <a:gd name="txL" fmla="*/ 0 w 432"/>
                <a:gd name="txT" fmla="*/ 0 h 528"/>
                <a:gd name="txR" fmla="*/ 432 w 432"/>
                <a:gd name="txB" fmla="*/ 528 h 528"/>
              </a:gdLst>
              <a:ahLst/>
              <a:cxnLst>
                <a:cxn ang="0">
                  <a:pos x="3" y="0"/>
                </a:cxn>
                <a:cxn ang="0">
                  <a:pos x="2" y="0"/>
                </a:cxn>
                <a:cxn ang="0">
                  <a:pos x="1"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1" name="Freeform 124"/>
            <p:cNvSpPr/>
            <p:nvPr>
              <p:custDataLst>
                <p:tags r:id="rId23"/>
              </p:custDataLst>
            </p:nvPr>
          </p:nvSpPr>
          <p:spPr>
            <a:xfrm rot="-212626" flipH="1">
              <a:off x="737" y="67"/>
              <a:ext cx="304" cy="310"/>
            </a:xfrm>
            <a:custGeom>
              <a:avLst/>
              <a:gdLst>
                <a:gd name="txL" fmla="*/ 0 w 432"/>
                <a:gd name="txT" fmla="*/ 0 h 528"/>
                <a:gd name="txR" fmla="*/ 432 w 432"/>
                <a:gd name="txB" fmla="*/ 528 h 528"/>
              </a:gdLst>
              <a:ahLst/>
              <a:cxnLst>
                <a:cxn ang="0">
                  <a:pos x="9" y="0"/>
                </a:cxn>
                <a:cxn ang="0">
                  <a:pos x="6" y="1"/>
                </a:cxn>
                <a:cxn ang="0">
                  <a:pos x="2"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2" name="Freeform 125"/>
            <p:cNvSpPr/>
            <p:nvPr>
              <p:custDataLst>
                <p:tags r:id="rId24"/>
              </p:custDataLst>
            </p:nvPr>
          </p:nvSpPr>
          <p:spPr>
            <a:xfrm rot="-146658" flipV="1">
              <a:off x="253" y="943"/>
              <a:ext cx="303" cy="220"/>
            </a:xfrm>
            <a:custGeom>
              <a:avLst/>
              <a:gdLst>
                <a:gd name="txL" fmla="*/ 0 w 432"/>
                <a:gd name="txT" fmla="*/ 0 h 528"/>
                <a:gd name="txR" fmla="*/ 432 w 432"/>
                <a:gd name="txB" fmla="*/ 528 h 528"/>
              </a:gdLst>
              <a:ahLst/>
              <a:cxnLst>
                <a:cxn ang="0">
                  <a:pos x="9" y="0"/>
                </a:cxn>
                <a:cxn ang="0">
                  <a:pos x="5" y="0"/>
                </a:cxn>
                <a:cxn ang="0">
                  <a:pos x="2"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3" name="Freeform 126"/>
            <p:cNvSpPr/>
            <p:nvPr>
              <p:custDataLst>
                <p:tags r:id="rId25"/>
              </p:custDataLst>
            </p:nvPr>
          </p:nvSpPr>
          <p:spPr>
            <a:xfrm rot="-10243943">
              <a:off x="793" y="857"/>
              <a:ext cx="264" cy="312"/>
            </a:xfrm>
            <a:custGeom>
              <a:avLst/>
              <a:gdLst>
                <a:gd name="txL" fmla="*/ 0 w 432"/>
                <a:gd name="txT" fmla="*/ 0 h 528"/>
                <a:gd name="txR" fmla="*/ 432 w 432"/>
                <a:gd name="txB" fmla="*/ 528 h 528"/>
              </a:gdLst>
              <a:ahLst/>
              <a:cxnLst>
                <a:cxn ang="0">
                  <a:pos x="2"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4" name="Freeform 127"/>
            <p:cNvSpPr/>
            <p:nvPr>
              <p:custDataLst>
                <p:tags r:id="rId26"/>
              </p:custDataLst>
            </p:nvPr>
          </p:nvSpPr>
          <p:spPr>
            <a:xfrm rot="9950626">
              <a:off x="636" y="826"/>
              <a:ext cx="79" cy="242"/>
            </a:xfrm>
            <a:custGeom>
              <a:avLst/>
              <a:gdLst>
                <a:gd name="txL" fmla="*/ 0 w 432"/>
                <a:gd name="txT" fmla="*/ 0 h 528"/>
                <a:gd name="txR" fmla="*/ 432 w 432"/>
                <a:gd name="txB" fmla="*/ 528 h 528"/>
              </a:gdLst>
              <a:ahLst/>
              <a:cxnLst>
                <a:cxn ang="0">
                  <a:pos x="0" y="0"/>
                </a:cxn>
                <a:cxn ang="0">
                  <a:pos x="0" y="0"/>
                </a:cxn>
                <a:cxn ang="0">
                  <a:pos x="0"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5" name="Freeform 128"/>
            <p:cNvSpPr/>
            <p:nvPr>
              <p:custDataLst>
                <p:tags r:id="rId27"/>
              </p:custDataLst>
            </p:nvPr>
          </p:nvSpPr>
          <p:spPr>
            <a:xfrm rot="-10243943" flipV="1">
              <a:off x="608" y="159"/>
              <a:ext cx="80" cy="268"/>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grpSp>
      <p:sp>
        <p:nvSpPr>
          <p:cNvPr id="131" name="Text Box 129"/>
          <p:cNvSpPr txBox="1"/>
          <p:nvPr>
            <p:custDataLst>
              <p:tags r:id="rId7"/>
            </p:custDataLst>
          </p:nvPr>
        </p:nvSpPr>
        <p:spPr>
          <a:xfrm>
            <a:off x="2326078" y="2256283"/>
            <a:ext cx="431800" cy="553998"/>
          </a:xfrm>
          <a:prstGeom prst="rect">
            <a:avLst/>
          </a:prstGeom>
          <a:noFill/>
          <a:ln w="9525">
            <a:noFill/>
          </a:ln>
        </p:spPr>
        <p:txBody>
          <a:bodyPr>
            <a:spAutoFit/>
          </a:bodyPr>
          <a:lstStyle/>
          <a:p>
            <a:r>
              <a:rPr lang="zh-CN" altLang="zh-CN" sz="3000" b="1">
                <a:solidFill>
                  <a:srgbClr val="003300"/>
                </a:solidFill>
              </a:rPr>
              <a:t>或</a:t>
            </a:r>
            <a:endParaRPr lang="en-US" altLang="zh-CN" sz="3000" b="1">
              <a:solidFill>
                <a:srgbClr val="003300"/>
              </a:solidFill>
            </a:endParaRPr>
          </a:p>
        </p:txBody>
      </p:sp>
      <p:sp>
        <p:nvSpPr>
          <p:cNvPr id="132" name="Text Box 130"/>
          <p:cNvSpPr txBox="1"/>
          <p:nvPr>
            <p:custDataLst>
              <p:tags r:id="rId8"/>
            </p:custDataLst>
          </p:nvPr>
        </p:nvSpPr>
        <p:spPr>
          <a:xfrm>
            <a:off x="4425143" y="152727"/>
            <a:ext cx="2016125" cy="523220"/>
          </a:xfrm>
          <a:prstGeom prst="rect">
            <a:avLst/>
          </a:prstGeom>
          <a:noFill/>
          <a:ln w="9525">
            <a:noFill/>
          </a:ln>
        </p:spPr>
        <p:txBody>
          <a:bodyPr>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末期</a:t>
            </a:r>
            <a:r>
              <a:rPr lang="zh-CN" altLang="en-US"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结束</a:t>
            </a:r>
            <a:endPar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133" name="Text Box 131"/>
          <p:cNvSpPr txBox="1"/>
          <p:nvPr>
            <p:custDataLst>
              <p:tags r:id="rId9"/>
            </p:custDataLst>
          </p:nvPr>
        </p:nvSpPr>
        <p:spPr>
          <a:xfrm>
            <a:off x="36533" y="4499455"/>
            <a:ext cx="4579089" cy="523220"/>
          </a:xfrm>
          <a:prstGeom prst="rect">
            <a:avLst/>
          </a:prstGeom>
          <a:noFill/>
          <a:ln w="9525">
            <a:noFill/>
          </a:ln>
        </p:spPr>
        <p:txBody>
          <a:bodyPr wrap="square">
            <a:spAutoFit/>
          </a:bodyPr>
          <a:lstStyle/>
          <a:p>
            <a:pPr>
              <a:spcBef>
                <a:spcPct val="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无</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同源染色体</a:t>
            </a:r>
            <a:r>
              <a:rPr lang="zh-CN" altLang="en-US"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有</a:t>
            </a: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染色单体</a:t>
            </a:r>
          </a:p>
        </p:txBody>
      </p:sp>
      <p:sp>
        <p:nvSpPr>
          <p:cNvPr id="134" name="Text Box 132"/>
          <p:cNvSpPr txBox="1"/>
          <p:nvPr>
            <p:custDataLst>
              <p:tags r:id="rId10"/>
            </p:custDataLst>
          </p:nvPr>
        </p:nvSpPr>
        <p:spPr>
          <a:xfrm>
            <a:off x="4711691" y="4431845"/>
            <a:ext cx="4827427" cy="52322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有</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同源染色体</a:t>
            </a:r>
            <a:r>
              <a:rPr lang="zh-CN" altLang="en-US"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无</a:t>
            </a: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染色单体</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wipe(left)">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wipe(left)">
                                      <p:cBhvr>
                                        <p:cTn id="1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15"/>
            <a:ext cx="56794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2400" b="1">
                <a:latin typeface="微软雅黑" panose="020B0503020204020204" pitchFamily="34" charset="-122"/>
                <a:ea typeface="微软雅黑" panose="020B0503020204020204" pitchFamily="34" charset="-122"/>
                <a:sym typeface="Times New Roman" panose="02020603050405020304"/>
              </a:rPr>
              <a:t>六、观察蝗虫精母细胞减数分裂固定装片</a:t>
            </a:r>
          </a:p>
        </p:txBody>
      </p:sp>
      <p:sp>
        <p:nvSpPr>
          <p:cNvPr id="135" name="文本框 139266"/>
          <p:cNvSpPr/>
          <p:nvPr>
            <p:custDataLst>
              <p:tags r:id="rId3"/>
            </p:custDataLst>
          </p:nvPr>
        </p:nvSpPr>
        <p:spPr>
          <a:xfrm>
            <a:off x="287749" y="838137"/>
            <a:ext cx="7795260" cy="1347317"/>
          </a:xfrm>
          <a:prstGeom prst="rect">
            <a:avLst/>
          </a:prstGeom>
          <a:noFill/>
          <a:ln w="9525">
            <a:noFill/>
          </a:ln>
        </p:spPr>
        <p:txBody>
          <a:bodyPr wrap="square" anchor="t"/>
          <a:lstStyle/>
          <a:p>
            <a:pPr>
              <a:lnSpc>
                <a:spcPct val="120000"/>
              </a:lnSpc>
            </a:pPr>
            <a:r>
              <a:rPr lang="en-US" altLang="zh-CN" sz="2400" b="1">
                <a:solidFill>
                  <a:srgbClr val="003300"/>
                </a:solidFill>
                <a:latin typeface="楷体" panose="02010609060101010101" pitchFamily="49" charset="-122"/>
                <a:ea typeface="楷体" panose="02010609060101010101" pitchFamily="49" charset="-122"/>
                <a:cs typeface="微软雅黑" panose="020B0503020204020204" pitchFamily="34" charset="-122"/>
                <a:sym typeface="Times New Roman" panose="02020603050405020304"/>
              </a:rPr>
              <a:t>1.</a:t>
            </a:r>
            <a:r>
              <a:rPr lang="zh-CN" altLang="en-US" sz="2400" b="1">
                <a:solidFill>
                  <a:srgbClr val="003300"/>
                </a:solidFill>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观察目的：</a:t>
            </a:r>
            <a:r>
              <a:rPr lang="zh-CN" altLang="en-US" sz="2400" b="1">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通过观察蝗虫精母细胞减数分裂固定装片</a:t>
            </a:r>
            <a:r>
              <a:rPr lang="zh-CN" altLang="en-US" sz="2400" b="1" smtClean="0">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 </a:t>
            </a:r>
            <a:endParaRPr lang="en-US" altLang="zh-CN" sz="2400" b="1" smtClean="0">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endParaRPr>
          </a:p>
          <a:p>
            <a:pPr>
              <a:lnSpc>
                <a:spcPct val="120000"/>
              </a:lnSpc>
            </a:pPr>
            <a:r>
              <a:rPr lang="zh-CN" altLang="en-US" sz="2400" b="1" smtClean="0">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识别</a:t>
            </a:r>
            <a:r>
              <a:rPr lang="zh-CN" altLang="en-US" sz="2400" b="1">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减数分裂不同阶段的</a:t>
            </a:r>
            <a:r>
              <a:rPr lang="zh-CN" altLang="en-US" sz="2400" b="1">
                <a:solidFill>
                  <a:srgbClr val="800000"/>
                </a:solidFill>
                <a:latin typeface="楷体" panose="02010609060101010101" pitchFamily="49" charset="-122"/>
                <a:ea typeface="楷体" panose="02010609060101010101" pitchFamily="49" charset="-122"/>
                <a:sym typeface="宋体" panose="02010600030101010101" pitchFamily="2" charset="-122"/>
              </a:rPr>
              <a:t>染色体的形态、位置和数目</a:t>
            </a:r>
            <a:r>
              <a:rPr lang="zh-CN" altLang="en-US" sz="2400" b="1">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，加深对减数分裂过程的理解。</a:t>
            </a:r>
          </a:p>
        </p:txBody>
      </p:sp>
      <p:sp>
        <p:nvSpPr>
          <p:cNvPr id="136" name="矩形 135"/>
          <p:cNvSpPr/>
          <p:nvPr>
            <p:custDataLst>
              <p:tags r:id="rId4"/>
            </p:custDataLst>
          </p:nvPr>
        </p:nvSpPr>
        <p:spPr>
          <a:xfrm>
            <a:off x="296725" y="2197853"/>
            <a:ext cx="6218369" cy="1421928"/>
          </a:xfrm>
          <a:prstGeom prst="rect">
            <a:avLst/>
          </a:prstGeom>
          <a:noFill/>
          <a:ln w="9525">
            <a:noFill/>
          </a:ln>
        </p:spPr>
        <p:txBody>
          <a:bodyPr wrap="none" anchor="t">
            <a:spAutoFit/>
          </a:bodyPr>
          <a:lstStyle/>
          <a:p>
            <a:pPr algn="l" fontAlgn="base">
              <a:lnSpc>
                <a:spcPct val="120000"/>
              </a:lnSpc>
            </a:pPr>
            <a:r>
              <a:rPr lang="en-US" altLang="zh-CN" sz="2400" b="1" strike="noStrike" noProof="1">
                <a:solidFill>
                  <a:srgbClr val="003300"/>
                </a:solidFill>
                <a:latin typeface="楷体" panose="02010609060101010101" pitchFamily="49" charset="-122"/>
                <a:ea typeface="楷体" panose="02010609060101010101" pitchFamily="49" charset="-122"/>
                <a:cs typeface="微软雅黑" panose="020B0503020204020204" pitchFamily="34" charset="-122"/>
              </a:rPr>
              <a:t>2.</a:t>
            </a:r>
            <a:r>
              <a:rPr lang="zh-CN" altLang="en-US" sz="2400" b="1" strike="noStrike" noProof="1">
                <a:solidFill>
                  <a:srgbClr val="003300"/>
                </a:solidFill>
                <a:latin typeface="楷体" panose="02010609060101010101" pitchFamily="49" charset="-122"/>
                <a:ea typeface="楷体" panose="02010609060101010101" pitchFamily="49" charset="-122"/>
                <a:cs typeface="微软雅黑" panose="020B0503020204020204" pitchFamily="34" charset="-122"/>
              </a:rPr>
              <a:t>选材要求：</a:t>
            </a:r>
          </a:p>
          <a:p>
            <a:pPr algn="l" fontAlgn="base">
              <a:lnSpc>
                <a:spcPct val="120000"/>
              </a:lnSpc>
            </a:pPr>
            <a:r>
              <a:rPr lang="en-US" altLang="zh-CN" sz="2400" b="1" strike="noStrike" noProof="1" smtClean="0">
                <a:ln>
                  <a:noFill/>
                </a:ln>
                <a:effectLst/>
                <a:uFillTx/>
                <a:latin typeface="楷体" panose="02010609060101010101" pitchFamily="49" charset="-122"/>
                <a:ea typeface="楷体" panose="02010609060101010101" pitchFamily="49" charset="-122"/>
                <a:cs typeface="微软雅黑" panose="020B0503020204020204" pitchFamily="34" charset="-122"/>
                <a:sym typeface="Hoefler Text"/>
              </a:rPr>
              <a:t>①</a:t>
            </a:r>
            <a:r>
              <a:rPr lang="zh-CN" altLang="en-US" sz="2400" b="1" strike="noStrike" noProof="1" smtClean="0">
                <a:effectLst/>
                <a:latin typeface="楷体" panose="02010609060101010101" pitchFamily="49" charset="-122"/>
                <a:ea typeface="楷体" panose="02010609060101010101" pitchFamily="49" charset="-122"/>
                <a:cs typeface="微软雅黑" panose="020B0503020204020204" pitchFamily="34" charset="-122"/>
                <a:sym typeface="+mn-ea"/>
              </a:rPr>
              <a:t>细胞</a:t>
            </a:r>
            <a:r>
              <a:rPr lang="zh-CN" altLang="en-US" sz="2400" b="1" strike="noStrike" noProof="1">
                <a:effectLst/>
                <a:latin typeface="楷体" panose="02010609060101010101" pitchFamily="49" charset="-122"/>
                <a:ea typeface="楷体" panose="02010609060101010101" pitchFamily="49" charset="-122"/>
                <a:cs typeface="微软雅黑" panose="020B0503020204020204" pitchFamily="34" charset="-122"/>
                <a:sym typeface="+mn-ea"/>
              </a:rPr>
              <a:t>内</a:t>
            </a:r>
            <a:r>
              <a:rPr lang="zh-CN" altLang="en-US" sz="2400" b="1" noProof="1">
                <a:solidFill>
                  <a:srgbClr val="800000"/>
                </a:solidFill>
                <a:latin typeface="楷体" panose="02010609060101010101" pitchFamily="49" charset="-122"/>
                <a:ea typeface="楷体" panose="02010609060101010101" pitchFamily="49" charset="-122"/>
                <a:sym typeface="+mn-ea"/>
              </a:rPr>
              <a:t>染色体数量较少</a:t>
            </a:r>
            <a:r>
              <a:rPr lang="zh-CN" altLang="en-US" sz="2400" b="1" strike="noStrike" noProof="1">
                <a:effectLst/>
                <a:latin typeface="楷体" panose="02010609060101010101" pitchFamily="49" charset="-122"/>
                <a:ea typeface="楷体" panose="02010609060101010101" pitchFamily="49" charset="-122"/>
                <a:cs typeface="微软雅黑" panose="020B0503020204020204" pitchFamily="34" charset="-122"/>
                <a:sym typeface="+mn-ea"/>
              </a:rPr>
              <a:t>。</a:t>
            </a:r>
            <a:endParaRPr kumimoji="0" lang="en-US" altLang="zh-CN"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cs typeface="微软雅黑" panose="020B0503020204020204" pitchFamily="34" charset="-122"/>
              <a:sym typeface="Hoefler Text"/>
            </a:endParaRPr>
          </a:p>
          <a:p>
            <a:pPr algn="l" fontAlgn="base">
              <a:lnSpc>
                <a:spcPct val="120000"/>
              </a:lnSpc>
            </a:pPr>
            <a:r>
              <a:rPr lang="en-US" altLang="zh-CN" sz="2400" b="1" strike="noStrike" noProof="1" smtClean="0">
                <a:effectLst/>
                <a:latin typeface="楷体" panose="02010609060101010101" pitchFamily="49" charset="-122"/>
                <a:ea typeface="楷体" panose="02010609060101010101" pitchFamily="49" charset="-122"/>
                <a:cs typeface="微软雅黑" panose="020B0503020204020204" pitchFamily="34" charset="-122"/>
                <a:sym typeface="+mn-ea"/>
              </a:rPr>
              <a:t>②</a:t>
            </a:r>
            <a:r>
              <a:rPr lang="zh-CN" altLang="en-US" sz="2400" b="1" strike="noStrike" noProof="1" smtClean="0">
                <a:effectLst/>
                <a:latin typeface="楷体" panose="02010609060101010101" pitchFamily="49" charset="-122"/>
                <a:ea typeface="楷体" panose="02010609060101010101" pitchFamily="49" charset="-122"/>
                <a:cs typeface="微软雅黑" panose="020B0503020204020204" pitchFamily="34" charset="-122"/>
                <a:sym typeface="+mn-ea"/>
              </a:rPr>
              <a:t>选择</a:t>
            </a:r>
            <a:r>
              <a:rPr lang="zh-CN" altLang="en-US" sz="2400" b="1" noProof="1">
                <a:solidFill>
                  <a:srgbClr val="800000"/>
                </a:solidFill>
                <a:latin typeface="楷体" panose="02010609060101010101" pitchFamily="49" charset="-122"/>
                <a:ea typeface="楷体" panose="02010609060101010101" pitchFamily="49" charset="-122"/>
                <a:sym typeface="+mn-ea"/>
              </a:rPr>
              <a:t>雄性个体</a:t>
            </a:r>
            <a:r>
              <a:rPr lang="zh-CN" altLang="en-US" sz="2400" b="1" strike="noStrike" noProof="1">
                <a:effectLst/>
                <a:latin typeface="楷体" panose="02010609060101010101" pitchFamily="49" charset="-122"/>
                <a:ea typeface="楷体" panose="02010609060101010101" pitchFamily="49" charset="-122"/>
                <a:cs typeface="微软雅黑" panose="020B0503020204020204" pitchFamily="34" charset="-122"/>
                <a:sym typeface="+mn-ea"/>
              </a:rPr>
              <a:t>的生殖器官进行取材观察。</a:t>
            </a:r>
            <a:endParaRPr kumimoji="0" lang="zh-CN" altLang="en-US"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cs typeface="微软雅黑" panose="020B0503020204020204" pitchFamily="34" charset="-122"/>
              <a:sym typeface="Hoefler Text"/>
            </a:endParaRPr>
          </a:p>
        </p:txBody>
      </p:sp>
      <p:sp>
        <p:nvSpPr>
          <p:cNvPr id="137" name="文本框 1"/>
          <p:cNvSpPr txBox="1"/>
          <p:nvPr>
            <p:custDataLst>
              <p:tags r:id="rId5"/>
            </p:custDataLst>
          </p:nvPr>
        </p:nvSpPr>
        <p:spPr>
          <a:xfrm>
            <a:off x="624299" y="3619781"/>
            <a:ext cx="7122160" cy="1198880"/>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rPr>
              <a:t>在雌性动物</a:t>
            </a:r>
            <a:r>
              <a:rPr lang="zh-CN" altLang="en-US" sz="2400" b="1">
                <a:solidFill>
                  <a:srgbClr val="660033"/>
                </a:solidFill>
                <a:latin typeface="楷体" panose="02010609060101010101" pitchFamily="49" charset="-122"/>
                <a:ea typeface="楷体" panose="02010609060101010101" pitchFamily="49" charset="-122"/>
              </a:rPr>
              <a:t>卵巢内</a:t>
            </a:r>
            <a:r>
              <a:rPr lang="zh-CN" altLang="en-US" sz="2400" b="1">
                <a:latin typeface="楷体" panose="02010609060101010101" pitchFamily="49" charset="-122"/>
                <a:ea typeface="楷体" panose="02010609060101010101" pitchFamily="49" charset="-122"/>
              </a:rPr>
              <a:t>进行的</a:t>
            </a:r>
            <a:r>
              <a:rPr lang="zh-CN" altLang="en-US" sz="2400" b="1">
                <a:solidFill>
                  <a:srgbClr val="660033"/>
                </a:solidFill>
                <a:latin typeface="楷体" panose="02010609060101010101" pitchFamily="49" charset="-122"/>
                <a:ea typeface="楷体" panose="02010609060101010101" pitchFamily="49" charset="-122"/>
              </a:rPr>
              <a:t>减数分裂没有彻底结束</a:t>
            </a:r>
            <a:r>
              <a:rPr lang="zh-CN" altLang="en-US" sz="2400" b="1">
                <a:latin typeface="楷体" panose="02010609060101010101" pitchFamily="49" charset="-122"/>
                <a:ea typeface="楷体" panose="02010609060101010101" pitchFamily="49" charset="-122"/>
              </a:rPr>
              <a:t>，减一在卵巢，减二在输卵管；</a:t>
            </a:r>
          </a:p>
          <a:p>
            <a:r>
              <a:rPr lang="zh-CN" altLang="en-US" sz="2400" b="1">
                <a:solidFill>
                  <a:srgbClr val="002060"/>
                </a:solidFill>
                <a:latin typeface="楷体" panose="02010609060101010101" pitchFamily="49" charset="-122"/>
                <a:ea typeface="楷体" panose="02010609060101010101" pitchFamily="49" charset="-122"/>
              </a:rPr>
              <a:t>同时卵细胞产生的数量远远少于精子的数量</a:t>
            </a:r>
            <a:r>
              <a:rPr lang="zh-CN" altLang="en-US" sz="2400" b="1">
                <a:latin typeface="楷体" panose="02010609060101010101" pitchFamily="49" charset="-122"/>
                <a:ea typeface="楷体" panose="02010609060101010101" pitchFamily="49" charset="-122"/>
              </a:rPr>
              <a:t>。</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dissolve">
                                      <p:cBhvr>
                                        <p:cTn id="7" dur="500" fill="hold"/>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blinds(horizontal)">
                                      <p:cBhvr>
                                        <p:cTn id="16"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p:bldP spid="1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1893201" y="948531"/>
            <a:ext cx="4097337" cy="3675063"/>
            <a:chOff x="1893201" y="948531"/>
            <a:chExt cx="4097337" cy="3675063"/>
          </a:xfrm>
        </p:grpSpPr>
        <p:grpSp>
          <p:nvGrpSpPr>
            <p:cNvPr id="5" name="组合 4"/>
            <p:cNvGrpSpPr/>
            <p:nvPr>
              <p:custDataLst>
                <p:tags r:id="rId17"/>
              </p:custDataLst>
            </p:nvPr>
          </p:nvGrpSpPr>
          <p:grpSpPr>
            <a:xfrm>
              <a:off x="1893201" y="948531"/>
              <a:ext cx="4097337" cy="3675063"/>
              <a:chOff x="2357438" y="1000125"/>
              <a:chExt cx="4097337" cy="3675063"/>
            </a:xfrm>
          </p:grpSpPr>
          <p:pic>
            <p:nvPicPr>
              <p:cNvPr id="15363" name="图片 24" descr="2011101920331087.jpg"/>
              <p:cNvPicPr>
                <a:picLocks noChangeAspect="1" noChangeArrowheads="1"/>
              </p:cNvPicPr>
              <p:nvPr>
                <p:custDataLst>
                  <p:tags r:id="rId21"/>
                </p:custDataLst>
              </p:nvPr>
            </p:nvPicPr>
            <p:blipFill>
              <a:blip r:embed="rId24">
                <a:extLst>
                  <a:ext uri="{28A0092B-C50C-407E-A947-70E740481C1C}">
                    <a14:useLocalDpi xmlns:a14="http://schemas.microsoft.com/office/drawing/2010/main" val="0"/>
                  </a:ext>
                </a:extLst>
              </a:blip>
              <a:stretch>
                <a:fillRect/>
              </a:stretch>
            </p:blipFill>
            <p:spPr bwMode="auto">
              <a:xfrm>
                <a:off x="2357438" y="1000125"/>
                <a:ext cx="4097337"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矩形 20"/>
              <p:cNvSpPr>
                <a:spLocks noChangeArrowheads="1"/>
              </p:cNvSpPr>
              <p:nvPr>
                <p:custDataLst>
                  <p:tags r:id="rId22"/>
                </p:custDataLst>
              </p:nvPr>
            </p:nvSpPr>
            <p:spPr bwMode="auto">
              <a:xfrm>
                <a:off x="3857663" y="272457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800" b="1" smtClean="0">
                    <a:latin typeface="微软雅黑" panose="020B0503020204020204" pitchFamily="34" charset="-122"/>
                    <a:ea typeface="微软雅黑" panose="020B0503020204020204" pitchFamily="34" charset="-122"/>
                  </a:rPr>
                  <a:t>观察步骤</a:t>
                </a:r>
                <a:endParaRPr lang="zh-CN" altLang="en-US" sz="1800" b="1">
                  <a:latin typeface="微软雅黑" panose="020B0503020204020204" pitchFamily="34" charset="-122"/>
                  <a:ea typeface="微软雅黑" panose="020B0503020204020204" pitchFamily="34" charset="-122"/>
                </a:endParaRPr>
              </a:p>
            </p:txBody>
          </p:sp>
        </p:grpSp>
        <p:sp>
          <p:nvSpPr>
            <p:cNvPr id="15366" name="下箭头 21"/>
            <p:cNvSpPr>
              <a:spLocks noChangeArrowheads="1"/>
            </p:cNvSpPr>
            <p:nvPr>
              <p:custDataLst>
                <p:tags r:id="rId18"/>
              </p:custDataLst>
            </p:nvPr>
          </p:nvSpPr>
          <p:spPr bwMode="auto">
            <a:xfrm>
              <a:off x="3590237" y="1460449"/>
              <a:ext cx="714375" cy="1000125"/>
            </a:xfrm>
            <a:prstGeom prst="downArrow">
              <a:avLst>
                <a:gd name="adj1" fmla="val 50000"/>
                <a:gd name="adj2" fmla="val 49998"/>
              </a:avLst>
            </a:prstGeom>
            <a:solidFill>
              <a:schemeClr val="tx1"/>
            </a:solidFill>
            <a:ln>
              <a:noFill/>
            </a:ln>
            <a:effectLst>
              <a:outerShdw dist="50800" dir="5400000" algn="ctr" rotWithShape="0">
                <a:srgbClr val="00000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5367" name="下箭头 22"/>
            <p:cNvSpPr>
              <a:spLocks noChangeArrowheads="1"/>
            </p:cNvSpPr>
            <p:nvPr>
              <p:custDataLst>
                <p:tags r:id="rId19"/>
              </p:custDataLst>
            </p:nvPr>
          </p:nvSpPr>
          <p:spPr bwMode="auto">
            <a:xfrm rot="-7646458">
              <a:off x="2790697" y="3015003"/>
              <a:ext cx="704850" cy="939800"/>
            </a:xfrm>
            <a:prstGeom prst="downArrow">
              <a:avLst>
                <a:gd name="adj1" fmla="val 50000"/>
                <a:gd name="adj2" fmla="val 50000"/>
              </a:avLst>
            </a:prstGeom>
            <a:solidFill>
              <a:schemeClr val="tx1"/>
            </a:solidFill>
            <a:ln>
              <a:noFill/>
            </a:ln>
            <a:effectLst>
              <a:outerShdw dist="50800" dir="5400000" algn="ctr" rotWithShape="0">
                <a:srgbClr val="00000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5368" name="下箭头 23"/>
            <p:cNvSpPr>
              <a:spLocks noChangeArrowheads="1"/>
            </p:cNvSpPr>
            <p:nvPr>
              <p:custDataLst>
                <p:tags r:id="rId20"/>
              </p:custDataLst>
            </p:nvPr>
          </p:nvSpPr>
          <p:spPr bwMode="auto">
            <a:xfrm rot="7533889">
              <a:off x="4440626" y="2950909"/>
              <a:ext cx="696913" cy="989013"/>
            </a:xfrm>
            <a:prstGeom prst="downArrow">
              <a:avLst>
                <a:gd name="adj1" fmla="val 50000"/>
                <a:gd name="adj2" fmla="val 49998"/>
              </a:avLst>
            </a:prstGeom>
            <a:solidFill>
              <a:schemeClr val="tx1"/>
            </a:solidFill>
            <a:ln>
              <a:noFill/>
            </a:ln>
            <a:effectLst>
              <a:outerShdw dist="50800" dir="5400000" algn="ctr" rotWithShape="0">
                <a:srgbClr val="00000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grpSp>
      <p:grpSp>
        <p:nvGrpSpPr>
          <p:cNvPr id="2" name="组合 1"/>
          <p:cNvGrpSpPr/>
          <p:nvPr>
            <p:custDataLst>
              <p:tags r:id="rId2"/>
            </p:custDataLst>
          </p:nvPr>
        </p:nvGrpSpPr>
        <p:grpSpPr>
          <a:xfrm>
            <a:off x="2301216" y="197792"/>
            <a:ext cx="3765872" cy="536575"/>
            <a:chOff x="2333563" y="428624"/>
            <a:chExt cx="3765872" cy="536575"/>
          </a:xfrm>
        </p:grpSpPr>
        <p:pic>
          <p:nvPicPr>
            <p:cNvPr id="15369" name="图片 26" descr="fa 未标题-1.jpg"/>
            <p:cNvPicPr>
              <a:picLocks noChangeAspect="1" noChangeArrowheads="1"/>
            </p:cNvPicPr>
            <p:nvPr>
              <p:custDataLst>
                <p:tags r:id="rId15"/>
              </p:custDataLst>
            </p:nvPr>
          </p:nvPicPr>
          <p:blipFill>
            <a:blip r:embed="rId25">
              <a:extLst>
                <a:ext uri="{28A0092B-C50C-407E-A947-70E740481C1C}">
                  <a14:useLocalDpi xmlns:a14="http://schemas.microsoft.com/office/drawing/2010/main" val="0"/>
                </a:ext>
              </a:extLst>
            </a:blip>
            <a:stretch>
              <a:fillRect/>
            </a:stretch>
          </p:blipFill>
          <p:spPr bwMode="auto">
            <a:xfrm>
              <a:off x="2333563" y="428624"/>
              <a:ext cx="376587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7" name="矩形 28"/>
            <p:cNvSpPr>
              <a:spLocks noChangeArrowheads="1"/>
            </p:cNvSpPr>
            <p:nvPr>
              <p:custDataLst>
                <p:tags r:id="rId16"/>
              </p:custDataLst>
            </p:nvPr>
          </p:nvSpPr>
          <p:spPr bwMode="auto">
            <a:xfrm>
              <a:off x="3522985" y="432797"/>
              <a:ext cx="20571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200" b="1">
                  <a:latin typeface="微软雅黑" panose="020B0503020204020204" pitchFamily="34" charset="-122"/>
                  <a:ea typeface="微软雅黑" panose="020B0503020204020204" pitchFamily="34" charset="-122"/>
                </a:rPr>
                <a:t>    </a:t>
              </a:r>
              <a:r>
                <a:rPr lang="zh-CN" altLang="en-US" sz="2400" b="1" smtClean="0">
                  <a:latin typeface="微软雅黑" panose="020B0503020204020204" pitchFamily="34" charset="-122"/>
                  <a:ea typeface="微软雅黑" panose="020B0503020204020204" pitchFamily="34" charset="-122"/>
                </a:rPr>
                <a:t>低倍镜观察</a:t>
              </a:r>
              <a:endParaRPr lang="zh-CN" altLang="en-US" sz="2400" b="1">
                <a:latin typeface="微软雅黑" panose="020B0503020204020204" pitchFamily="34" charset="-122"/>
                <a:ea typeface="微软雅黑" panose="020B0503020204020204" pitchFamily="34" charset="-122"/>
              </a:endParaRPr>
            </a:p>
          </p:txBody>
        </p:sp>
      </p:grpSp>
      <p:sp>
        <p:nvSpPr>
          <p:cNvPr id="15378" name="矩形 29"/>
          <p:cNvSpPr>
            <a:spLocks noChangeArrowheads="1"/>
          </p:cNvSpPr>
          <p:nvPr>
            <p:custDataLst>
              <p:tags r:id="rId3"/>
            </p:custDataLst>
          </p:nvPr>
        </p:nvSpPr>
        <p:spPr bwMode="auto">
          <a:xfrm>
            <a:off x="1316626" y="659457"/>
            <a:ext cx="68407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pPr>
            <a:r>
              <a:rPr lang="zh-CN" altLang="en-US" sz="2400" b="1">
                <a:solidFill>
                  <a:srgbClr val="000000"/>
                </a:solidFill>
                <a:latin typeface="楷体" panose="02010609060101010101" pitchFamily="49" charset="-122"/>
                <a:ea typeface="楷体" panose="02010609060101010101" pitchFamily="49" charset="-122"/>
              </a:rPr>
              <a:t>在低倍镜下观察蝗虫精母细胞减数分裂固定装片。识别</a:t>
            </a:r>
            <a:r>
              <a:rPr lang="zh-CN" altLang="en-US" sz="2400" b="1">
                <a:solidFill>
                  <a:srgbClr val="003300"/>
                </a:solidFill>
                <a:latin typeface="楷体" panose="02010609060101010101" pitchFamily="49" charset="-122"/>
                <a:ea typeface="楷体" panose="02010609060101010101" pitchFamily="49" charset="-122"/>
              </a:rPr>
              <a:t>初级精母细胞、次级精母细胞和精细胞</a:t>
            </a:r>
            <a:endParaRPr lang="en-US" altLang="zh-CN" sz="2400">
              <a:solidFill>
                <a:srgbClr val="003300"/>
              </a:solidFill>
              <a:latin typeface="微软雅黑" panose="020B0503020204020204" pitchFamily="34" charset="-122"/>
              <a:ea typeface="微软雅黑" panose="020B0503020204020204" pitchFamily="34" charset="-122"/>
            </a:endParaRPr>
          </a:p>
        </p:txBody>
      </p:sp>
      <p:grpSp>
        <p:nvGrpSpPr>
          <p:cNvPr id="3" name="组合 2"/>
          <p:cNvGrpSpPr/>
          <p:nvPr>
            <p:custDataLst>
              <p:tags r:id="rId4"/>
            </p:custDataLst>
          </p:nvPr>
        </p:nvGrpSpPr>
        <p:grpSpPr>
          <a:xfrm>
            <a:off x="5569463" y="3409733"/>
            <a:ext cx="3502124" cy="548863"/>
            <a:chOff x="5390357" y="3559587"/>
            <a:chExt cx="3502124" cy="548863"/>
          </a:xfrm>
        </p:grpSpPr>
        <p:pic>
          <p:nvPicPr>
            <p:cNvPr id="15371" name="图片 30" descr="fa 未标题-1.jpg"/>
            <p:cNvPicPr>
              <a:picLocks noChangeAspect="1" noChangeArrowheads="1"/>
            </p:cNvPicPr>
            <p:nvPr>
              <p:custDataLst>
                <p:tags r:id="rId13"/>
              </p:custDataLst>
            </p:nvPr>
          </p:nvPicPr>
          <p:blipFill>
            <a:blip r:embed="rId25">
              <a:extLst>
                <a:ext uri="{28A0092B-C50C-407E-A947-70E740481C1C}">
                  <a14:useLocalDpi xmlns:a14="http://schemas.microsoft.com/office/drawing/2010/main" val="0"/>
                </a:ext>
              </a:extLst>
            </a:blip>
            <a:stretch>
              <a:fillRect/>
            </a:stretch>
          </p:blipFill>
          <p:spPr bwMode="auto">
            <a:xfrm>
              <a:off x="5390357" y="3571875"/>
              <a:ext cx="3502124"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矩形 32"/>
            <p:cNvSpPr>
              <a:spLocks noChangeArrowheads="1"/>
            </p:cNvSpPr>
            <p:nvPr>
              <p:custDataLst>
                <p:tags r:id="rId14"/>
              </p:custDataLst>
            </p:nvPr>
          </p:nvSpPr>
          <p:spPr bwMode="auto">
            <a:xfrm>
              <a:off x="6429357" y="3559587"/>
              <a:ext cx="2000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200" b="1">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高倍镜观察</a:t>
              </a:r>
            </a:p>
          </p:txBody>
        </p:sp>
      </p:grpSp>
      <p:pic>
        <p:nvPicPr>
          <p:cNvPr id="15373" name="图片 34" descr="未tf awe标题-1.png"/>
          <p:cNvPicPr>
            <a:picLocks noChangeAspect="1" noChangeArrowheads="1"/>
          </p:cNvPicPr>
          <p:nvPr>
            <p:custDataLst>
              <p:tags r:id="rId5"/>
            </p:custDataLst>
          </p:nvPr>
        </p:nvPicPr>
        <p:blipFill>
          <a:blip r:embed="rId26">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矩形 35"/>
          <p:cNvSpPr>
            <a:spLocks noChangeArrowheads="1"/>
          </p:cNvSpPr>
          <p:nvPr>
            <p:custDataLst>
              <p:tags r:id="rId6"/>
            </p:custDataLst>
          </p:nvPr>
        </p:nvSpPr>
        <p:spPr bwMode="auto">
          <a:xfrm>
            <a:off x="677347" y="19779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2400" b="1" smtClean="0">
                <a:latin typeface="微软雅黑" panose="020B0503020204020204" pitchFamily="34" charset="-122"/>
                <a:ea typeface="微软雅黑" panose="020B0503020204020204" pitchFamily="34" charset="-122"/>
                <a:sym typeface="Times New Roman" panose="02020603050405020304"/>
              </a:rPr>
              <a:t>观察步骤</a:t>
            </a:r>
            <a:endParaRPr lang="zh-CN" altLang="en-US" sz="2400" b="1">
              <a:latin typeface="微软雅黑" panose="020B0503020204020204" pitchFamily="34" charset="-122"/>
              <a:ea typeface="微软雅黑" panose="020B0503020204020204" pitchFamily="34" charset="-122"/>
              <a:sym typeface="Times New Roman" panose="02020603050405020304"/>
            </a:endParaRPr>
          </a:p>
        </p:txBody>
      </p:sp>
      <p:sp>
        <p:nvSpPr>
          <p:cNvPr id="6" name="矩形 5"/>
          <p:cNvSpPr/>
          <p:nvPr>
            <p:custDataLst>
              <p:tags r:id="rId7"/>
            </p:custDataLst>
          </p:nvPr>
        </p:nvSpPr>
        <p:spPr>
          <a:xfrm>
            <a:off x="4721979" y="4016487"/>
            <a:ext cx="4420860" cy="830997"/>
          </a:xfrm>
          <a:prstGeom prst="rect">
            <a:avLst/>
          </a:prstGeom>
        </p:spPr>
        <p:txBody>
          <a:bodyPr wrap="square">
            <a:spAutoFit/>
          </a:bodyPr>
          <a:lstStyle/>
          <a:p>
            <a:r>
              <a:rPr lang="zh-CN" altLang="en-US" sz="2400" b="1" smtClean="0">
                <a:solidFill>
                  <a:srgbClr val="000000"/>
                </a:solidFill>
                <a:latin typeface="楷体" panose="02010609060101010101" pitchFamily="49" charset="-122"/>
                <a:ea typeface="楷体" panose="02010609060101010101" pitchFamily="49" charset="-122"/>
              </a:rPr>
              <a:t>再</a:t>
            </a:r>
            <a:r>
              <a:rPr lang="zh-CN" altLang="en-US" sz="2400" b="1">
                <a:solidFill>
                  <a:srgbClr val="000000"/>
                </a:solidFill>
                <a:latin typeface="楷体" panose="02010609060101010101" pitchFamily="49" charset="-122"/>
                <a:ea typeface="楷体" panose="02010609060101010101" pitchFamily="49" charset="-122"/>
              </a:rPr>
              <a:t>在</a:t>
            </a:r>
            <a:r>
              <a:rPr lang="zh-CN" altLang="en-US" sz="2400" b="1">
                <a:solidFill>
                  <a:srgbClr val="C00000"/>
                </a:solidFill>
                <a:latin typeface="楷体" panose="02010609060101010101" pitchFamily="49" charset="-122"/>
                <a:ea typeface="楷体" panose="02010609060101010101" pitchFamily="49" charset="-122"/>
              </a:rPr>
              <a:t>高倍镜</a:t>
            </a:r>
            <a:r>
              <a:rPr lang="zh-CN" altLang="en-US" sz="2400" b="1">
                <a:solidFill>
                  <a:srgbClr val="000000"/>
                </a:solidFill>
                <a:latin typeface="楷体" panose="02010609060101010101" pitchFamily="49" charset="-122"/>
                <a:ea typeface="楷体" panose="02010609060101010101" pitchFamily="49" charset="-122"/>
              </a:rPr>
              <a:t>下仔细观察</a:t>
            </a:r>
            <a:r>
              <a:rPr lang="zh-CN" altLang="en-US" sz="2400" b="1" smtClean="0">
                <a:solidFill>
                  <a:srgbClr val="000000"/>
                </a:solidFill>
                <a:latin typeface="楷体" panose="02010609060101010101" pitchFamily="49" charset="-122"/>
                <a:ea typeface="楷体" panose="02010609060101010101" pitchFamily="49" charset="-122"/>
              </a:rPr>
              <a:t>染色体</a:t>
            </a:r>
            <a:r>
              <a:rPr lang="zh-CN" altLang="en-US" sz="2400" b="1">
                <a:solidFill>
                  <a:srgbClr val="000000"/>
                </a:solidFill>
                <a:latin typeface="楷体" panose="02010609060101010101" pitchFamily="49" charset="-122"/>
                <a:ea typeface="楷体" panose="02010609060101010101" pitchFamily="49" charset="-122"/>
              </a:rPr>
              <a:t>的形态、位置和数目</a:t>
            </a:r>
          </a:p>
        </p:txBody>
      </p:sp>
      <p:sp>
        <p:nvSpPr>
          <p:cNvPr id="7" name="矩形 6"/>
          <p:cNvSpPr/>
          <p:nvPr>
            <p:custDataLst>
              <p:tags r:id="rId8"/>
            </p:custDataLst>
          </p:nvPr>
        </p:nvSpPr>
        <p:spPr>
          <a:xfrm>
            <a:off x="5710070" y="1786920"/>
            <a:ext cx="3542450" cy="1569660"/>
          </a:xfrm>
          <a:prstGeom prst="rect">
            <a:avLst/>
          </a:prstGeom>
        </p:spPr>
        <p:txBody>
          <a:bodyPr wrap="square">
            <a:spAutoFit/>
          </a:bodyPr>
          <a:lstStyle/>
          <a:p>
            <a:r>
              <a:rPr lang="zh-CN" altLang="en-US" sz="2400" b="1">
                <a:solidFill>
                  <a:srgbClr val="003300"/>
                </a:solidFill>
                <a:latin typeface="楷体" panose="02010609060101010101" pitchFamily="49" charset="-122"/>
                <a:ea typeface="楷体" panose="02010609060101010101" pitchFamily="49" charset="-122"/>
              </a:rPr>
              <a:t>先在低倍镜下依次找到减数第一次分裂中期、后期和减数第二次分裂中期、后期的细胞</a:t>
            </a:r>
            <a:endParaRPr lang="zh-CN" altLang="en-US" sz="2400">
              <a:solidFill>
                <a:srgbClr val="003300"/>
              </a:solidFill>
            </a:endParaRPr>
          </a:p>
        </p:txBody>
      </p:sp>
      <p:sp>
        <p:nvSpPr>
          <p:cNvPr id="8" name="矩形 7"/>
          <p:cNvSpPr/>
          <p:nvPr>
            <p:custDataLst>
              <p:tags r:id="rId9"/>
            </p:custDataLst>
          </p:nvPr>
        </p:nvSpPr>
        <p:spPr>
          <a:xfrm>
            <a:off x="12944" y="3693360"/>
            <a:ext cx="2987817" cy="1200329"/>
          </a:xfrm>
          <a:prstGeom prst="rect">
            <a:avLst/>
          </a:prstGeom>
        </p:spPr>
        <p:txBody>
          <a:bodyPr wrap="square">
            <a:spAutoFit/>
          </a:bodyPr>
          <a:lstStyle/>
          <a:p>
            <a:r>
              <a:rPr lang="zh-CN" altLang="en-US" sz="2400" b="1">
                <a:solidFill>
                  <a:srgbClr val="000000"/>
                </a:solidFill>
                <a:latin typeface="楷体" panose="02010609060101010101" pitchFamily="49" charset="-122"/>
                <a:ea typeface="楷体" panose="02010609060101010101" pitchFamily="49" charset="-122"/>
              </a:rPr>
              <a:t>根据观察结果，尽可能多地绘制</a:t>
            </a:r>
            <a:r>
              <a:rPr lang="zh-CN" altLang="en-US" sz="2400" b="1" smtClean="0">
                <a:solidFill>
                  <a:srgbClr val="000000"/>
                </a:solidFill>
                <a:latin typeface="楷体" panose="02010609060101010101" pitchFamily="49" charset="-122"/>
                <a:ea typeface="楷体" panose="02010609060101010101" pitchFamily="49" charset="-122"/>
              </a:rPr>
              <a:t>减数分裂</a:t>
            </a:r>
            <a:r>
              <a:rPr lang="zh-CN" altLang="en-US" sz="2400" b="1">
                <a:solidFill>
                  <a:srgbClr val="000000"/>
                </a:solidFill>
                <a:latin typeface="楷体" panose="02010609060101010101" pitchFamily="49" charset="-122"/>
                <a:ea typeface="楷体" panose="02010609060101010101" pitchFamily="49" charset="-122"/>
              </a:rPr>
              <a:t>不同时期的细胞简图 </a:t>
            </a:r>
          </a:p>
        </p:txBody>
      </p:sp>
      <p:grpSp>
        <p:nvGrpSpPr>
          <p:cNvPr id="9" name="组合 8"/>
          <p:cNvGrpSpPr/>
          <p:nvPr>
            <p:custDataLst>
              <p:tags r:id="rId10"/>
            </p:custDataLst>
          </p:nvPr>
        </p:nvGrpSpPr>
        <p:grpSpPr>
          <a:xfrm>
            <a:off x="0" y="3159886"/>
            <a:ext cx="2285589" cy="536575"/>
            <a:chOff x="142830" y="3571875"/>
            <a:chExt cx="2285589" cy="536575"/>
          </a:xfrm>
        </p:grpSpPr>
        <p:pic>
          <p:nvPicPr>
            <p:cNvPr id="15362" name="图片 25" descr="fa 未标题-1.jpg"/>
            <p:cNvPicPr>
              <a:picLocks noChangeAspect="1" noChangeArrowheads="1"/>
            </p:cNvPicPr>
            <p:nvPr>
              <p:custDataLst>
                <p:tags r:id="rId11"/>
              </p:custDataLst>
            </p:nvPr>
          </p:nvPicPr>
          <p:blipFill>
            <a:blip r:embed="rId25">
              <a:extLst>
                <a:ext uri="{28A0092B-C50C-407E-A947-70E740481C1C}">
                  <a14:useLocalDpi xmlns:a14="http://schemas.microsoft.com/office/drawing/2010/main" val="0"/>
                </a:ext>
              </a:extLst>
            </a:blip>
            <a:stretch>
              <a:fillRect/>
            </a:stretch>
          </p:blipFill>
          <p:spPr bwMode="auto">
            <a:xfrm>
              <a:off x="142830" y="3571875"/>
              <a:ext cx="208690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9" name="矩形 10"/>
            <p:cNvSpPr>
              <a:spLocks noChangeArrowheads="1"/>
            </p:cNvSpPr>
            <p:nvPr>
              <p:custDataLst>
                <p:tags r:id="rId12"/>
              </p:custDataLst>
            </p:nvPr>
          </p:nvSpPr>
          <p:spPr bwMode="auto">
            <a:xfrm>
              <a:off x="642920" y="3571875"/>
              <a:ext cx="17854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200" b="1">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绘图</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378"/>
                                        </p:tgtEl>
                                        <p:attrNameLst>
                                          <p:attrName>style.visibility</p:attrName>
                                        </p:attrNameLst>
                                      </p:cBhvr>
                                      <p:to>
                                        <p:strVal val="visible"/>
                                      </p:to>
                                    </p:set>
                                    <p:animEffect transition="in" filter="randombar(horizontal)">
                                      <p:cBhvr>
                                        <p:cTn id="32" dur="500"/>
                                        <p:tgtEl>
                                          <p:spTgt spid="1537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randombar(horizont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randombar(horizontal)">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8" grpId="0"/>
      <p:bldP spid="6" grpId="0"/>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52257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2400" b="1">
                <a:latin typeface="微软雅黑" panose="020B0503020204020204" pitchFamily="34" charset="-122"/>
                <a:ea typeface="微软雅黑" panose="020B0503020204020204" pitchFamily="34" charset="-122"/>
                <a:sym typeface="Times New Roman" panose="02020603050405020304"/>
              </a:rPr>
              <a:t>观察蝗虫精母细胞减数分裂固定装片</a:t>
            </a:r>
          </a:p>
        </p:txBody>
      </p:sp>
      <p:pic>
        <p:nvPicPr>
          <p:cNvPr id="21" name="图片 4"/>
          <p:cNvPicPr>
            <a:picLocks noChangeAspect="1"/>
          </p:cNvPicPr>
          <p:nvPr>
            <p:custDataLst>
              <p:tags r:id="rId3"/>
            </p:custDataLst>
          </p:nvPr>
        </p:nvPicPr>
        <p:blipFill>
          <a:blip r:embed="rId15"/>
          <a:srcRect t="5621" b="13887"/>
          <a:stretch>
            <a:fillRect/>
          </a:stretch>
        </p:blipFill>
        <p:spPr>
          <a:xfrm>
            <a:off x="1107026" y="679627"/>
            <a:ext cx="6553965" cy="1764000"/>
          </a:xfrm>
          <a:prstGeom prst="rect">
            <a:avLst/>
          </a:prstGeom>
          <a:noFill/>
          <a:ln w="9525">
            <a:noFill/>
          </a:ln>
        </p:spPr>
      </p:pic>
      <p:sp>
        <p:nvSpPr>
          <p:cNvPr id="22" name="文本框 1"/>
          <p:cNvSpPr txBox="1"/>
          <p:nvPr>
            <p:custDataLst>
              <p:tags r:id="rId4"/>
            </p:custDataLst>
          </p:nvPr>
        </p:nvSpPr>
        <p:spPr>
          <a:xfrm>
            <a:off x="4398240" y="2361397"/>
            <a:ext cx="2076212"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003300"/>
                </a:solidFill>
                <a:effectLst/>
                <a:uFillTx/>
                <a:latin typeface="楷体" panose="02010609060101010101" pitchFamily="49" charset="-122"/>
                <a:ea typeface="楷体" panose="02010609060101010101" pitchFamily="49" charset="-122"/>
                <a:sym typeface="Hoefler Text"/>
              </a:rPr>
              <a:t>减数分裂</a:t>
            </a:r>
            <a:r>
              <a:rPr lang="en-US" altLang="zh-CN" sz="2400" b="1" noProof="1">
                <a:solidFill>
                  <a:srgbClr val="003300"/>
                </a:solidFill>
                <a:latin typeface="Times New Roman" panose="02020603050405020304" pitchFamily="18" charset="0"/>
                <a:ea typeface="楷体" panose="02010609060101010101" pitchFamily="49" charset="-122"/>
                <a:cs typeface="Times New Roman" panose="02020603050405020304" pitchFamily="18" charset="0"/>
                <a:sym typeface="Hoefler Text"/>
              </a:rPr>
              <a:t>Ⅰ</a:t>
            </a:r>
            <a:r>
              <a:rPr kumimoji="0" lang="zh-CN" altLang="en-US" sz="2400" b="1" i="0" u="none" strike="noStrike" cap="none" spc="0" normalizeH="0" baseline="0" noProof="1">
                <a:ln>
                  <a:noFill/>
                </a:ln>
                <a:solidFill>
                  <a:srgbClr val="003300"/>
                </a:solidFill>
                <a:effectLst/>
                <a:uFillTx/>
                <a:latin typeface="楷体" panose="02010609060101010101" pitchFamily="49" charset="-122"/>
                <a:ea typeface="楷体" panose="02010609060101010101" pitchFamily="49" charset="-122"/>
                <a:sym typeface="Hoefler Text"/>
              </a:rPr>
              <a:t>中期</a:t>
            </a:r>
          </a:p>
        </p:txBody>
      </p:sp>
      <p:sp>
        <p:nvSpPr>
          <p:cNvPr id="23" name="文本框 5"/>
          <p:cNvSpPr txBox="1"/>
          <p:nvPr>
            <p:custDataLst>
              <p:tags r:id="rId5"/>
            </p:custDataLst>
          </p:nvPr>
        </p:nvSpPr>
        <p:spPr>
          <a:xfrm>
            <a:off x="6633503" y="2379541"/>
            <a:ext cx="2265888"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002060"/>
                </a:solidFill>
                <a:effectLst/>
                <a:uFillTx/>
                <a:latin typeface="楷体" panose="02010609060101010101" pitchFamily="49" charset="-122"/>
                <a:ea typeface="楷体" panose="02010609060101010101" pitchFamily="49" charset="-122"/>
                <a:sym typeface="Hoefler Text"/>
              </a:rPr>
              <a:t>减数分裂</a:t>
            </a:r>
            <a:r>
              <a:rPr lang="en-US" altLang="zh-CN" sz="2400" b="1" noProof="1">
                <a:solidFill>
                  <a:srgbClr val="002060"/>
                </a:solidFill>
                <a:latin typeface="Times New Roman" panose="02020603050405020304" pitchFamily="18" charset="0"/>
                <a:ea typeface="楷体" panose="02010609060101010101" pitchFamily="49" charset="-122"/>
                <a:cs typeface="Times New Roman" panose="02020603050405020304" pitchFamily="18" charset="0"/>
                <a:sym typeface="Hoefler Text"/>
              </a:rPr>
              <a:t>Ⅰ</a:t>
            </a:r>
            <a:r>
              <a:rPr kumimoji="0" lang="zh-CN" altLang="en-US" sz="2400" b="1" i="0" u="none" strike="noStrike" cap="none" spc="0" normalizeH="0" baseline="0" noProof="1">
                <a:ln>
                  <a:noFill/>
                </a:ln>
                <a:solidFill>
                  <a:srgbClr val="002060"/>
                </a:solidFill>
                <a:effectLst/>
                <a:uFillTx/>
                <a:latin typeface="楷体" panose="02010609060101010101" pitchFamily="49" charset="-122"/>
                <a:ea typeface="楷体" panose="02010609060101010101" pitchFamily="49" charset="-122"/>
                <a:sym typeface="Hoefler Text"/>
              </a:rPr>
              <a:t>后期</a:t>
            </a:r>
          </a:p>
        </p:txBody>
      </p:sp>
      <p:sp>
        <p:nvSpPr>
          <p:cNvPr id="24" name="文本框 4"/>
          <p:cNvSpPr txBox="1"/>
          <p:nvPr>
            <p:custDataLst>
              <p:tags r:id="rId6"/>
            </p:custDataLst>
          </p:nvPr>
        </p:nvSpPr>
        <p:spPr>
          <a:xfrm>
            <a:off x="2207544" y="2345898"/>
            <a:ext cx="2190696"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800000"/>
                </a:solidFill>
                <a:effectLst/>
                <a:uFillTx/>
                <a:latin typeface="楷体" panose="02010609060101010101" pitchFamily="49" charset="-122"/>
                <a:ea typeface="楷体" panose="02010609060101010101" pitchFamily="49" charset="-122"/>
                <a:sym typeface="Hoefler Text"/>
              </a:rPr>
              <a:t>减数分裂</a:t>
            </a:r>
            <a:r>
              <a:rPr lang="en-US" altLang="zh-CN" sz="2400" b="1" noProof="1">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Hoefler Text"/>
              </a:rPr>
              <a:t>Ⅰ</a:t>
            </a:r>
            <a:r>
              <a:rPr kumimoji="0" lang="zh-CN" altLang="en-US" sz="2400" b="1" i="0" u="none" strike="noStrike" cap="none" spc="0" normalizeH="0" baseline="0" noProof="1">
                <a:ln>
                  <a:noFill/>
                </a:ln>
                <a:solidFill>
                  <a:srgbClr val="800000"/>
                </a:solidFill>
                <a:effectLst/>
                <a:uFillTx/>
                <a:latin typeface="楷体" panose="02010609060101010101" pitchFamily="49" charset="-122"/>
                <a:ea typeface="楷体" panose="02010609060101010101" pitchFamily="49" charset="-122"/>
                <a:sym typeface="Hoefler Text"/>
              </a:rPr>
              <a:t>前期</a:t>
            </a:r>
          </a:p>
        </p:txBody>
      </p:sp>
      <p:sp>
        <p:nvSpPr>
          <p:cNvPr id="25" name="文本框 6"/>
          <p:cNvSpPr txBox="1"/>
          <p:nvPr>
            <p:custDataLst>
              <p:tags r:id="rId7"/>
            </p:custDataLst>
          </p:nvPr>
        </p:nvSpPr>
        <p:spPr>
          <a:xfrm>
            <a:off x="-99053" y="2361397"/>
            <a:ext cx="2232248"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sym typeface="Hoefler Text"/>
              </a:rPr>
              <a:t>减数分裂</a:t>
            </a:r>
            <a:r>
              <a:rPr kumimoji="0" lang="en-US" altLang="zh-CN" sz="2400" b="1" i="0" u="none" strike="noStrike" cap="none" spc="0" normalizeH="0" baseline="0" noProof="1">
                <a:ln>
                  <a:noFill/>
                </a:ln>
                <a:solidFill>
                  <a:schemeClr val="tx1"/>
                </a:solidFill>
                <a:effectLst/>
                <a:uFillTx/>
                <a:latin typeface="Times New Roman" panose="02020603050405020304" pitchFamily="18" charset="0"/>
                <a:ea typeface="楷体" panose="02010609060101010101" pitchFamily="49" charset="-122"/>
                <a:cs typeface="Times New Roman" panose="02020603050405020304" pitchFamily="18" charset="0"/>
                <a:sym typeface="Hoefler Text"/>
              </a:rPr>
              <a:t>Ⅰ</a:t>
            </a:r>
            <a:r>
              <a:rPr kumimoji="0" lang="zh-CN" altLang="en-US"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sym typeface="Hoefler Text"/>
              </a:rPr>
              <a:t>前期</a:t>
            </a:r>
          </a:p>
        </p:txBody>
      </p:sp>
      <p:pic>
        <p:nvPicPr>
          <p:cNvPr id="26" name="图片 1"/>
          <p:cNvPicPr>
            <a:picLocks noChangeAspect="1"/>
          </p:cNvPicPr>
          <p:nvPr>
            <p:custDataLst>
              <p:tags r:id="rId8"/>
            </p:custDataLst>
          </p:nvPr>
        </p:nvPicPr>
        <p:blipFill>
          <a:blip r:embed="rId16"/>
          <a:srcRect t="9003" b="13783"/>
          <a:stretch>
            <a:fillRect/>
          </a:stretch>
        </p:blipFill>
        <p:spPr>
          <a:xfrm>
            <a:off x="1193116" y="2792174"/>
            <a:ext cx="6381784" cy="1728000"/>
          </a:xfrm>
          <a:prstGeom prst="rect">
            <a:avLst/>
          </a:prstGeom>
          <a:noFill/>
          <a:ln w="9525">
            <a:noFill/>
          </a:ln>
        </p:spPr>
      </p:pic>
      <p:sp>
        <p:nvSpPr>
          <p:cNvPr id="27" name="文本框 3"/>
          <p:cNvSpPr txBox="1"/>
          <p:nvPr>
            <p:custDataLst>
              <p:tags r:id="rId9"/>
            </p:custDataLst>
          </p:nvPr>
        </p:nvSpPr>
        <p:spPr>
          <a:xfrm>
            <a:off x="4262900" y="4527867"/>
            <a:ext cx="2592288"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003300"/>
                </a:solidFill>
                <a:effectLst/>
                <a:uFillTx/>
                <a:latin typeface="楷体" panose="02010609060101010101" pitchFamily="49" charset="-122"/>
                <a:ea typeface="楷体" panose="02010609060101010101" pitchFamily="49" charset="-122"/>
                <a:sym typeface="Hoefler Text"/>
              </a:rPr>
              <a:t>减数分裂</a:t>
            </a:r>
            <a:r>
              <a:rPr lang="zh-CN" altLang="en-US" sz="2400" b="1" noProof="1">
                <a:solidFill>
                  <a:srgbClr val="003300"/>
                </a:solidFill>
                <a:latin typeface="Times New Roman" panose="02020603050405020304" pitchFamily="18" charset="0"/>
                <a:ea typeface="楷体" panose="02010609060101010101" pitchFamily="49" charset="-122"/>
                <a:cs typeface="Times New Roman" panose="02020603050405020304" pitchFamily="18" charset="0"/>
                <a:sym typeface="Hoefler Text"/>
              </a:rPr>
              <a:t>Ⅱ</a:t>
            </a:r>
            <a:r>
              <a:rPr kumimoji="0" lang="zh-CN" altLang="en-US" sz="2400" b="1" i="0" u="none" strike="noStrike" cap="none" spc="0" normalizeH="0" baseline="0" noProof="1">
                <a:ln>
                  <a:noFill/>
                </a:ln>
                <a:solidFill>
                  <a:srgbClr val="003300"/>
                </a:solidFill>
                <a:effectLst/>
                <a:uFillTx/>
                <a:latin typeface="楷体" panose="02010609060101010101" pitchFamily="49" charset="-122"/>
                <a:ea typeface="楷体" panose="02010609060101010101" pitchFamily="49" charset="-122"/>
                <a:sym typeface="Hoefler Text"/>
              </a:rPr>
              <a:t>后期</a:t>
            </a:r>
          </a:p>
        </p:txBody>
      </p:sp>
      <p:sp>
        <p:nvSpPr>
          <p:cNvPr id="28" name="文本框 7"/>
          <p:cNvSpPr txBox="1"/>
          <p:nvPr>
            <p:custDataLst>
              <p:tags r:id="rId10"/>
            </p:custDataLst>
          </p:nvPr>
        </p:nvSpPr>
        <p:spPr>
          <a:xfrm>
            <a:off x="6674660" y="4560779"/>
            <a:ext cx="2469340"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002060"/>
                </a:solidFill>
                <a:effectLst/>
                <a:uFillTx/>
                <a:latin typeface="楷体" panose="02010609060101010101" pitchFamily="49" charset="-122"/>
                <a:ea typeface="楷体" panose="02010609060101010101" pitchFamily="49" charset="-122"/>
                <a:sym typeface="Hoefler Text"/>
              </a:rPr>
              <a:t>减数分裂</a:t>
            </a:r>
            <a:r>
              <a:rPr lang="zh-CN" altLang="en-US" sz="2400" b="1" noProof="1">
                <a:solidFill>
                  <a:srgbClr val="002060"/>
                </a:solidFill>
                <a:latin typeface="Times New Roman" panose="02020603050405020304" pitchFamily="18" charset="0"/>
                <a:ea typeface="楷体" panose="02010609060101010101" pitchFamily="49" charset="-122"/>
                <a:cs typeface="Times New Roman" panose="02020603050405020304" pitchFamily="18" charset="0"/>
                <a:sym typeface="Hoefler Text"/>
              </a:rPr>
              <a:t>Ⅱ末</a:t>
            </a:r>
            <a:r>
              <a:rPr kumimoji="0" lang="zh-CN" altLang="en-US" sz="2400" b="1" i="0" u="none" strike="noStrike" cap="none" spc="0" normalizeH="0" baseline="0" noProof="1">
                <a:ln>
                  <a:noFill/>
                </a:ln>
                <a:solidFill>
                  <a:srgbClr val="002060"/>
                </a:solidFill>
                <a:effectLst/>
                <a:uFillTx/>
                <a:latin typeface="楷体" panose="02010609060101010101" pitchFamily="49" charset="-122"/>
                <a:ea typeface="楷体" panose="02010609060101010101" pitchFamily="49" charset="-122"/>
                <a:sym typeface="Hoefler Text"/>
              </a:rPr>
              <a:t>期</a:t>
            </a:r>
          </a:p>
        </p:txBody>
      </p:sp>
      <p:sp>
        <p:nvSpPr>
          <p:cNvPr id="29" name="文本框 8"/>
          <p:cNvSpPr txBox="1"/>
          <p:nvPr>
            <p:custDataLst>
              <p:tags r:id="rId11"/>
            </p:custDataLst>
          </p:nvPr>
        </p:nvSpPr>
        <p:spPr>
          <a:xfrm>
            <a:off x="2270380" y="4520174"/>
            <a:ext cx="2160240"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800000"/>
                </a:solidFill>
                <a:effectLst/>
                <a:uFillTx/>
                <a:latin typeface="楷体" panose="02010609060101010101" pitchFamily="49" charset="-122"/>
                <a:ea typeface="楷体" panose="02010609060101010101" pitchFamily="49" charset="-122"/>
                <a:sym typeface="Hoefler Text"/>
              </a:rPr>
              <a:t>减数分裂</a:t>
            </a:r>
            <a:r>
              <a:rPr lang="zh-CN" altLang="en-US" sz="2400" b="1" noProof="1">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Hoefler Text"/>
              </a:rPr>
              <a:t>Ⅱ</a:t>
            </a:r>
            <a:r>
              <a:rPr kumimoji="0" lang="zh-CN" altLang="en-US" sz="2400" b="1" i="0" u="none" strike="noStrike" cap="none" spc="0" normalizeH="0" baseline="0" noProof="1">
                <a:ln>
                  <a:noFill/>
                </a:ln>
                <a:solidFill>
                  <a:srgbClr val="800000"/>
                </a:solidFill>
                <a:effectLst/>
                <a:uFillTx/>
                <a:latin typeface="楷体" panose="02010609060101010101" pitchFamily="49" charset="-122"/>
                <a:ea typeface="楷体" panose="02010609060101010101" pitchFamily="49" charset="-122"/>
                <a:sym typeface="Hoefler Text"/>
              </a:rPr>
              <a:t>中期</a:t>
            </a:r>
          </a:p>
        </p:txBody>
      </p:sp>
      <p:sp>
        <p:nvSpPr>
          <p:cNvPr id="30" name="文本框 9"/>
          <p:cNvSpPr txBox="1"/>
          <p:nvPr>
            <p:custDataLst>
              <p:tags r:id="rId12"/>
            </p:custDataLst>
          </p:nvPr>
        </p:nvSpPr>
        <p:spPr>
          <a:xfrm>
            <a:off x="-99053" y="4520174"/>
            <a:ext cx="2350815"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sym typeface="Hoefler Text"/>
              </a:rPr>
              <a:t>减数分裂</a:t>
            </a:r>
            <a:r>
              <a:rPr lang="en-US" altLang="zh-CN" sz="2400" b="1" noProof="1">
                <a:latin typeface="Times New Roman" panose="02020603050405020304" pitchFamily="18" charset="0"/>
                <a:ea typeface="楷体" panose="02010609060101010101" pitchFamily="49" charset="-122"/>
                <a:cs typeface="Times New Roman" panose="02020603050405020304" pitchFamily="18" charset="0"/>
                <a:sym typeface="Hoefler Text"/>
              </a:rPr>
              <a:t>Ⅰ</a:t>
            </a:r>
            <a:r>
              <a:rPr kumimoji="0" lang="zh-CN" altLang="en-US"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sym typeface="Hoefler Text"/>
              </a:rPr>
              <a:t>末期</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7" grpId="0"/>
      <p:bldP spid="28"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9">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魏斯曼的预测</a:t>
            </a:r>
            <a:endParaRPr lang="en-US" altLang="zh-CN" sz="2400" b="1">
              <a:latin typeface="微软雅黑" panose="020B0503020204020204" pitchFamily="34" charset="-122"/>
              <a:ea typeface="微软雅黑" panose="020B0503020204020204" pitchFamily="34" charset="-122"/>
            </a:endParaRPr>
          </a:p>
        </p:txBody>
      </p:sp>
      <p:sp>
        <p:nvSpPr>
          <p:cNvPr id="4" name="文本框 13"/>
          <p:cNvSpPr txBox="1"/>
          <p:nvPr>
            <p:custDataLst>
              <p:tags r:id="rId3"/>
            </p:custDataLst>
          </p:nvPr>
        </p:nvSpPr>
        <p:spPr>
          <a:xfrm>
            <a:off x="1954726" y="1026605"/>
            <a:ext cx="829073" cy="477054"/>
          </a:xfrm>
          <a:prstGeom prst="rect">
            <a:avLst/>
          </a:prstGeom>
          <a:noFill/>
        </p:spPr>
        <p:txBody>
          <a:bodyPr wrap="none" rtlCol="0">
            <a:spAutoFit/>
          </a:bodyPr>
          <a:lstStyle/>
          <a:p>
            <a:r>
              <a:rPr lang="zh-CN" altLang="en-US" sz="2500" b="1">
                <a:solidFill>
                  <a:schemeClr val="accent1">
                    <a:lumMod val="5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精子</a:t>
            </a:r>
          </a:p>
        </p:txBody>
      </p:sp>
      <p:sp>
        <p:nvSpPr>
          <p:cNvPr id="5" name="文本框 14"/>
          <p:cNvSpPr txBox="1"/>
          <p:nvPr>
            <p:custDataLst>
              <p:tags r:id="rId4"/>
            </p:custDataLst>
          </p:nvPr>
        </p:nvSpPr>
        <p:spPr>
          <a:xfrm>
            <a:off x="1873267" y="2486335"/>
            <a:ext cx="1241756" cy="477054"/>
          </a:xfrm>
          <a:prstGeom prst="rect">
            <a:avLst/>
          </a:prstGeom>
          <a:noFill/>
        </p:spPr>
        <p:txBody>
          <a:bodyPr wrap="square" rtlCol="0">
            <a:spAutoFit/>
          </a:bodyPr>
          <a:lstStyle/>
          <a:p>
            <a:r>
              <a:rPr lang="zh-CN" altLang="en-US" sz="2500" b="1" smtClean="0">
                <a:solidFill>
                  <a:schemeClr val="accent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卵细胞</a:t>
            </a:r>
            <a:endParaRPr lang="zh-CN" altLang="en-US" sz="2500" b="1">
              <a:solidFill>
                <a:schemeClr val="accent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 name="文本框 15"/>
          <p:cNvSpPr txBox="1"/>
          <p:nvPr>
            <p:custDataLst>
              <p:tags r:id="rId5"/>
            </p:custDataLst>
          </p:nvPr>
        </p:nvSpPr>
        <p:spPr>
          <a:xfrm>
            <a:off x="4939933" y="1707994"/>
            <a:ext cx="1186396" cy="477054"/>
          </a:xfrm>
          <a:prstGeom prst="rect">
            <a:avLst/>
          </a:prstGeom>
          <a:noFill/>
        </p:spPr>
        <p:txBody>
          <a:bodyPr wrap="squar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受精卵</a:t>
            </a:r>
            <a:endParaRPr lang="zh-CN" altLang="en-US" sz="2500" b="1">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nvGrpSpPr>
          <p:cNvPr id="7" name="组合 6"/>
          <p:cNvGrpSpPr/>
          <p:nvPr>
            <p:custDataLst>
              <p:tags r:id="rId6"/>
            </p:custDataLst>
          </p:nvPr>
        </p:nvGrpSpPr>
        <p:grpSpPr>
          <a:xfrm>
            <a:off x="2771832" y="1284844"/>
            <a:ext cx="2190751" cy="1498285"/>
            <a:chOff x="2795612" y="2061649"/>
            <a:chExt cx="2190751" cy="1498285"/>
          </a:xfrm>
        </p:grpSpPr>
        <p:cxnSp>
          <p:nvCxnSpPr>
            <p:cNvPr id="8" name="直接连接符 7"/>
            <p:cNvCxnSpPr/>
            <p:nvPr>
              <p:custDataLst>
                <p:tags r:id="rId25"/>
              </p:custDataLst>
            </p:nvPr>
          </p:nvCxnSpPr>
          <p:spPr>
            <a:xfrm>
              <a:off x="2795612" y="2061649"/>
              <a:ext cx="647857" cy="70257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26"/>
              </p:custDataLst>
            </p:nvPr>
          </p:nvCxnSpPr>
          <p:spPr>
            <a:xfrm flipV="1">
              <a:off x="3001511" y="2790680"/>
              <a:ext cx="441958" cy="76925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custDataLst>
                <p:tags r:id="rId27"/>
              </p:custDataLst>
            </p:nvPr>
          </p:nvCxnSpPr>
          <p:spPr>
            <a:xfrm>
              <a:off x="3443469" y="2764226"/>
              <a:ext cx="1542894"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 name="直接箭头连接符 10"/>
          <p:cNvCxnSpPr/>
          <p:nvPr>
            <p:custDataLst>
              <p:tags r:id="rId7"/>
            </p:custDataLst>
          </p:nvPr>
        </p:nvCxnSpPr>
        <p:spPr>
          <a:xfrm flipV="1">
            <a:off x="6126329" y="1970343"/>
            <a:ext cx="1597883" cy="1037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22"/>
          <p:cNvSpPr txBox="1"/>
          <p:nvPr>
            <p:custDataLst>
              <p:tags r:id="rId8"/>
            </p:custDataLst>
          </p:nvPr>
        </p:nvSpPr>
        <p:spPr>
          <a:xfrm>
            <a:off x="6064749" y="1515045"/>
            <a:ext cx="1473480" cy="477054"/>
          </a:xfrm>
          <a:prstGeom prst="rect">
            <a:avLst/>
          </a:prstGeom>
          <a:noFill/>
        </p:spPr>
        <p:txBody>
          <a:bodyPr wrap="non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细胞分裂</a:t>
            </a:r>
            <a:endParaRPr lang="zh-CN" altLang="en-US" sz="2500" b="1">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3" name="文本框 23"/>
          <p:cNvSpPr txBox="1"/>
          <p:nvPr>
            <p:custDataLst>
              <p:tags r:id="rId9"/>
            </p:custDataLst>
          </p:nvPr>
        </p:nvSpPr>
        <p:spPr>
          <a:xfrm>
            <a:off x="6118573" y="1975528"/>
            <a:ext cx="1605639" cy="477054"/>
          </a:xfrm>
          <a:prstGeom prst="rect">
            <a:avLst/>
          </a:prstGeom>
          <a:noFill/>
        </p:spPr>
        <p:txBody>
          <a:bodyPr wrap="squar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细胞分化</a:t>
            </a:r>
            <a:endParaRPr lang="zh-CN" altLang="en-US" sz="2500" b="1">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 name="文本框 24"/>
          <p:cNvSpPr txBox="1"/>
          <p:nvPr>
            <p:custDataLst>
              <p:tags r:id="rId10"/>
            </p:custDataLst>
          </p:nvPr>
        </p:nvSpPr>
        <p:spPr>
          <a:xfrm>
            <a:off x="4923976" y="2137138"/>
            <a:ext cx="1377342"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5" name="文本框 25"/>
          <p:cNvSpPr txBox="1"/>
          <p:nvPr>
            <p:custDataLst>
              <p:tags r:id="rId11"/>
            </p:custDataLst>
          </p:nvPr>
        </p:nvSpPr>
        <p:spPr>
          <a:xfrm>
            <a:off x="1702871" y="2916150"/>
            <a:ext cx="1377342"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23</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6" name="文本框 26"/>
          <p:cNvSpPr txBox="1"/>
          <p:nvPr>
            <p:custDataLst>
              <p:tags r:id="rId12"/>
            </p:custDataLst>
          </p:nvPr>
        </p:nvSpPr>
        <p:spPr>
          <a:xfrm>
            <a:off x="1733724" y="1493289"/>
            <a:ext cx="1240017"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23</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7" name="文本框 29"/>
          <p:cNvSpPr txBox="1"/>
          <p:nvPr>
            <p:custDataLst>
              <p:tags r:id="rId13"/>
            </p:custDataLst>
          </p:nvPr>
        </p:nvSpPr>
        <p:spPr>
          <a:xfrm>
            <a:off x="600783" y="1037991"/>
            <a:ext cx="506870" cy="477054"/>
          </a:xfrm>
          <a:prstGeom prst="rect">
            <a:avLst/>
          </a:prstGeom>
          <a:noFill/>
        </p:spPr>
        <p:txBody>
          <a:bodyPr wrap="none" rtlCol="0">
            <a:spAutoFit/>
          </a:bodyPr>
          <a:lstStyle/>
          <a:p>
            <a:r>
              <a:rPr lang="zh-CN" altLang="en-US" sz="2500" b="1" smtClean="0">
                <a:solidFill>
                  <a:schemeClr val="accent1">
                    <a:lumMod val="5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男</a:t>
            </a:r>
            <a:endParaRPr lang="zh-CN" altLang="en-US" sz="2500" b="1">
              <a:solidFill>
                <a:schemeClr val="accent1">
                  <a:lumMod val="5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8" name="文本框 30"/>
          <p:cNvSpPr txBox="1"/>
          <p:nvPr>
            <p:custDataLst>
              <p:tags r:id="rId14"/>
            </p:custDataLst>
          </p:nvPr>
        </p:nvSpPr>
        <p:spPr>
          <a:xfrm>
            <a:off x="588816" y="2463081"/>
            <a:ext cx="506870" cy="477054"/>
          </a:xfrm>
          <a:prstGeom prst="rect">
            <a:avLst/>
          </a:prstGeom>
          <a:noFill/>
        </p:spPr>
        <p:txBody>
          <a:bodyPr wrap="none" rtlCol="0">
            <a:spAutoFit/>
          </a:bodyPr>
          <a:lstStyle/>
          <a:p>
            <a:r>
              <a:rPr lang="zh-CN" altLang="en-US" sz="2500" b="1" smtClean="0">
                <a:solidFill>
                  <a:schemeClr val="accent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女</a:t>
            </a:r>
            <a:endParaRPr lang="zh-CN" altLang="en-US" sz="2500" b="1">
              <a:solidFill>
                <a:schemeClr val="accent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9" name="文本框 31"/>
          <p:cNvSpPr txBox="1"/>
          <p:nvPr>
            <p:custDataLst>
              <p:tags r:id="rId15"/>
            </p:custDataLst>
          </p:nvPr>
        </p:nvSpPr>
        <p:spPr>
          <a:xfrm>
            <a:off x="279903" y="1503659"/>
            <a:ext cx="1210295"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 name="文本框 32"/>
          <p:cNvSpPr txBox="1"/>
          <p:nvPr>
            <p:custDataLst>
              <p:tags r:id="rId16"/>
            </p:custDataLst>
          </p:nvPr>
        </p:nvSpPr>
        <p:spPr>
          <a:xfrm>
            <a:off x="225199" y="2894593"/>
            <a:ext cx="1210296"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21" name="直接箭头连接符 20"/>
          <p:cNvCxnSpPr/>
          <p:nvPr>
            <p:custDataLst>
              <p:tags r:id="rId17"/>
            </p:custDataLst>
          </p:nvPr>
        </p:nvCxnSpPr>
        <p:spPr>
          <a:xfrm>
            <a:off x="1091476" y="1276805"/>
            <a:ext cx="799482"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18"/>
            </p:custDataLst>
          </p:nvPr>
        </p:nvCxnSpPr>
        <p:spPr>
          <a:xfrm>
            <a:off x="1095686" y="2701608"/>
            <a:ext cx="799482"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35"/>
          <p:cNvSpPr txBox="1"/>
          <p:nvPr>
            <p:custDataLst>
              <p:tags r:id="rId19"/>
            </p:custDataLst>
          </p:nvPr>
        </p:nvSpPr>
        <p:spPr>
          <a:xfrm>
            <a:off x="7724210" y="2159975"/>
            <a:ext cx="1262631"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24" name="Picture 2" descr="C:\Users\Administrator\Desktop\未fa f标题-1.png"/>
          <p:cNvPicPr>
            <a:picLocks noChangeAspect="1" noChangeArrowheads="1"/>
          </p:cNvPicPr>
          <p:nvPr>
            <p:custDataLst>
              <p:tags r:id="rId20"/>
            </p:custDataLst>
          </p:nvPr>
        </p:nvPicPr>
        <p:blipFill>
          <a:blip r:embed="rId30">
            <a:extLst>
              <a:ext uri="{28A0092B-C50C-407E-A947-70E740481C1C}">
                <a14:useLocalDpi xmlns:a14="http://schemas.microsoft.com/office/drawing/2010/main" val="0"/>
              </a:ext>
            </a:extLst>
          </a:blip>
          <a:stretch>
            <a:fillRect/>
          </a:stretch>
        </p:blipFill>
        <p:spPr bwMode="auto">
          <a:xfrm>
            <a:off x="7524470" y="3506017"/>
            <a:ext cx="16430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5" descr="未tf awe标题-1.png"/>
          <p:cNvPicPr>
            <a:picLocks noChangeAspect="1" noChangeArrowheads="1"/>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bwMode="auto">
          <a:xfrm>
            <a:off x="7953095" y="3934642"/>
            <a:ext cx="8048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custDataLst>
              <p:tags r:id="rId22"/>
            </p:custDataLst>
          </p:nvPr>
        </p:nvSpPr>
        <p:spPr>
          <a:xfrm>
            <a:off x="7854511" y="1682921"/>
            <a:ext cx="903447" cy="477054"/>
          </a:xfrm>
          <a:prstGeom prst="rect">
            <a:avLst/>
          </a:prstGeom>
          <a:noFill/>
        </p:spPr>
        <p:txBody>
          <a:bodyPr wrap="square" rtlCol="0">
            <a:spAutoFit/>
          </a:bodyPr>
          <a:lstStyle/>
          <a:p>
            <a:r>
              <a:rPr lang="zh-CN" altLang="en-US" sz="2500" b="1">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个体</a:t>
            </a:r>
          </a:p>
        </p:txBody>
      </p:sp>
      <p:sp>
        <p:nvSpPr>
          <p:cNvPr id="27" name="文本框 21"/>
          <p:cNvSpPr txBox="1"/>
          <p:nvPr>
            <p:custDataLst>
              <p:tags r:id="rId23"/>
            </p:custDataLst>
          </p:nvPr>
        </p:nvSpPr>
        <p:spPr>
          <a:xfrm>
            <a:off x="3391156" y="1493289"/>
            <a:ext cx="1532820" cy="477054"/>
          </a:xfrm>
          <a:prstGeom prst="rect">
            <a:avLst/>
          </a:prstGeom>
          <a:noFill/>
        </p:spPr>
        <p:txBody>
          <a:bodyPr wrap="square" rtlCol="0">
            <a:spAutoFit/>
          </a:bodyPr>
          <a:lstStyle/>
          <a:p>
            <a:r>
              <a:rPr lang="zh-CN" altLang="en-US" sz="2500" b="1">
                <a:solidFill>
                  <a:srgbClr val="7030A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受精作用</a:t>
            </a:r>
          </a:p>
        </p:txBody>
      </p:sp>
      <p:sp>
        <p:nvSpPr>
          <p:cNvPr id="28" name="文本框 21"/>
          <p:cNvSpPr txBox="1"/>
          <p:nvPr>
            <p:custDataLst>
              <p:tags r:id="rId24"/>
            </p:custDataLst>
          </p:nvPr>
        </p:nvSpPr>
        <p:spPr>
          <a:xfrm>
            <a:off x="883427" y="1946521"/>
            <a:ext cx="1532820" cy="477054"/>
          </a:xfrm>
          <a:prstGeom prst="rect">
            <a:avLst/>
          </a:prstGeom>
          <a:noFill/>
        </p:spPr>
        <p:txBody>
          <a:bodyPr wrap="square" rtlCol="0">
            <a:spAutoFit/>
          </a:bodyPr>
          <a:lstStyle/>
          <a:p>
            <a:r>
              <a:rPr lang="zh-CN" altLang="en-US" sz="2500" b="1" smtClean="0">
                <a:solidFill>
                  <a:srgbClr val="0033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减数分裂</a:t>
            </a:r>
            <a:endParaRPr lang="zh-CN" altLang="en-US" sz="2500" b="1">
              <a:solidFill>
                <a:srgbClr val="0033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checkerboard(across)">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p:bldP spid="20" grpId="0"/>
      <p:bldP spid="23"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问题探讨</a:t>
            </a:r>
            <a:endParaRPr lang="en-US" altLang="zh-CN" sz="2400" b="1">
              <a:latin typeface="微软雅黑" panose="020B0503020204020204" pitchFamily="34" charset="-122"/>
              <a:ea typeface="微软雅黑" panose="020B0503020204020204" pitchFamily="34" charset="-122"/>
            </a:endParaRPr>
          </a:p>
        </p:txBody>
      </p:sp>
      <p:sp>
        <p:nvSpPr>
          <p:cNvPr id="6" name="文本框 4"/>
          <p:cNvSpPr txBox="1"/>
          <p:nvPr>
            <p:custDataLst>
              <p:tags r:id="rId3"/>
            </p:custDataLst>
          </p:nvPr>
        </p:nvSpPr>
        <p:spPr>
          <a:xfrm>
            <a:off x="183517" y="650082"/>
            <a:ext cx="5612620" cy="1938992"/>
          </a:xfrm>
          <a:prstGeom prst="rect">
            <a:avLst/>
          </a:prstGeom>
          <a:noFill/>
        </p:spPr>
        <p:txBody>
          <a:bodyPr wrap="square">
            <a:spAutoFit/>
          </a:bodyPr>
          <a:lstStyle/>
          <a:p>
            <a:pPr algn="just" fontAlgn="auto">
              <a:lnSpc>
                <a:spcPct val="120000"/>
              </a:lnSpc>
            </a:pPr>
            <a:r>
              <a:rPr lang="en-US" sz="2000" b="1" smtClean="0">
                <a:latin typeface="楷体" panose="02010609060101010101" pitchFamily="49" charset="-122"/>
                <a:ea typeface="楷体" panose="02010609060101010101" pitchFamily="49" charset="-122"/>
                <a:cs typeface="微软雅黑" panose="020B0503020204020204" pitchFamily="34" charset="-122"/>
              </a:rPr>
              <a:t>     </a:t>
            </a:r>
            <a:r>
              <a:rPr sz="2000" b="1" err="1" smtClean="0">
                <a:latin typeface="楷体" panose="02010609060101010101" pitchFamily="49" charset="-122"/>
                <a:ea typeface="楷体" panose="02010609060101010101" pitchFamily="49" charset="-122"/>
                <a:cs typeface="微软雅黑" panose="020B0503020204020204" pitchFamily="34" charset="-122"/>
              </a:rPr>
              <a:t>在腐烂的水果周围常可看到飞舞的果蝇</a:t>
            </a:r>
            <a:r>
              <a:rPr sz="2000" b="1" err="1">
                <a:latin typeface="楷体" panose="02010609060101010101" pitchFamily="49" charset="-122"/>
                <a:ea typeface="楷体" panose="02010609060101010101" pitchFamily="49" charset="-122"/>
                <a:cs typeface="微软雅黑" panose="020B0503020204020204" pitchFamily="34" charset="-122"/>
              </a:rPr>
              <a:t>。</a:t>
            </a:r>
            <a:r>
              <a:rPr sz="2000" b="1" err="1">
                <a:solidFill>
                  <a:srgbClr val="FF0000"/>
                </a:solidFill>
                <a:latin typeface="楷体" panose="02010609060101010101" pitchFamily="49" charset="-122"/>
                <a:ea typeface="楷体" panose="02010609060101010101" pitchFamily="49" charset="-122"/>
                <a:cs typeface="微软雅黑" panose="020B0503020204020204" pitchFamily="34" charset="-122"/>
              </a:rPr>
              <a:t>果蝇的生长周期短，繁殖快，</a:t>
            </a:r>
            <a:r>
              <a:rPr sz="2000" b="1" err="1" smtClean="0">
                <a:solidFill>
                  <a:srgbClr val="FF0000"/>
                </a:solidFill>
                <a:latin typeface="楷体" panose="02010609060101010101" pitchFamily="49" charset="-122"/>
                <a:ea typeface="楷体" panose="02010609060101010101" pitchFamily="49" charset="-122"/>
                <a:cs typeface="微软雅黑" panose="020B0503020204020204" pitchFamily="34" charset="-122"/>
              </a:rPr>
              <a:t>染色体少且容易</a:t>
            </a:r>
            <a:endParaRPr lang="en-US" sz="2000" b="1" smtClean="0">
              <a:solidFill>
                <a:srgbClr val="FF0000"/>
              </a:solidFill>
              <a:latin typeface="楷体" panose="02010609060101010101" pitchFamily="49" charset="-122"/>
              <a:ea typeface="楷体" panose="02010609060101010101" pitchFamily="49" charset="-122"/>
              <a:cs typeface="微软雅黑" panose="020B0503020204020204" pitchFamily="34" charset="-122"/>
            </a:endParaRPr>
          </a:p>
          <a:p>
            <a:pPr algn="just" fontAlgn="auto">
              <a:lnSpc>
                <a:spcPct val="120000"/>
              </a:lnSpc>
            </a:pPr>
            <a:r>
              <a:rPr sz="2000" b="1" err="1" smtClean="0">
                <a:solidFill>
                  <a:srgbClr val="FF0000"/>
                </a:solidFill>
                <a:latin typeface="楷体" panose="02010609060101010101" pitchFamily="49" charset="-122"/>
                <a:ea typeface="楷体" panose="02010609060101010101" pitchFamily="49" charset="-122"/>
                <a:cs typeface="微软雅黑" panose="020B0503020204020204" pitchFamily="34" charset="-122"/>
              </a:rPr>
              <a:t>观察</a:t>
            </a:r>
            <a:r>
              <a:rPr sz="2000" b="1" err="1">
                <a:solidFill>
                  <a:srgbClr val="FF0000"/>
                </a:solidFill>
                <a:latin typeface="楷体" panose="02010609060101010101" pitchFamily="49" charset="-122"/>
                <a:ea typeface="楷体" panose="02010609060101010101" pitchFamily="49" charset="-122"/>
                <a:cs typeface="微软雅黑" panose="020B0503020204020204" pitchFamily="34" charset="-122"/>
              </a:rPr>
              <a:t>，是遗传学上常用的实验材料。</a:t>
            </a:r>
            <a:endParaRPr sz="2000" b="1">
              <a:latin typeface="楷体" panose="02010609060101010101" pitchFamily="49" charset="-122"/>
              <a:ea typeface="楷体" panose="02010609060101010101" pitchFamily="49" charset="-122"/>
              <a:cs typeface="微软雅黑" panose="020B0503020204020204" pitchFamily="34" charset="-122"/>
            </a:endParaRPr>
          </a:p>
          <a:p>
            <a:pPr algn="just" fontAlgn="auto">
              <a:lnSpc>
                <a:spcPct val="120000"/>
              </a:lnSpc>
            </a:pPr>
            <a:r>
              <a:rPr lang="en-US" altLang="zh-CN" sz="2000" b="1" smtClean="0">
                <a:latin typeface="楷体" panose="02010609060101010101" pitchFamily="49" charset="-122"/>
                <a:ea typeface="楷体" panose="02010609060101010101" pitchFamily="49" charset="-122"/>
                <a:cs typeface="微软雅黑" panose="020B0503020204020204" pitchFamily="34" charset="-122"/>
              </a:rPr>
              <a:t>1.</a:t>
            </a:r>
            <a:r>
              <a:rPr lang="zh-CN" altLang="en-US" sz="2000" b="1" smtClean="0">
                <a:latin typeface="楷体" panose="02010609060101010101" pitchFamily="49" charset="-122"/>
                <a:ea typeface="楷体" panose="02010609060101010101" pitchFamily="49" charset="-122"/>
                <a:cs typeface="微软雅黑" panose="020B0503020204020204" pitchFamily="34" charset="-122"/>
              </a:rPr>
              <a:t>配子</a:t>
            </a:r>
            <a:r>
              <a:rPr lang="zh-CN" altLang="en-US" sz="2000" b="1">
                <a:latin typeface="楷体" panose="02010609060101010101" pitchFamily="49" charset="-122"/>
                <a:ea typeface="楷体" panose="02010609060101010101" pitchFamily="49" charset="-122"/>
                <a:cs typeface="微软雅黑" panose="020B0503020204020204" pitchFamily="34" charset="-122"/>
              </a:rPr>
              <a:t>的染色体与体细胞的染色体有什么差别</a:t>
            </a:r>
            <a:r>
              <a:rPr lang="zh-CN" altLang="en-US" sz="2000" b="1" smtClean="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smtClean="0">
              <a:latin typeface="楷体" panose="02010609060101010101" pitchFamily="49" charset="-122"/>
              <a:ea typeface="楷体" panose="02010609060101010101" pitchFamily="49" charset="-122"/>
              <a:cs typeface="微软雅黑" panose="020B0503020204020204" pitchFamily="34" charset="-122"/>
            </a:endParaRPr>
          </a:p>
          <a:p>
            <a:pPr algn="just" fontAlgn="auto">
              <a:lnSpc>
                <a:spcPct val="120000"/>
              </a:lnSpc>
            </a:pPr>
            <a:r>
              <a:rPr lang="en-US" altLang="zh-CN" sz="2000" b="1" smtClean="0">
                <a:latin typeface="楷体" panose="02010609060101010101" pitchFamily="49" charset="-122"/>
                <a:ea typeface="楷体" panose="02010609060101010101" pitchFamily="49" charset="-122"/>
                <a:cs typeface="微软雅黑" panose="020B0503020204020204" pitchFamily="34" charset="-122"/>
              </a:rPr>
              <a:t>2.</a:t>
            </a:r>
            <a:r>
              <a:rPr lang="zh-CN" altLang="en-US" sz="2000" b="1" smtClean="0">
                <a:latin typeface="楷体" panose="02010609060101010101" pitchFamily="49" charset="-122"/>
                <a:ea typeface="楷体" panose="02010609060101010101" pitchFamily="49" charset="-122"/>
                <a:cs typeface="微软雅黑" panose="020B0503020204020204" pitchFamily="34" charset="-122"/>
              </a:rPr>
              <a:t>针对这幅图，你还能提出什么问题或猜想？</a:t>
            </a:r>
            <a:endParaRPr lang="zh-CN" altLang="en-US" sz="2000" b="1">
              <a:latin typeface="楷体" panose="02010609060101010101" pitchFamily="49" charset="-122"/>
              <a:ea typeface="楷体" panose="02010609060101010101" pitchFamily="49" charset="-122"/>
              <a:cs typeface="微软雅黑" panose="020B0503020204020204" pitchFamily="34" charset="-122"/>
            </a:endParaRPr>
          </a:p>
        </p:txBody>
      </p:sp>
      <p:sp>
        <p:nvSpPr>
          <p:cNvPr id="2" name="矩形 1"/>
          <p:cNvSpPr/>
          <p:nvPr>
            <p:custDataLst>
              <p:tags r:id="rId4"/>
            </p:custDataLst>
          </p:nvPr>
        </p:nvSpPr>
        <p:spPr>
          <a:xfrm>
            <a:off x="214699" y="3003373"/>
            <a:ext cx="6582670" cy="534035"/>
          </a:xfrm>
          <a:prstGeom prst="rect">
            <a:avLst/>
          </a:prstGeom>
        </p:spPr>
        <p:txBody>
          <a:bodyPr wrap="square">
            <a:spAutoFit/>
          </a:bodyPr>
          <a:lstStyle/>
          <a:p>
            <a:pPr algn="just" fontAlgn="auto">
              <a:lnSpc>
                <a:spcPct val="120000"/>
              </a:lnSpc>
            </a:pPr>
            <a:r>
              <a:rPr lang="zh-CN" altLang="en-US" sz="2400" b="1">
                <a:solidFill>
                  <a:schemeClr val="accent6">
                    <a:lumMod val="50000"/>
                  </a:schemeClr>
                </a:solidFill>
                <a:latin typeface="楷体" panose="02010609060101010101" pitchFamily="49" charset="-122"/>
                <a:ea typeface="楷体" panose="02010609060101010101" pitchFamily="49" charset="-122"/>
                <a:cs typeface="微软雅黑" panose="020B0503020204020204" pitchFamily="34" charset="-122"/>
              </a:rPr>
              <a:t>配子中的染色体数目是体细胞中的</a:t>
            </a:r>
            <a:r>
              <a:rPr lang="zh-CN" altLang="en-US" sz="2400" b="1" smtClean="0">
                <a:solidFill>
                  <a:schemeClr val="accent6">
                    <a:lumMod val="50000"/>
                  </a:schemeClr>
                </a:solidFill>
                <a:latin typeface="楷体" panose="02010609060101010101" pitchFamily="49" charset="-122"/>
                <a:ea typeface="楷体" panose="02010609060101010101" pitchFamily="49" charset="-122"/>
                <a:cs typeface="微软雅黑" panose="020B0503020204020204" pitchFamily="34" charset="-122"/>
              </a:rPr>
              <a:t>一半。</a:t>
            </a:r>
            <a:endParaRPr lang="zh-CN" altLang="en-US" sz="2400" b="1">
              <a:solidFill>
                <a:schemeClr val="accent6">
                  <a:lumMod val="50000"/>
                </a:schemeClr>
              </a:solidFill>
              <a:latin typeface="楷体" panose="02010609060101010101" pitchFamily="49" charset="-122"/>
              <a:ea typeface="楷体" panose="02010609060101010101" pitchFamily="49" charset="-122"/>
              <a:cs typeface="微软雅黑" panose="020B0503020204020204" pitchFamily="34" charset="-122"/>
            </a:endParaRPr>
          </a:p>
        </p:txBody>
      </p:sp>
      <p:sp>
        <p:nvSpPr>
          <p:cNvPr id="3" name="矩形 2"/>
          <p:cNvSpPr/>
          <p:nvPr>
            <p:custDataLst>
              <p:tags r:id="rId5"/>
            </p:custDataLst>
          </p:nvPr>
        </p:nvSpPr>
        <p:spPr>
          <a:xfrm>
            <a:off x="31778" y="4015378"/>
            <a:ext cx="5570757" cy="523220"/>
          </a:xfrm>
          <a:prstGeom prst="rect">
            <a:avLst/>
          </a:prstGeom>
        </p:spPr>
        <p:txBody>
          <a:bodyPr wrap="none">
            <a:spAutoFit/>
          </a:bodyPr>
          <a:lstStyle/>
          <a:p>
            <a:pPr algn="ctr"/>
            <a:r>
              <a:rPr lang="zh-CN" altLang="en-US" sz="2800" b="1">
                <a:solidFill>
                  <a:srgbClr val="003300"/>
                </a:solidFill>
                <a:latin typeface="华文新魏" panose="02010800040101010101" pitchFamily="2" charset="-122"/>
                <a:ea typeface="华文新魏" panose="02010800040101010101" pitchFamily="2" charset="-122"/>
              </a:rPr>
              <a:t>特殊方式的有丝分裂</a:t>
            </a:r>
            <a:r>
              <a:rPr lang="en-US" altLang="zh-CN" sz="2800" b="1">
                <a:solidFill>
                  <a:srgbClr val="003300"/>
                </a:solidFill>
                <a:latin typeface="Times New Roman" panose="02020603050405020304" pitchFamily="18" charset="0"/>
                <a:ea typeface="华文新魏" panose="02010800040101010101" pitchFamily="2" charset="-122"/>
              </a:rPr>
              <a:t>——</a:t>
            </a:r>
            <a:r>
              <a:rPr lang="zh-CN" altLang="en-US" sz="2800" b="1">
                <a:solidFill>
                  <a:srgbClr val="003300"/>
                </a:solidFill>
                <a:latin typeface="华文新魏" panose="02010800040101010101" pitchFamily="2" charset="-122"/>
                <a:ea typeface="华文新魏" panose="02010800040101010101" pitchFamily="2" charset="-122"/>
              </a:rPr>
              <a:t>减数分裂</a:t>
            </a:r>
          </a:p>
        </p:txBody>
      </p:sp>
      <p:grpSp>
        <p:nvGrpSpPr>
          <p:cNvPr id="11" name="Group 38"/>
          <p:cNvGrpSpPr>
            <a:grpSpLocks noChangeAspect="1"/>
          </p:cNvGrpSpPr>
          <p:nvPr>
            <p:custDataLst>
              <p:tags r:id="rId6"/>
            </p:custDataLst>
          </p:nvPr>
        </p:nvGrpSpPr>
        <p:grpSpPr>
          <a:xfrm>
            <a:off x="5617512" y="134472"/>
            <a:ext cx="3526488" cy="2088000"/>
            <a:chOff x="0" y="2256"/>
            <a:chExt cx="2880" cy="1904"/>
          </a:xfrm>
        </p:grpSpPr>
        <p:pic>
          <p:nvPicPr>
            <p:cNvPr id="12" name="Picture 22" descr="1"/>
            <p:cNvPicPr>
              <a:picLocks noChangeAspect="1"/>
            </p:cNvPicPr>
            <p:nvPr>
              <p:custDataLst>
                <p:tags r:id="rId13"/>
              </p:custDataLst>
            </p:nvPr>
          </p:nvPicPr>
          <p:blipFill>
            <a:blip r:embed="rId25"/>
            <a:stretch>
              <a:fillRect/>
            </a:stretch>
          </p:blipFill>
          <p:spPr>
            <a:xfrm>
              <a:off x="0" y="2437"/>
              <a:ext cx="1392" cy="1287"/>
            </a:xfrm>
            <a:prstGeom prst="rect">
              <a:avLst/>
            </a:prstGeom>
            <a:noFill/>
            <a:ln w="9525">
              <a:noFill/>
            </a:ln>
          </p:spPr>
        </p:pic>
        <p:pic>
          <p:nvPicPr>
            <p:cNvPr id="13" name="Picture 23" descr="2"/>
            <p:cNvPicPr>
              <a:picLocks noChangeAspect="1"/>
            </p:cNvPicPr>
            <p:nvPr>
              <p:custDataLst>
                <p:tags r:id="rId14"/>
              </p:custDataLst>
            </p:nvPr>
          </p:nvPicPr>
          <p:blipFill>
            <a:blip r:embed="rId26"/>
            <a:stretch>
              <a:fillRect/>
            </a:stretch>
          </p:blipFill>
          <p:spPr>
            <a:xfrm>
              <a:off x="1440" y="2448"/>
              <a:ext cx="1440" cy="1301"/>
            </a:xfrm>
            <a:prstGeom prst="rect">
              <a:avLst/>
            </a:prstGeom>
            <a:noFill/>
            <a:ln w="9525">
              <a:noFill/>
            </a:ln>
          </p:spPr>
        </p:pic>
        <p:sp>
          <p:nvSpPr>
            <p:cNvPr id="14" name="Text Box 11"/>
            <p:cNvSpPr txBox="1"/>
            <p:nvPr>
              <p:custDataLst>
                <p:tags r:id="rId15"/>
              </p:custDataLst>
            </p:nvPr>
          </p:nvSpPr>
          <p:spPr>
            <a:xfrm>
              <a:off x="2064" y="3840"/>
              <a:ext cx="336" cy="309"/>
            </a:xfrm>
            <a:prstGeom prst="rect">
              <a:avLst/>
            </a:prstGeom>
            <a:noFill/>
            <a:ln w="9525">
              <a:noFill/>
            </a:ln>
          </p:spPr>
          <p:txBody>
            <a:bodyPr anchor="t">
              <a:spAutoFit/>
            </a:bodyPr>
            <a:lstStyle/>
            <a:p>
              <a:pPr>
                <a:spcBef>
                  <a:spcPct val="50000"/>
                </a:spcBef>
              </a:pPr>
              <a:r>
                <a:rPr lang="en-US" altLang="zh-CN" sz="2800" b="1">
                  <a:latin typeface="Times New Roman" panose="02020603050405020304" pitchFamily="18" charset="0"/>
                  <a:ea typeface="楷体" panose="02010609060101010101" pitchFamily="49" charset="-122"/>
                </a:rPr>
                <a:t>♂</a:t>
              </a:r>
            </a:p>
          </p:txBody>
        </p:sp>
        <p:sp>
          <p:nvSpPr>
            <p:cNvPr id="15" name="Rectangle 12"/>
            <p:cNvSpPr/>
            <p:nvPr>
              <p:custDataLst>
                <p:tags r:id="rId16"/>
              </p:custDataLst>
            </p:nvPr>
          </p:nvSpPr>
          <p:spPr>
            <a:xfrm>
              <a:off x="576" y="3888"/>
              <a:ext cx="308" cy="272"/>
            </a:xfrm>
            <a:prstGeom prst="rect">
              <a:avLst/>
            </a:prstGeom>
            <a:noFill/>
            <a:ln w="9525">
              <a:noFill/>
            </a:ln>
          </p:spPr>
          <p:txBody>
            <a:bodyPr wrap="square" anchor="t">
              <a:spAutoFit/>
            </a:bodyPr>
            <a:lstStyle/>
            <a:p>
              <a:r>
                <a:rPr lang="en-US" altLang="zh-CN" sz="2400" b="1">
                  <a:latin typeface="Calibri" panose="020F0502020204030204"/>
                  <a:ea typeface="宋体" panose="02010600030101010101" pitchFamily="2" charset="-122"/>
                </a:rPr>
                <a:t>♀</a:t>
              </a:r>
            </a:p>
          </p:txBody>
        </p:sp>
        <p:sp>
          <p:nvSpPr>
            <p:cNvPr id="16" name="Rectangle 18"/>
            <p:cNvSpPr/>
            <p:nvPr>
              <p:custDataLst>
                <p:tags r:id="rId17"/>
              </p:custDataLst>
            </p:nvPr>
          </p:nvSpPr>
          <p:spPr>
            <a:xfrm>
              <a:off x="192" y="2265"/>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Ⅱ</a:t>
              </a:r>
            </a:p>
          </p:txBody>
        </p:sp>
        <p:sp>
          <p:nvSpPr>
            <p:cNvPr id="17" name="Rectangle 19"/>
            <p:cNvSpPr/>
            <p:nvPr>
              <p:custDataLst>
                <p:tags r:id="rId18"/>
              </p:custDataLst>
            </p:nvPr>
          </p:nvSpPr>
          <p:spPr>
            <a:xfrm>
              <a:off x="764" y="2265"/>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Ⅲ</a:t>
              </a:r>
            </a:p>
          </p:txBody>
        </p:sp>
        <p:sp>
          <p:nvSpPr>
            <p:cNvPr id="18" name="Rectangle 20"/>
            <p:cNvSpPr/>
            <p:nvPr>
              <p:custDataLst>
                <p:tags r:id="rId19"/>
              </p:custDataLst>
            </p:nvPr>
          </p:nvSpPr>
          <p:spPr>
            <a:xfrm>
              <a:off x="566" y="2784"/>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Ⅳ</a:t>
              </a:r>
            </a:p>
          </p:txBody>
        </p:sp>
        <p:sp>
          <p:nvSpPr>
            <p:cNvPr id="19" name="Rectangle 29"/>
            <p:cNvSpPr/>
            <p:nvPr>
              <p:custDataLst>
                <p:tags r:id="rId20"/>
              </p:custDataLst>
            </p:nvPr>
          </p:nvSpPr>
          <p:spPr>
            <a:xfrm>
              <a:off x="1776" y="2256"/>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Ⅱ</a:t>
              </a:r>
            </a:p>
          </p:txBody>
        </p:sp>
        <p:sp>
          <p:nvSpPr>
            <p:cNvPr id="20" name="Rectangle 34"/>
            <p:cNvSpPr/>
            <p:nvPr>
              <p:custDataLst>
                <p:tags r:id="rId21"/>
              </p:custDataLst>
            </p:nvPr>
          </p:nvSpPr>
          <p:spPr>
            <a:xfrm>
              <a:off x="2304" y="2256"/>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Ⅲ</a:t>
              </a:r>
            </a:p>
          </p:txBody>
        </p:sp>
        <p:sp>
          <p:nvSpPr>
            <p:cNvPr id="21" name="Rectangle 37"/>
            <p:cNvSpPr/>
            <p:nvPr>
              <p:custDataLst>
                <p:tags r:id="rId22"/>
              </p:custDataLst>
            </p:nvPr>
          </p:nvSpPr>
          <p:spPr>
            <a:xfrm>
              <a:off x="2054" y="2784"/>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Ⅳ</a:t>
              </a:r>
            </a:p>
          </p:txBody>
        </p:sp>
      </p:grpSp>
      <p:grpSp>
        <p:nvGrpSpPr>
          <p:cNvPr id="9" name="组合 8"/>
          <p:cNvGrpSpPr/>
          <p:nvPr>
            <p:custDataLst>
              <p:tags r:id="rId7"/>
            </p:custDataLst>
          </p:nvPr>
        </p:nvGrpSpPr>
        <p:grpSpPr>
          <a:xfrm>
            <a:off x="7542561" y="3537624"/>
            <a:ext cx="1409978" cy="1332000"/>
            <a:chOff x="5994959" y="2826638"/>
            <a:chExt cx="1409978" cy="1332000"/>
          </a:xfrm>
        </p:grpSpPr>
        <p:pic>
          <p:nvPicPr>
            <p:cNvPr id="10242" name="Picture 2"/>
            <p:cNvPicPr>
              <a:picLocks noChangeAspect="1" noChangeArrowheads="1"/>
            </p:cNvPicPr>
            <p:nvPr>
              <p:custDataLst>
                <p:tags r:id="rId11"/>
              </p:custDataLst>
            </p:nvPr>
          </p:nvPicPr>
          <p:blipFill>
            <a:blip r:embed="rId27">
              <a:extLst>
                <a:ext uri="{28A0092B-C50C-407E-A947-70E740481C1C}">
                  <a14:useLocalDpi xmlns:a14="http://schemas.microsoft.com/office/drawing/2010/main" val="0"/>
                </a:ext>
              </a:extLst>
            </a:blip>
            <a:srcRect l="15263" t="9066" r="9757"/>
            <a:stretch>
              <a:fillRect/>
            </a:stretch>
          </p:blipFill>
          <p:spPr bwMode="auto">
            <a:xfrm>
              <a:off x="6059512" y="2859413"/>
              <a:ext cx="1321244" cy="129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椭圆 25"/>
            <p:cNvSpPr>
              <a:spLocks noChangeAspect="1"/>
            </p:cNvSpPr>
            <p:nvPr>
              <p:custDataLst>
                <p:tags r:id="rId12"/>
              </p:custDataLst>
            </p:nvPr>
          </p:nvSpPr>
          <p:spPr>
            <a:xfrm>
              <a:off x="5994959" y="2826638"/>
              <a:ext cx="1409978" cy="133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custDataLst>
              <p:tags r:id="rId8"/>
            </p:custDataLst>
          </p:nvPr>
        </p:nvGrpSpPr>
        <p:grpSpPr>
          <a:xfrm>
            <a:off x="6316030" y="2428404"/>
            <a:ext cx="1409978" cy="1332000"/>
            <a:chOff x="6165161" y="2683378"/>
            <a:chExt cx="1409978" cy="1332000"/>
          </a:xfrm>
        </p:grpSpPr>
        <p:pic>
          <p:nvPicPr>
            <p:cNvPr id="10244" name="Picture 4"/>
            <p:cNvPicPr>
              <a:picLocks noChangeAspect="1" noChangeArrowheads="1"/>
            </p:cNvPicPr>
            <p:nvPr>
              <p:custDataLst>
                <p:tags r:id="rId9"/>
              </p:custDataLst>
            </p:nvPr>
          </p:nvPicPr>
          <p:blipFill>
            <a:blip r:embed="rId28">
              <a:extLst>
                <a:ext uri="{28A0092B-C50C-407E-A947-70E740481C1C}">
                  <a14:useLocalDpi xmlns:a14="http://schemas.microsoft.com/office/drawing/2010/main" val="0"/>
                </a:ext>
              </a:extLst>
            </a:blip>
            <a:srcRect l="18082" t="12066" r="16037" b="5719"/>
            <a:stretch>
              <a:fillRect/>
            </a:stretch>
          </p:blipFill>
          <p:spPr bwMode="auto">
            <a:xfrm>
              <a:off x="6348608" y="2826638"/>
              <a:ext cx="1043084"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椭圆 28"/>
            <p:cNvSpPr>
              <a:spLocks noChangeAspect="1"/>
            </p:cNvSpPr>
            <p:nvPr>
              <p:custDataLst>
                <p:tags r:id="rId10"/>
              </p:custDataLst>
            </p:nvPr>
          </p:nvSpPr>
          <p:spPr>
            <a:xfrm>
              <a:off x="6165161" y="2683378"/>
              <a:ext cx="1409978" cy="133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5"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par>
                                <p:cTn id="11" presetID="5"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5"/>
          <a:stretch>
            <a:fillRect/>
          </a:stretch>
        </a:blipFill>
        <a:effectLst/>
      </p:bgPr>
    </p:bg>
    <p:spTree>
      <p:nvGrpSpPr>
        <p:cNvPr id="1" name=""/>
        <p:cNvGrpSpPr/>
        <p:nvPr/>
      </p:nvGrpSpPr>
      <p:grpSpPr>
        <a:xfrm>
          <a:off x="0" y="0"/>
          <a:ext cx="0" cy="0"/>
          <a:chOff x="0" y="0"/>
          <a:chExt cx="0" cy="0"/>
        </a:xfrm>
      </p:grpSpPr>
      <p:sp>
        <p:nvSpPr>
          <p:cNvPr id="8194" name="矩形 1"/>
          <p:cNvSpPr>
            <a:spLocks noChangeArrowheads="1"/>
          </p:cNvSpPr>
          <p:nvPr>
            <p:custDataLst>
              <p:tags r:id="rId1"/>
            </p:custDataLst>
          </p:nvPr>
        </p:nvSpPr>
        <p:spPr bwMode="auto">
          <a:xfrm>
            <a:off x="1714500" y="2071688"/>
            <a:ext cx="5786438" cy="857250"/>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8195" name="矩形 129"/>
          <p:cNvSpPr>
            <a:spLocks noChangeArrowheads="1"/>
          </p:cNvSpPr>
          <p:nvPr>
            <p:custDataLst>
              <p:tags r:id="rId2"/>
            </p:custDataLst>
          </p:nvPr>
        </p:nvSpPr>
        <p:spPr bwMode="auto">
          <a:xfrm>
            <a:off x="3357563" y="2214563"/>
            <a:ext cx="32861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2800" smtClean="0">
                <a:latin typeface="微软雅黑" panose="020B0503020204020204" pitchFamily="34" charset="-122"/>
                <a:ea typeface="微软雅黑" panose="020B0503020204020204" pitchFamily="34" charset="-122"/>
              </a:rPr>
              <a:t>减数分裂</a:t>
            </a:r>
            <a:endParaRPr lang="zh-CN" altLang="en-US" sz="2800">
              <a:latin typeface="微软雅黑" panose="020B0503020204020204" pitchFamily="34" charset="-122"/>
              <a:ea typeface="微软雅黑" panose="020B0503020204020204" pitchFamily="34" charset="-122"/>
            </a:endParaRPr>
          </a:p>
        </p:txBody>
      </p:sp>
      <p:sp>
        <p:nvSpPr>
          <p:cNvPr id="8196" name="TextBox 3"/>
          <p:cNvSpPr txBox="1">
            <a:spLocks noChangeArrowheads="1"/>
          </p:cNvSpPr>
          <p:nvPr>
            <p:custDataLst>
              <p:tags r:id="rId3"/>
            </p:custDataLst>
          </p:nvPr>
        </p:nvSpPr>
        <p:spPr bwMode="auto">
          <a:xfrm>
            <a:off x="2571750" y="2000250"/>
            <a:ext cx="10001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6000" b="1" smtClean="0"/>
              <a:t>01</a:t>
            </a:r>
            <a:endParaRPr lang="zh-CN" altLang="en-US" sz="6000" b="1"/>
          </a:p>
        </p:txBody>
      </p:sp>
    </p:spTree>
  </p:cSld>
  <p:clrMapOvr>
    <a:masterClrMapping/>
  </p:clrMapOvr>
  <p:transition>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latin typeface="微软雅黑" panose="020B0503020204020204" pitchFamily="34" charset="-122"/>
                <a:ea typeface="微软雅黑" panose="020B0503020204020204" pitchFamily="34" charset="-122"/>
              </a:rPr>
              <a:t>一、减数分裂</a:t>
            </a:r>
            <a:endParaRPr lang="en-US" altLang="zh-CN" sz="2400" b="1">
              <a:latin typeface="微软雅黑" panose="020B0503020204020204" pitchFamily="34" charset="-122"/>
              <a:ea typeface="微软雅黑" panose="020B0503020204020204" pitchFamily="34" charset="-122"/>
            </a:endParaRPr>
          </a:p>
        </p:txBody>
      </p:sp>
      <p:sp>
        <p:nvSpPr>
          <p:cNvPr id="4" name="Rectangle 3"/>
          <p:cNvSpPr>
            <a:spLocks noGrp="1"/>
          </p:cNvSpPr>
          <p:nvPr>
            <p:custDataLst>
              <p:tags r:id="rId3"/>
            </p:custDataLst>
          </p:nvPr>
        </p:nvSpPr>
        <p:spPr>
          <a:xfrm>
            <a:off x="214630" y="961390"/>
            <a:ext cx="8567420" cy="3996690"/>
          </a:xfrm>
          <a:prstGeom prst="rect">
            <a:avLst/>
          </a:prstGeom>
          <a:solidFill>
            <a:schemeClr val="accent5">
              <a:lumMod val="60000"/>
              <a:lumOff val="40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3"/>
          </a:fontRef>
        </p:style>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0" fontAlgn="base" hangingPunct="0">
              <a:spcBef>
                <a:spcPct val="20000"/>
              </a:spcBef>
              <a:spcAft>
                <a:spcPct val="0"/>
              </a:spcAft>
              <a:buClr>
                <a:schemeClr val="hlink"/>
              </a:buClr>
              <a:buChar char="•"/>
              <a:defRPr sz="2400" kern="1200">
                <a:solidFill>
                  <a:schemeClr val="tx1"/>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eaLnBrk="1" hangingPunct="1">
              <a:lnSpc>
                <a:spcPct val="150000"/>
              </a:lnSpc>
              <a:spcBef>
                <a:spcPct val="0"/>
              </a:spcBef>
              <a:buNone/>
            </a:pPr>
            <a:r>
              <a:rPr lang="en-US" altLang="zh-CN" sz="3200" b="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b="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减数分裂是</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进行有性生殖的生物</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，在</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产生</a:t>
            </a:r>
            <a:r>
              <a:rPr lang="zh-CN" altLang="en-US" smtClean="0">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成熟 生殖细胞</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时</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进行的</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染色体数目减半</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的细胞分裂。在减数分裂前，</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染色体复制一次，而细胞在减数分裂过程中连续分裂两次</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。减数分裂的结果是，</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成熟生殖细胞中的染色体数目比原始生殖细胞的减少一半</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a:t>
            </a:r>
            <a:endParaRPr lang="zh-CN" altLang="en-US">
              <a:latin typeface="楷体" panose="02010609060101010101" pitchFamily="49" charset="-122"/>
              <a:ea typeface="楷体" panose="02010609060101010101" pitchFamily="49" charset="-122"/>
              <a:cs typeface="微软雅黑" panose="020B0503020204020204" pitchFamily="34" charset="-122"/>
            </a:endParaRPr>
          </a:p>
          <a:p>
            <a:pPr eaLnBrk="1" hangingPunct="1"/>
            <a:endParaRPr lang="zh-CN" altLang="en-US" sz="3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3.10 unknown"/>
  <p:tag name="AS_RELEASE_DATE" val="2020.11.30"/>
  <p:tag name="AS_TITLE" val="Aspose.Slides for Java"/>
  <p:tag name="AS_VERSION" val="20.11"/>
</p:tagLst>
</file>

<file path=ppt/tags/tag10.xml><?xml version="1.0" encoding="utf-8"?>
<p:tagLst xmlns:a="http://schemas.openxmlformats.org/drawingml/2006/main" xmlns:r="http://schemas.openxmlformats.org/officeDocument/2006/relationships" xmlns:p="http://schemas.openxmlformats.org/presentationml/2006/main">
  <p:tag name="AS_UNIQUEID" val="3055"/>
</p:tagLst>
</file>

<file path=ppt/tags/tag100.xml><?xml version="1.0" encoding="utf-8"?>
<p:tagLst xmlns:a="http://schemas.openxmlformats.org/drawingml/2006/main" xmlns:r="http://schemas.openxmlformats.org/officeDocument/2006/relationships" xmlns:p="http://schemas.openxmlformats.org/presentationml/2006/main">
  <p:tag name="AS_UNIQUEID" val="3013"/>
</p:tagLst>
</file>

<file path=ppt/tags/tag1000.xml><?xml version="1.0" encoding="utf-8"?>
<p:tagLst xmlns:a="http://schemas.openxmlformats.org/drawingml/2006/main" xmlns:r="http://schemas.openxmlformats.org/officeDocument/2006/relationships" xmlns:p="http://schemas.openxmlformats.org/presentationml/2006/main">
  <p:tag name="AS_UNIQUEID" val="4023"/>
</p:tagLst>
</file>

<file path=ppt/tags/tag1001.xml><?xml version="1.0" encoding="utf-8"?>
<p:tagLst xmlns:a="http://schemas.openxmlformats.org/drawingml/2006/main" xmlns:r="http://schemas.openxmlformats.org/officeDocument/2006/relationships" xmlns:p="http://schemas.openxmlformats.org/presentationml/2006/main">
  <p:tag name="AS_UNIQUEID" val="4024"/>
</p:tagLst>
</file>

<file path=ppt/tags/tag1002.xml><?xml version="1.0" encoding="utf-8"?>
<p:tagLst xmlns:a="http://schemas.openxmlformats.org/drawingml/2006/main" xmlns:r="http://schemas.openxmlformats.org/officeDocument/2006/relationships" xmlns:p="http://schemas.openxmlformats.org/presentationml/2006/main">
  <p:tag name="AS_UNIQUEID" val="4025"/>
</p:tagLst>
</file>

<file path=ppt/tags/tag1003.xml><?xml version="1.0" encoding="utf-8"?>
<p:tagLst xmlns:a="http://schemas.openxmlformats.org/drawingml/2006/main" xmlns:r="http://schemas.openxmlformats.org/officeDocument/2006/relationships" xmlns:p="http://schemas.openxmlformats.org/presentationml/2006/main">
  <p:tag name="AS_UNIQUEID" val="4026"/>
</p:tagLst>
</file>

<file path=ppt/tags/tag1004.xml><?xml version="1.0" encoding="utf-8"?>
<p:tagLst xmlns:a="http://schemas.openxmlformats.org/drawingml/2006/main" xmlns:r="http://schemas.openxmlformats.org/officeDocument/2006/relationships" xmlns:p="http://schemas.openxmlformats.org/presentationml/2006/main">
  <p:tag name="AS_UNIQUEID" val="4027"/>
</p:tagLst>
</file>

<file path=ppt/tags/tag1005.xml><?xml version="1.0" encoding="utf-8"?>
<p:tagLst xmlns:a="http://schemas.openxmlformats.org/drawingml/2006/main" xmlns:r="http://schemas.openxmlformats.org/officeDocument/2006/relationships" xmlns:p="http://schemas.openxmlformats.org/presentationml/2006/main">
  <p:tag name="AS_UNIQUEID" val="4028"/>
</p:tagLst>
</file>

<file path=ppt/tags/tag1006.xml><?xml version="1.0" encoding="utf-8"?>
<p:tagLst xmlns:a="http://schemas.openxmlformats.org/drawingml/2006/main" xmlns:r="http://schemas.openxmlformats.org/officeDocument/2006/relationships" xmlns:p="http://schemas.openxmlformats.org/presentationml/2006/main">
  <p:tag name="AS_UNIQUEID" val="4018"/>
</p:tagLst>
</file>

<file path=ppt/tags/tag1007.xml><?xml version="1.0" encoding="utf-8"?>
<p:tagLst xmlns:a="http://schemas.openxmlformats.org/drawingml/2006/main" xmlns:r="http://schemas.openxmlformats.org/officeDocument/2006/relationships" xmlns:p="http://schemas.openxmlformats.org/presentationml/2006/main">
  <p:tag name="AS_UNIQUEID" val="4019"/>
</p:tagLst>
</file>

<file path=ppt/tags/tag1008.xml><?xml version="1.0" encoding="utf-8"?>
<p:tagLst xmlns:a="http://schemas.openxmlformats.org/drawingml/2006/main" xmlns:r="http://schemas.openxmlformats.org/officeDocument/2006/relationships" xmlns:p="http://schemas.openxmlformats.org/presentationml/2006/main">
  <p:tag name="AS_UNIQUEID" val="4020"/>
</p:tagLst>
</file>

<file path=ppt/tags/tag1009.xml><?xml version="1.0" encoding="utf-8"?>
<p:tagLst xmlns:a="http://schemas.openxmlformats.org/drawingml/2006/main" xmlns:r="http://schemas.openxmlformats.org/officeDocument/2006/relationships" xmlns:p="http://schemas.openxmlformats.org/presentationml/2006/main">
  <p:tag name="AS_UNIQUEID" val="4021"/>
</p:tagLst>
</file>

<file path=ppt/tags/tag101.xml><?xml version="1.0" encoding="utf-8"?>
<p:tagLst xmlns:a="http://schemas.openxmlformats.org/drawingml/2006/main" xmlns:r="http://schemas.openxmlformats.org/officeDocument/2006/relationships" xmlns:p="http://schemas.openxmlformats.org/presentationml/2006/main">
  <p:tag name="AS_UNIQUEID" val="3014"/>
</p:tagLst>
</file>

<file path=ppt/tags/tag1010.xml><?xml version="1.0" encoding="utf-8"?>
<p:tagLst xmlns:a="http://schemas.openxmlformats.org/drawingml/2006/main" xmlns:r="http://schemas.openxmlformats.org/officeDocument/2006/relationships" xmlns:p="http://schemas.openxmlformats.org/presentationml/2006/main">
  <p:tag name="AS_UNIQUEID" val="4022"/>
</p:tagLst>
</file>

<file path=ppt/tags/tag1011.xml><?xml version="1.0" encoding="utf-8"?>
<p:tagLst xmlns:a="http://schemas.openxmlformats.org/drawingml/2006/main" xmlns:r="http://schemas.openxmlformats.org/officeDocument/2006/relationships" xmlns:p="http://schemas.openxmlformats.org/presentationml/2006/main">
  <p:tag name="AS_UNIQUEID" val="3991"/>
</p:tagLst>
</file>

<file path=ppt/tags/tag1012.xml><?xml version="1.0" encoding="utf-8"?>
<p:tagLst xmlns:a="http://schemas.openxmlformats.org/drawingml/2006/main" xmlns:r="http://schemas.openxmlformats.org/officeDocument/2006/relationships" xmlns:p="http://schemas.openxmlformats.org/presentationml/2006/main">
  <p:tag name="AS_UNIQUEID" val="4008"/>
</p:tagLst>
</file>

<file path=ppt/tags/tag1013.xml><?xml version="1.0" encoding="utf-8"?>
<p:tagLst xmlns:a="http://schemas.openxmlformats.org/drawingml/2006/main" xmlns:r="http://schemas.openxmlformats.org/officeDocument/2006/relationships" xmlns:p="http://schemas.openxmlformats.org/presentationml/2006/main">
  <p:tag name="AS_UNIQUEID" val="4009"/>
</p:tagLst>
</file>

<file path=ppt/tags/tag1014.xml><?xml version="1.0" encoding="utf-8"?>
<p:tagLst xmlns:a="http://schemas.openxmlformats.org/drawingml/2006/main" xmlns:r="http://schemas.openxmlformats.org/officeDocument/2006/relationships" xmlns:p="http://schemas.openxmlformats.org/presentationml/2006/main">
  <p:tag name="AS_UNIQUEID" val="4010"/>
</p:tagLst>
</file>

<file path=ppt/tags/tag1015.xml><?xml version="1.0" encoding="utf-8"?>
<p:tagLst xmlns:a="http://schemas.openxmlformats.org/drawingml/2006/main" xmlns:r="http://schemas.openxmlformats.org/officeDocument/2006/relationships" xmlns:p="http://schemas.openxmlformats.org/presentationml/2006/main">
  <p:tag name="AS_UNIQUEID" val="4011"/>
</p:tagLst>
</file>

<file path=ppt/tags/tag1016.xml><?xml version="1.0" encoding="utf-8"?>
<p:tagLst xmlns:a="http://schemas.openxmlformats.org/drawingml/2006/main" xmlns:r="http://schemas.openxmlformats.org/officeDocument/2006/relationships" xmlns:p="http://schemas.openxmlformats.org/presentationml/2006/main">
  <p:tag name="AS_UNIQUEID" val="4012"/>
</p:tagLst>
</file>

<file path=ppt/tags/tag1017.xml><?xml version="1.0" encoding="utf-8"?>
<p:tagLst xmlns:a="http://schemas.openxmlformats.org/drawingml/2006/main" xmlns:r="http://schemas.openxmlformats.org/officeDocument/2006/relationships" xmlns:p="http://schemas.openxmlformats.org/presentationml/2006/main">
  <p:tag name="AS_UNIQUEID" val="4013"/>
</p:tagLst>
</file>

<file path=ppt/tags/tag1018.xml><?xml version="1.0" encoding="utf-8"?>
<p:tagLst xmlns:a="http://schemas.openxmlformats.org/drawingml/2006/main" xmlns:r="http://schemas.openxmlformats.org/officeDocument/2006/relationships" xmlns:p="http://schemas.openxmlformats.org/presentationml/2006/main">
  <p:tag name="AS_UNIQUEID" val="4014"/>
</p:tagLst>
</file>

<file path=ppt/tags/tag1019.xml><?xml version="1.0" encoding="utf-8"?>
<p:tagLst xmlns:a="http://schemas.openxmlformats.org/drawingml/2006/main" xmlns:r="http://schemas.openxmlformats.org/officeDocument/2006/relationships" xmlns:p="http://schemas.openxmlformats.org/presentationml/2006/main">
  <p:tag name="AS_UNIQUEID" val="4015"/>
</p:tagLst>
</file>

<file path=ppt/tags/tag102.xml><?xml version="1.0" encoding="utf-8"?>
<p:tagLst xmlns:a="http://schemas.openxmlformats.org/drawingml/2006/main" xmlns:r="http://schemas.openxmlformats.org/officeDocument/2006/relationships" xmlns:p="http://schemas.openxmlformats.org/presentationml/2006/main">
  <p:tag name="AS_UNIQUEID" val="3021"/>
</p:tagLst>
</file>

<file path=ppt/tags/tag1020.xml><?xml version="1.0" encoding="utf-8"?>
<p:tagLst xmlns:a="http://schemas.openxmlformats.org/drawingml/2006/main" xmlns:r="http://schemas.openxmlformats.org/officeDocument/2006/relationships" xmlns:p="http://schemas.openxmlformats.org/presentationml/2006/main">
  <p:tag name="AS_UNIQUEID" val="4016"/>
</p:tagLst>
</file>

<file path=ppt/tags/tag1021.xml><?xml version="1.0" encoding="utf-8"?>
<p:tagLst xmlns:a="http://schemas.openxmlformats.org/drawingml/2006/main" xmlns:r="http://schemas.openxmlformats.org/officeDocument/2006/relationships" xmlns:p="http://schemas.openxmlformats.org/presentationml/2006/main">
  <p:tag name="AS_UNIQUEID" val="3992"/>
</p:tagLst>
</file>

<file path=ppt/tags/tag1022.xml><?xml version="1.0" encoding="utf-8"?>
<p:tagLst xmlns:a="http://schemas.openxmlformats.org/drawingml/2006/main" xmlns:r="http://schemas.openxmlformats.org/officeDocument/2006/relationships" xmlns:p="http://schemas.openxmlformats.org/presentationml/2006/main">
  <p:tag name="AS_UNIQUEID" val="3993"/>
</p:tagLst>
</file>

<file path=ppt/tags/tag1023.xml><?xml version="1.0" encoding="utf-8"?>
<p:tagLst xmlns:a="http://schemas.openxmlformats.org/drawingml/2006/main" xmlns:r="http://schemas.openxmlformats.org/officeDocument/2006/relationships" xmlns:p="http://schemas.openxmlformats.org/presentationml/2006/main">
  <p:tag name="AS_UNIQUEID" val="3998"/>
</p:tagLst>
</file>

<file path=ppt/tags/tag1024.xml><?xml version="1.0" encoding="utf-8"?>
<p:tagLst xmlns:a="http://schemas.openxmlformats.org/drawingml/2006/main" xmlns:r="http://schemas.openxmlformats.org/officeDocument/2006/relationships" xmlns:p="http://schemas.openxmlformats.org/presentationml/2006/main">
  <p:tag name="AS_UNIQUEID" val="3999"/>
</p:tagLst>
</file>

<file path=ppt/tags/tag1025.xml><?xml version="1.0" encoding="utf-8"?>
<p:tagLst xmlns:a="http://schemas.openxmlformats.org/drawingml/2006/main" xmlns:r="http://schemas.openxmlformats.org/officeDocument/2006/relationships" xmlns:p="http://schemas.openxmlformats.org/presentationml/2006/main">
  <p:tag name="AS_UNIQUEID" val="4000"/>
</p:tagLst>
</file>

<file path=ppt/tags/tag1026.xml><?xml version="1.0" encoding="utf-8"?>
<p:tagLst xmlns:a="http://schemas.openxmlformats.org/drawingml/2006/main" xmlns:r="http://schemas.openxmlformats.org/officeDocument/2006/relationships" xmlns:p="http://schemas.openxmlformats.org/presentationml/2006/main">
  <p:tag name="AS_UNIQUEID" val="4001"/>
</p:tagLst>
</file>

<file path=ppt/tags/tag1027.xml><?xml version="1.0" encoding="utf-8"?>
<p:tagLst xmlns:a="http://schemas.openxmlformats.org/drawingml/2006/main" xmlns:r="http://schemas.openxmlformats.org/officeDocument/2006/relationships" xmlns:p="http://schemas.openxmlformats.org/presentationml/2006/main">
  <p:tag name="AS_UNIQUEID" val="4002"/>
</p:tagLst>
</file>

<file path=ppt/tags/tag1028.xml><?xml version="1.0" encoding="utf-8"?>
<p:tagLst xmlns:a="http://schemas.openxmlformats.org/drawingml/2006/main" xmlns:r="http://schemas.openxmlformats.org/officeDocument/2006/relationships" xmlns:p="http://schemas.openxmlformats.org/presentationml/2006/main">
  <p:tag name="AS_UNIQUEID" val="4003"/>
</p:tagLst>
</file>

<file path=ppt/tags/tag1029.xml><?xml version="1.0" encoding="utf-8"?>
<p:tagLst xmlns:a="http://schemas.openxmlformats.org/drawingml/2006/main" xmlns:r="http://schemas.openxmlformats.org/officeDocument/2006/relationships" xmlns:p="http://schemas.openxmlformats.org/presentationml/2006/main">
  <p:tag name="AS_UNIQUEID" val="4004"/>
</p:tagLst>
</file>

<file path=ppt/tags/tag103.xml><?xml version="1.0" encoding="utf-8"?>
<p:tagLst xmlns:a="http://schemas.openxmlformats.org/drawingml/2006/main" xmlns:r="http://schemas.openxmlformats.org/officeDocument/2006/relationships" xmlns:p="http://schemas.openxmlformats.org/presentationml/2006/main">
  <p:tag name="AS_UNIQUEID" val="3028"/>
</p:tagLst>
</file>

<file path=ppt/tags/tag1030.xml><?xml version="1.0" encoding="utf-8"?>
<p:tagLst xmlns:a="http://schemas.openxmlformats.org/drawingml/2006/main" xmlns:r="http://schemas.openxmlformats.org/officeDocument/2006/relationships" xmlns:p="http://schemas.openxmlformats.org/presentationml/2006/main">
  <p:tag name="AS_UNIQUEID" val="4005"/>
</p:tagLst>
</file>

<file path=ppt/tags/tag1031.xml><?xml version="1.0" encoding="utf-8"?>
<p:tagLst xmlns:a="http://schemas.openxmlformats.org/drawingml/2006/main" xmlns:r="http://schemas.openxmlformats.org/officeDocument/2006/relationships" xmlns:p="http://schemas.openxmlformats.org/presentationml/2006/main">
  <p:tag name="AS_UNIQUEID" val="4006"/>
</p:tagLst>
</file>

<file path=ppt/tags/tag1032.xml><?xml version="1.0" encoding="utf-8"?>
<p:tagLst xmlns:a="http://schemas.openxmlformats.org/drawingml/2006/main" xmlns:r="http://schemas.openxmlformats.org/officeDocument/2006/relationships" xmlns:p="http://schemas.openxmlformats.org/presentationml/2006/main">
  <p:tag name="AS_UNIQUEID" val="4007"/>
</p:tagLst>
</file>

<file path=ppt/tags/tag1033.xml><?xml version="1.0" encoding="utf-8"?>
<p:tagLst xmlns:a="http://schemas.openxmlformats.org/drawingml/2006/main" xmlns:r="http://schemas.openxmlformats.org/officeDocument/2006/relationships" xmlns:p="http://schemas.openxmlformats.org/presentationml/2006/main">
  <p:tag name="AS_UNIQUEID" val="3994"/>
</p:tagLst>
</file>

<file path=ppt/tags/tag1034.xml><?xml version="1.0" encoding="utf-8"?>
<p:tagLst xmlns:a="http://schemas.openxmlformats.org/drawingml/2006/main" xmlns:r="http://schemas.openxmlformats.org/officeDocument/2006/relationships" xmlns:p="http://schemas.openxmlformats.org/presentationml/2006/main">
  <p:tag name="AS_UNIQUEID" val="3995"/>
</p:tagLst>
</file>

<file path=ppt/tags/tag1035.xml><?xml version="1.0" encoding="utf-8"?>
<p:tagLst xmlns:a="http://schemas.openxmlformats.org/drawingml/2006/main" xmlns:r="http://schemas.openxmlformats.org/officeDocument/2006/relationships" xmlns:p="http://schemas.openxmlformats.org/presentationml/2006/main">
  <p:tag name="AS_UNIQUEID" val="3996"/>
</p:tagLst>
</file>

<file path=ppt/tags/tag1036.xml><?xml version="1.0" encoding="utf-8"?>
<p:tagLst xmlns:a="http://schemas.openxmlformats.org/drawingml/2006/main" xmlns:r="http://schemas.openxmlformats.org/officeDocument/2006/relationships" xmlns:p="http://schemas.openxmlformats.org/presentationml/2006/main">
  <p:tag name="AS_UNIQUEID" val="3997"/>
</p:tagLst>
</file>

<file path=ppt/tags/tag1037.xml><?xml version="1.0" encoding="utf-8"?>
<p:tagLst xmlns:a="http://schemas.openxmlformats.org/drawingml/2006/main" xmlns:r="http://schemas.openxmlformats.org/officeDocument/2006/relationships" xmlns:p="http://schemas.openxmlformats.org/presentationml/2006/main">
  <p:tag name="AS_UNIQUEID" val="4156"/>
</p:tagLst>
</file>

<file path=ppt/tags/tag1038.xml><?xml version="1.0" encoding="utf-8"?>
<p:tagLst xmlns:a="http://schemas.openxmlformats.org/drawingml/2006/main" xmlns:r="http://schemas.openxmlformats.org/officeDocument/2006/relationships" xmlns:p="http://schemas.openxmlformats.org/presentationml/2006/main">
  <p:tag name="AS_UNIQUEID" val="4157"/>
</p:tagLst>
</file>

<file path=ppt/tags/tag1039.xml><?xml version="1.0" encoding="utf-8"?>
<p:tagLst xmlns:a="http://schemas.openxmlformats.org/drawingml/2006/main" xmlns:r="http://schemas.openxmlformats.org/officeDocument/2006/relationships" xmlns:p="http://schemas.openxmlformats.org/presentationml/2006/main">
  <p:tag name="AS_UNIQUEID" val="4158"/>
</p:tagLst>
</file>

<file path=ppt/tags/tag104.xml><?xml version="1.0" encoding="utf-8"?>
<p:tagLst xmlns:a="http://schemas.openxmlformats.org/drawingml/2006/main" xmlns:r="http://schemas.openxmlformats.org/officeDocument/2006/relationships" xmlns:p="http://schemas.openxmlformats.org/presentationml/2006/main">
  <p:tag name="AS_UNIQUEID" val="3035"/>
</p:tagLst>
</file>

<file path=ppt/tags/tag1040.xml><?xml version="1.0" encoding="utf-8"?>
<p:tagLst xmlns:a="http://schemas.openxmlformats.org/drawingml/2006/main" xmlns:r="http://schemas.openxmlformats.org/officeDocument/2006/relationships" xmlns:p="http://schemas.openxmlformats.org/presentationml/2006/main">
  <p:tag name="AS_UNIQUEID" val="4159"/>
</p:tagLst>
</file>

<file path=ppt/tags/tag1041.xml><?xml version="1.0" encoding="utf-8"?>
<p:tagLst xmlns:a="http://schemas.openxmlformats.org/drawingml/2006/main" xmlns:r="http://schemas.openxmlformats.org/officeDocument/2006/relationships" xmlns:p="http://schemas.openxmlformats.org/presentationml/2006/main">
  <p:tag name="AS_UNIQUEID" val="4160"/>
</p:tagLst>
</file>

<file path=ppt/tags/tag1042.xml><?xml version="1.0" encoding="utf-8"?>
<p:tagLst xmlns:a="http://schemas.openxmlformats.org/drawingml/2006/main" xmlns:r="http://schemas.openxmlformats.org/officeDocument/2006/relationships" xmlns:p="http://schemas.openxmlformats.org/presentationml/2006/main">
  <p:tag name="AS_UNIQUEID" val="4161"/>
</p:tagLst>
</file>

<file path=ppt/tags/tag1043.xml><?xml version="1.0" encoding="utf-8"?>
<p:tagLst xmlns:a="http://schemas.openxmlformats.org/drawingml/2006/main" xmlns:r="http://schemas.openxmlformats.org/officeDocument/2006/relationships" xmlns:p="http://schemas.openxmlformats.org/presentationml/2006/main">
  <p:tag name="AS_UNIQUEID" val="4163"/>
</p:tagLst>
</file>

<file path=ppt/tags/tag1044.xml><?xml version="1.0" encoding="utf-8"?>
<p:tagLst xmlns:a="http://schemas.openxmlformats.org/drawingml/2006/main" xmlns:r="http://schemas.openxmlformats.org/officeDocument/2006/relationships" xmlns:p="http://schemas.openxmlformats.org/presentationml/2006/main">
  <p:tag name="AS_UNIQUEID" val="4204"/>
</p:tagLst>
</file>

<file path=ppt/tags/tag1045.xml><?xml version="1.0" encoding="utf-8"?>
<p:tagLst xmlns:a="http://schemas.openxmlformats.org/drawingml/2006/main" xmlns:r="http://schemas.openxmlformats.org/officeDocument/2006/relationships" xmlns:p="http://schemas.openxmlformats.org/presentationml/2006/main">
  <p:tag name="AS_UNIQUEID" val="4246"/>
</p:tagLst>
</file>

<file path=ppt/tags/tag1046.xml><?xml version="1.0" encoding="utf-8"?>
<p:tagLst xmlns:a="http://schemas.openxmlformats.org/drawingml/2006/main" xmlns:r="http://schemas.openxmlformats.org/officeDocument/2006/relationships" xmlns:p="http://schemas.openxmlformats.org/presentationml/2006/main">
  <p:tag name="AS_UNIQUEID" val="4289"/>
</p:tagLst>
</file>

<file path=ppt/tags/tag1047.xml><?xml version="1.0" encoding="utf-8"?>
<p:tagLst xmlns:a="http://schemas.openxmlformats.org/drawingml/2006/main" xmlns:r="http://schemas.openxmlformats.org/officeDocument/2006/relationships" xmlns:p="http://schemas.openxmlformats.org/presentationml/2006/main">
  <p:tag name="AS_UNIQUEID" val="4330"/>
</p:tagLst>
</file>

<file path=ppt/tags/tag1048.xml><?xml version="1.0" encoding="utf-8"?>
<p:tagLst xmlns:a="http://schemas.openxmlformats.org/drawingml/2006/main" xmlns:r="http://schemas.openxmlformats.org/officeDocument/2006/relationships" xmlns:p="http://schemas.openxmlformats.org/presentationml/2006/main">
  <p:tag name="AS_UNIQUEID" val="4290"/>
</p:tagLst>
</file>

<file path=ppt/tags/tag1049.xml><?xml version="1.0" encoding="utf-8"?>
<p:tagLst xmlns:a="http://schemas.openxmlformats.org/drawingml/2006/main" xmlns:r="http://schemas.openxmlformats.org/officeDocument/2006/relationships" xmlns:p="http://schemas.openxmlformats.org/presentationml/2006/main">
  <p:tag name="AS_UNIQUEID" val="4317"/>
</p:tagLst>
</file>

<file path=ppt/tags/tag105.xml><?xml version="1.0" encoding="utf-8"?>
<p:tagLst xmlns:a="http://schemas.openxmlformats.org/drawingml/2006/main" xmlns:r="http://schemas.openxmlformats.org/officeDocument/2006/relationships" xmlns:p="http://schemas.openxmlformats.org/presentationml/2006/main">
  <p:tag name="AS_UNIQUEID" val="3036"/>
</p:tagLst>
</file>

<file path=ppt/tags/tag1050.xml><?xml version="1.0" encoding="utf-8"?>
<p:tagLst xmlns:a="http://schemas.openxmlformats.org/drawingml/2006/main" xmlns:r="http://schemas.openxmlformats.org/officeDocument/2006/relationships" xmlns:p="http://schemas.openxmlformats.org/presentationml/2006/main">
  <p:tag name="AS_UNIQUEID" val="4320"/>
</p:tagLst>
</file>

<file path=ppt/tags/tag1051.xml><?xml version="1.0" encoding="utf-8"?>
<p:tagLst xmlns:a="http://schemas.openxmlformats.org/drawingml/2006/main" xmlns:r="http://schemas.openxmlformats.org/officeDocument/2006/relationships" xmlns:p="http://schemas.openxmlformats.org/presentationml/2006/main">
  <p:tag name="AS_UNIQUEID" val="4323"/>
</p:tagLst>
</file>

<file path=ppt/tags/tag1052.xml><?xml version="1.0" encoding="utf-8"?>
<p:tagLst xmlns:a="http://schemas.openxmlformats.org/drawingml/2006/main" xmlns:r="http://schemas.openxmlformats.org/officeDocument/2006/relationships" xmlns:p="http://schemas.openxmlformats.org/presentationml/2006/main">
  <p:tag name="AS_UNIQUEID" val="4326"/>
</p:tagLst>
</file>

<file path=ppt/tags/tag1053.xml><?xml version="1.0" encoding="utf-8"?>
<p:tagLst xmlns:a="http://schemas.openxmlformats.org/drawingml/2006/main" xmlns:r="http://schemas.openxmlformats.org/officeDocument/2006/relationships" xmlns:p="http://schemas.openxmlformats.org/presentationml/2006/main">
  <p:tag name="AS_UNIQUEID" val="4327"/>
</p:tagLst>
</file>

<file path=ppt/tags/tag1054.xml><?xml version="1.0" encoding="utf-8"?>
<p:tagLst xmlns:a="http://schemas.openxmlformats.org/drawingml/2006/main" xmlns:r="http://schemas.openxmlformats.org/officeDocument/2006/relationships" xmlns:p="http://schemas.openxmlformats.org/presentationml/2006/main">
  <p:tag name="AS_UNIQUEID" val="4328"/>
</p:tagLst>
</file>

<file path=ppt/tags/tag1055.xml><?xml version="1.0" encoding="utf-8"?>
<p:tagLst xmlns:a="http://schemas.openxmlformats.org/drawingml/2006/main" xmlns:r="http://schemas.openxmlformats.org/officeDocument/2006/relationships" xmlns:p="http://schemas.openxmlformats.org/presentationml/2006/main">
  <p:tag name="AS_UNIQUEID" val="4324"/>
</p:tagLst>
</file>

<file path=ppt/tags/tag1056.xml><?xml version="1.0" encoding="utf-8"?>
<p:tagLst xmlns:a="http://schemas.openxmlformats.org/drawingml/2006/main" xmlns:r="http://schemas.openxmlformats.org/officeDocument/2006/relationships" xmlns:p="http://schemas.openxmlformats.org/presentationml/2006/main">
  <p:tag name="AS_UNIQUEID" val="4325"/>
</p:tagLst>
</file>

<file path=ppt/tags/tag1057.xml><?xml version="1.0" encoding="utf-8"?>
<p:tagLst xmlns:a="http://schemas.openxmlformats.org/drawingml/2006/main" xmlns:r="http://schemas.openxmlformats.org/officeDocument/2006/relationships" xmlns:p="http://schemas.openxmlformats.org/presentationml/2006/main">
  <p:tag name="AS_UNIQUEID" val="4321"/>
</p:tagLst>
</file>

<file path=ppt/tags/tag1058.xml><?xml version="1.0" encoding="utf-8"?>
<p:tagLst xmlns:a="http://schemas.openxmlformats.org/drawingml/2006/main" xmlns:r="http://schemas.openxmlformats.org/officeDocument/2006/relationships" xmlns:p="http://schemas.openxmlformats.org/presentationml/2006/main">
  <p:tag name="AS_UNIQUEID" val="4322"/>
</p:tagLst>
</file>

<file path=ppt/tags/tag1059.xml><?xml version="1.0" encoding="utf-8"?>
<p:tagLst xmlns:a="http://schemas.openxmlformats.org/drawingml/2006/main" xmlns:r="http://schemas.openxmlformats.org/officeDocument/2006/relationships" xmlns:p="http://schemas.openxmlformats.org/presentationml/2006/main">
  <p:tag name="AS_UNIQUEID" val="4318"/>
</p:tagLst>
</file>

<file path=ppt/tags/tag106.xml><?xml version="1.0" encoding="utf-8"?>
<p:tagLst xmlns:a="http://schemas.openxmlformats.org/drawingml/2006/main" xmlns:r="http://schemas.openxmlformats.org/officeDocument/2006/relationships" xmlns:p="http://schemas.openxmlformats.org/presentationml/2006/main">
  <p:tag name="AS_UNIQUEID" val="3039"/>
</p:tagLst>
</file>

<file path=ppt/tags/tag1060.xml><?xml version="1.0" encoding="utf-8"?>
<p:tagLst xmlns:a="http://schemas.openxmlformats.org/drawingml/2006/main" xmlns:r="http://schemas.openxmlformats.org/officeDocument/2006/relationships" xmlns:p="http://schemas.openxmlformats.org/presentationml/2006/main">
  <p:tag name="AS_UNIQUEID" val="4319"/>
</p:tagLst>
</file>

<file path=ppt/tags/tag1061.xml><?xml version="1.0" encoding="utf-8"?>
<p:tagLst xmlns:a="http://schemas.openxmlformats.org/drawingml/2006/main" xmlns:r="http://schemas.openxmlformats.org/officeDocument/2006/relationships" xmlns:p="http://schemas.openxmlformats.org/presentationml/2006/main">
  <p:tag name="AS_UNIQUEID" val="4291"/>
</p:tagLst>
</file>

<file path=ppt/tags/tag1062.xml><?xml version="1.0" encoding="utf-8"?>
<p:tagLst xmlns:a="http://schemas.openxmlformats.org/drawingml/2006/main" xmlns:r="http://schemas.openxmlformats.org/officeDocument/2006/relationships" xmlns:p="http://schemas.openxmlformats.org/presentationml/2006/main">
  <p:tag name="AS_UNIQUEID" val="4292"/>
</p:tagLst>
</file>

<file path=ppt/tags/tag1063.xml><?xml version="1.0" encoding="utf-8"?>
<p:tagLst xmlns:a="http://schemas.openxmlformats.org/drawingml/2006/main" xmlns:r="http://schemas.openxmlformats.org/officeDocument/2006/relationships" xmlns:p="http://schemas.openxmlformats.org/presentationml/2006/main">
  <p:tag name="AS_UNIQUEID" val="4308"/>
</p:tagLst>
</file>

<file path=ppt/tags/tag1064.xml><?xml version="1.0" encoding="utf-8"?>
<p:tagLst xmlns:a="http://schemas.openxmlformats.org/drawingml/2006/main" xmlns:r="http://schemas.openxmlformats.org/officeDocument/2006/relationships" xmlns:p="http://schemas.openxmlformats.org/presentationml/2006/main">
  <p:tag name="AS_UNIQUEID" val="4309"/>
</p:tagLst>
</file>

<file path=ppt/tags/tag1065.xml><?xml version="1.0" encoding="utf-8"?>
<p:tagLst xmlns:a="http://schemas.openxmlformats.org/drawingml/2006/main" xmlns:r="http://schemas.openxmlformats.org/officeDocument/2006/relationships" xmlns:p="http://schemas.openxmlformats.org/presentationml/2006/main">
  <p:tag name="AS_UNIQUEID" val="4310"/>
</p:tagLst>
</file>

<file path=ppt/tags/tag1066.xml><?xml version="1.0" encoding="utf-8"?>
<p:tagLst xmlns:a="http://schemas.openxmlformats.org/drawingml/2006/main" xmlns:r="http://schemas.openxmlformats.org/officeDocument/2006/relationships" xmlns:p="http://schemas.openxmlformats.org/presentationml/2006/main">
  <p:tag name="AS_UNIQUEID" val="4311"/>
</p:tagLst>
</file>

<file path=ppt/tags/tag1067.xml><?xml version="1.0" encoding="utf-8"?>
<p:tagLst xmlns:a="http://schemas.openxmlformats.org/drawingml/2006/main" xmlns:r="http://schemas.openxmlformats.org/officeDocument/2006/relationships" xmlns:p="http://schemas.openxmlformats.org/presentationml/2006/main">
  <p:tag name="AS_UNIQUEID" val="4312"/>
</p:tagLst>
</file>

<file path=ppt/tags/tag1068.xml><?xml version="1.0" encoding="utf-8"?>
<p:tagLst xmlns:a="http://schemas.openxmlformats.org/drawingml/2006/main" xmlns:r="http://schemas.openxmlformats.org/officeDocument/2006/relationships" xmlns:p="http://schemas.openxmlformats.org/presentationml/2006/main">
  <p:tag name="AS_UNIQUEID" val="4313"/>
</p:tagLst>
</file>

<file path=ppt/tags/tag1069.xml><?xml version="1.0" encoding="utf-8"?>
<p:tagLst xmlns:a="http://schemas.openxmlformats.org/drawingml/2006/main" xmlns:r="http://schemas.openxmlformats.org/officeDocument/2006/relationships" xmlns:p="http://schemas.openxmlformats.org/presentationml/2006/main">
  <p:tag name="AS_UNIQUEID" val="4314"/>
</p:tagLst>
</file>

<file path=ppt/tags/tag107.xml><?xml version="1.0" encoding="utf-8"?>
<p:tagLst xmlns:a="http://schemas.openxmlformats.org/drawingml/2006/main" xmlns:r="http://schemas.openxmlformats.org/officeDocument/2006/relationships" xmlns:p="http://schemas.openxmlformats.org/presentationml/2006/main">
  <p:tag name="AS_UNIQUEID" val="3040"/>
</p:tagLst>
</file>

<file path=ppt/tags/tag1070.xml><?xml version="1.0" encoding="utf-8"?>
<p:tagLst xmlns:a="http://schemas.openxmlformats.org/drawingml/2006/main" xmlns:r="http://schemas.openxmlformats.org/officeDocument/2006/relationships" xmlns:p="http://schemas.openxmlformats.org/presentationml/2006/main">
  <p:tag name="AS_UNIQUEID" val="4315"/>
</p:tagLst>
</file>

<file path=ppt/tags/tag1071.xml><?xml version="1.0" encoding="utf-8"?>
<p:tagLst xmlns:a="http://schemas.openxmlformats.org/drawingml/2006/main" xmlns:r="http://schemas.openxmlformats.org/officeDocument/2006/relationships" xmlns:p="http://schemas.openxmlformats.org/presentationml/2006/main">
  <p:tag name="AS_UNIQUEID" val="4316"/>
</p:tagLst>
</file>

<file path=ppt/tags/tag1072.xml><?xml version="1.0" encoding="utf-8"?>
<p:tagLst xmlns:a="http://schemas.openxmlformats.org/drawingml/2006/main" xmlns:r="http://schemas.openxmlformats.org/officeDocument/2006/relationships" xmlns:p="http://schemas.openxmlformats.org/presentationml/2006/main">
  <p:tag name="AS_UNIQUEID" val="4293"/>
</p:tagLst>
</file>

<file path=ppt/tags/tag1073.xml><?xml version="1.0" encoding="utf-8"?>
<p:tagLst xmlns:a="http://schemas.openxmlformats.org/drawingml/2006/main" xmlns:r="http://schemas.openxmlformats.org/officeDocument/2006/relationships" xmlns:p="http://schemas.openxmlformats.org/presentationml/2006/main">
  <p:tag name="AS_UNIQUEID" val="4298"/>
</p:tagLst>
</file>

<file path=ppt/tags/tag1074.xml><?xml version="1.0" encoding="utf-8"?>
<p:tagLst xmlns:a="http://schemas.openxmlformats.org/drawingml/2006/main" xmlns:r="http://schemas.openxmlformats.org/officeDocument/2006/relationships" xmlns:p="http://schemas.openxmlformats.org/presentationml/2006/main">
  <p:tag name="AS_UNIQUEID" val="4299"/>
</p:tagLst>
</file>

<file path=ppt/tags/tag1075.xml><?xml version="1.0" encoding="utf-8"?>
<p:tagLst xmlns:a="http://schemas.openxmlformats.org/drawingml/2006/main" xmlns:r="http://schemas.openxmlformats.org/officeDocument/2006/relationships" xmlns:p="http://schemas.openxmlformats.org/presentationml/2006/main">
  <p:tag name="AS_UNIQUEID" val="4300"/>
</p:tagLst>
</file>

<file path=ppt/tags/tag1076.xml><?xml version="1.0" encoding="utf-8"?>
<p:tagLst xmlns:a="http://schemas.openxmlformats.org/drawingml/2006/main" xmlns:r="http://schemas.openxmlformats.org/officeDocument/2006/relationships" xmlns:p="http://schemas.openxmlformats.org/presentationml/2006/main">
  <p:tag name="AS_UNIQUEID" val="4301"/>
</p:tagLst>
</file>

<file path=ppt/tags/tag1077.xml><?xml version="1.0" encoding="utf-8"?>
<p:tagLst xmlns:a="http://schemas.openxmlformats.org/drawingml/2006/main" xmlns:r="http://schemas.openxmlformats.org/officeDocument/2006/relationships" xmlns:p="http://schemas.openxmlformats.org/presentationml/2006/main">
  <p:tag name="AS_UNIQUEID" val="4302"/>
</p:tagLst>
</file>

<file path=ppt/tags/tag1078.xml><?xml version="1.0" encoding="utf-8"?>
<p:tagLst xmlns:a="http://schemas.openxmlformats.org/drawingml/2006/main" xmlns:r="http://schemas.openxmlformats.org/officeDocument/2006/relationships" xmlns:p="http://schemas.openxmlformats.org/presentationml/2006/main">
  <p:tag name="AS_UNIQUEID" val="4303"/>
</p:tagLst>
</file>

<file path=ppt/tags/tag1079.xml><?xml version="1.0" encoding="utf-8"?>
<p:tagLst xmlns:a="http://schemas.openxmlformats.org/drawingml/2006/main" xmlns:r="http://schemas.openxmlformats.org/officeDocument/2006/relationships" xmlns:p="http://schemas.openxmlformats.org/presentationml/2006/main">
  <p:tag name="AS_UNIQUEID" val="4304"/>
</p:tagLst>
</file>

<file path=ppt/tags/tag108.xml><?xml version="1.0" encoding="utf-8"?>
<p:tagLst xmlns:a="http://schemas.openxmlformats.org/drawingml/2006/main" xmlns:r="http://schemas.openxmlformats.org/officeDocument/2006/relationships" xmlns:p="http://schemas.openxmlformats.org/presentationml/2006/main">
  <p:tag name="AS_UNIQUEID" val="3041"/>
</p:tagLst>
</file>

<file path=ppt/tags/tag1080.xml><?xml version="1.0" encoding="utf-8"?>
<p:tagLst xmlns:a="http://schemas.openxmlformats.org/drawingml/2006/main" xmlns:r="http://schemas.openxmlformats.org/officeDocument/2006/relationships" xmlns:p="http://schemas.openxmlformats.org/presentationml/2006/main">
  <p:tag name="AS_UNIQUEID" val="4305"/>
</p:tagLst>
</file>

<file path=ppt/tags/tag1081.xml><?xml version="1.0" encoding="utf-8"?>
<p:tagLst xmlns:a="http://schemas.openxmlformats.org/drawingml/2006/main" xmlns:r="http://schemas.openxmlformats.org/officeDocument/2006/relationships" xmlns:p="http://schemas.openxmlformats.org/presentationml/2006/main">
  <p:tag name="AS_UNIQUEID" val="4306"/>
</p:tagLst>
</file>

<file path=ppt/tags/tag1082.xml><?xml version="1.0" encoding="utf-8"?>
<p:tagLst xmlns:a="http://schemas.openxmlformats.org/drawingml/2006/main" xmlns:r="http://schemas.openxmlformats.org/officeDocument/2006/relationships" xmlns:p="http://schemas.openxmlformats.org/presentationml/2006/main">
  <p:tag name="AS_UNIQUEID" val="4307"/>
</p:tagLst>
</file>

<file path=ppt/tags/tag1083.xml><?xml version="1.0" encoding="utf-8"?>
<p:tagLst xmlns:a="http://schemas.openxmlformats.org/drawingml/2006/main" xmlns:r="http://schemas.openxmlformats.org/officeDocument/2006/relationships" xmlns:p="http://schemas.openxmlformats.org/presentationml/2006/main">
  <p:tag name="AS_UNIQUEID" val="4294"/>
</p:tagLst>
</file>

<file path=ppt/tags/tag1084.xml><?xml version="1.0" encoding="utf-8"?>
<p:tagLst xmlns:a="http://schemas.openxmlformats.org/drawingml/2006/main" xmlns:r="http://schemas.openxmlformats.org/officeDocument/2006/relationships" xmlns:p="http://schemas.openxmlformats.org/presentationml/2006/main">
  <p:tag name="AS_UNIQUEID" val="4295"/>
</p:tagLst>
</file>

<file path=ppt/tags/tag1085.xml><?xml version="1.0" encoding="utf-8"?>
<p:tagLst xmlns:a="http://schemas.openxmlformats.org/drawingml/2006/main" xmlns:r="http://schemas.openxmlformats.org/officeDocument/2006/relationships" xmlns:p="http://schemas.openxmlformats.org/presentationml/2006/main">
  <p:tag name="AS_UNIQUEID" val="4296"/>
</p:tagLst>
</file>

<file path=ppt/tags/tag1086.xml><?xml version="1.0" encoding="utf-8"?>
<p:tagLst xmlns:a="http://schemas.openxmlformats.org/drawingml/2006/main" xmlns:r="http://schemas.openxmlformats.org/officeDocument/2006/relationships" xmlns:p="http://schemas.openxmlformats.org/presentationml/2006/main">
  <p:tag name="AS_UNIQUEID" val="4297"/>
</p:tagLst>
</file>

<file path=ppt/tags/tag1087.xml><?xml version="1.0" encoding="utf-8"?>
<p:tagLst xmlns:a="http://schemas.openxmlformats.org/drawingml/2006/main" xmlns:r="http://schemas.openxmlformats.org/officeDocument/2006/relationships" xmlns:p="http://schemas.openxmlformats.org/presentationml/2006/main">
  <p:tag name="AS_UNIQUEID" val="4247"/>
</p:tagLst>
</file>

<file path=ppt/tags/tag1088.xml><?xml version="1.0" encoding="utf-8"?>
<p:tagLst xmlns:a="http://schemas.openxmlformats.org/drawingml/2006/main" xmlns:r="http://schemas.openxmlformats.org/officeDocument/2006/relationships" xmlns:p="http://schemas.openxmlformats.org/presentationml/2006/main">
  <p:tag name="AS_UNIQUEID" val="4284"/>
</p:tagLst>
</file>

<file path=ppt/tags/tag1089.xml><?xml version="1.0" encoding="utf-8"?>
<p:tagLst xmlns:a="http://schemas.openxmlformats.org/drawingml/2006/main" xmlns:r="http://schemas.openxmlformats.org/officeDocument/2006/relationships" xmlns:p="http://schemas.openxmlformats.org/presentationml/2006/main">
  <p:tag name="AS_UNIQUEID" val="4285"/>
</p:tagLst>
</file>

<file path=ppt/tags/tag109.xml><?xml version="1.0" encoding="utf-8"?>
<p:tagLst xmlns:a="http://schemas.openxmlformats.org/drawingml/2006/main" xmlns:r="http://schemas.openxmlformats.org/officeDocument/2006/relationships" xmlns:p="http://schemas.openxmlformats.org/presentationml/2006/main">
  <p:tag name="AS_UNIQUEID" val="3037"/>
</p:tagLst>
</file>

<file path=ppt/tags/tag1090.xml><?xml version="1.0" encoding="utf-8"?>
<p:tagLst xmlns:a="http://schemas.openxmlformats.org/drawingml/2006/main" xmlns:r="http://schemas.openxmlformats.org/officeDocument/2006/relationships" xmlns:p="http://schemas.openxmlformats.org/presentationml/2006/main">
  <p:tag name="AS_UNIQUEID" val="4286"/>
</p:tagLst>
</file>

<file path=ppt/tags/tag1091.xml><?xml version="1.0" encoding="utf-8"?>
<p:tagLst xmlns:a="http://schemas.openxmlformats.org/drawingml/2006/main" xmlns:r="http://schemas.openxmlformats.org/officeDocument/2006/relationships" xmlns:p="http://schemas.openxmlformats.org/presentationml/2006/main">
  <p:tag name="AS_UNIQUEID" val="4248"/>
</p:tagLst>
</file>

<file path=ppt/tags/tag1092.xml><?xml version="1.0" encoding="utf-8"?>
<p:tagLst xmlns:a="http://schemas.openxmlformats.org/drawingml/2006/main" xmlns:r="http://schemas.openxmlformats.org/officeDocument/2006/relationships" xmlns:p="http://schemas.openxmlformats.org/presentationml/2006/main">
  <p:tag name="AS_UNIQUEID" val="4275"/>
</p:tagLst>
</file>

<file path=ppt/tags/tag1093.xml><?xml version="1.0" encoding="utf-8"?>
<p:tagLst xmlns:a="http://schemas.openxmlformats.org/drawingml/2006/main" xmlns:r="http://schemas.openxmlformats.org/officeDocument/2006/relationships" xmlns:p="http://schemas.openxmlformats.org/presentationml/2006/main">
  <p:tag name="AS_UNIQUEID" val="4278"/>
</p:tagLst>
</file>

<file path=ppt/tags/tag1094.xml><?xml version="1.0" encoding="utf-8"?>
<p:tagLst xmlns:a="http://schemas.openxmlformats.org/drawingml/2006/main" xmlns:r="http://schemas.openxmlformats.org/officeDocument/2006/relationships" xmlns:p="http://schemas.openxmlformats.org/presentationml/2006/main">
  <p:tag name="AS_UNIQUEID" val="4281"/>
</p:tagLst>
</file>

<file path=ppt/tags/tag1095.xml><?xml version="1.0" encoding="utf-8"?>
<p:tagLst xmlns:a="http://schemas.openxmlformats.org/drawingml/2006/main" xmlns:r="http://schemas.openxmlformats.org/officeDocument/2006/relationships" xmlns:p="http://schemas.openxmlformats.org/presentationml/2006/main">
  <p:tag name="AS_UNIQUEID" val="4282"/>
</p:tagLst>
</file>

<file path=ppt/tags/tag1096.xml><?xml version="1.0" encoding="utf-8"?>
<p:tagLst xmlns:a="http://schemas.openxmlformats.org/drawingml/2006/main" xmlns:r="http://schemas.openxmlformats.org/officeDocument/2006/relationships" xmlns:p="http://schemas.openxmlformats.org/presentationml/2006/main">
  <p:tag name="AS_UNIQUEID" val="4283"/>
</p:tagLst>
</file>

<file path=ppt/tags/tag1097.xml><?xml version="1.0" encoding="utf-8"?>
<p:tagLst xmlns:a="http://schemas.openxmlformats.org/drawingml/2006/main" xmlns:r="http://schemas.openxmlformats.org/officeDocument/2006/relationships" xmlns:p="http://schemas.openxmlformats.org/presentationml/2006/main">
  <p:tag name="AS_UNIQUEID" val="4279"/>
</p:tagLst>
</file>

<file path=ppt/tags/tag1098.xml><?xml version="1.0" encoding="utf-8"?>
<p:tagLst xmlns:a="http://schemas.openxmlformats.org/drawingml/2006/main" xmlns:r="http://schemas.openxmlformats.org/officeDocument/2006/relationships" xmlns:p="http://schemas.openxmlformats.org/presentationml/2006/main">
  <p:tag name="AS_UNIQUEID" val="4280"/>
</p:tagLst>
</file>

<file path=ppt/tags/tag1099.xml><?xml version="1.0" encoding="utf-8"?>
<p:tagLst xmlns:a="http://schemas.openxmlformats.org/drawingml/2006/main" xmlns:r="http://schemas.openxmlformats.org/officeDocument/2006/relationships" xmlns:p="http://schemas.openxmlformats.org/presentationml/2006/main">
  <p:tag name="AS_UNIQUEID" val="4276"/>
</p:tagLst>
</file>

<file path=ppt/tags/tag11.xml><?xml version="1.0" encoding="utf-8"?>
<p:tagLst xmlns:a="http://schemas.openxmlformats.org/drawingml/2006/main" xmlns:r="http://schemas.openxmlformats.org/officeDocument/2006/relationships" xmlns:p="http://schemas.openxmlformats.org/presentationml/2006/main">
  <p:tag name="AS_UNIQUEID" val="3056"/>
</p:tagLst>
</file>

<file path=ppt/tags/tag110.xml><?xml version="1.0" encoding="utf-8"?>
<p:tagLst xmlns:a="http://schemas.openxmlformats.org/drawingml/2006/main" xmlns:r="http://schemas.openxmlformats.org/officeDocument/2006/relationships" xmlns:p="http://schemas.openxmlformats.org/presentationml/2006/main">
  <p:tag name="AS_UNIQUEID" val="3038"/>
</p:tagLst>
</file>

<file path=ppt/tags/tag1100.xml><?xml version="1.0" encoding="utf-8"?>
<p:tagLst xmlns:a="http://schemas.openxmlformats.org/drawingml/2006/main" xmlns:r="http://schemas.openxmlformats.org/officeDocument/2006/relationships" xmlns:p="http://schemas.openxmlformats.org/presentationml/2006/main">
  <p:tag name="AS_UNIQUEID" val="4277"/>
</p:tagLst>
</file>

<file path=ppt/tags/tag1101.xml><?xml version="1.0" encoding="utf-8"?>
<p:tagLst xmlns:a="http://schemas.openxmlformats.org/drawingml/2006/main" xmlns:r="http://schemas.openxmlformats.org/officeDocument/2006/relationships" xmlns:p="http://schemas.openxmlformats.org/presentationml/2006/main">
  <p:tag name="AS_UNIQUEID" val="4249"/>
</p:tagLst>
</file>

<file path=ppt/tags/tag1102.xml><?xml version="1.0" encoding="utf-8"?>
<p:tagLst xmlns:a="http://schemas.openxmlformats.org/drawingml/2006/main" xmlns:r="http://schemas.openxmlformats.org/officeDocument/2006/relationships" xmlns:p="http://schemas.openxmlformats.org/presentationml/2006/main">
  <p:tag name="AS_UNIQUEID" val="4250"/>
</p:tagLst>
</file>

<file path=ppt/tags/tag1103.xml><?xml version="1.0" encoding="utf-8"?>
<p:tagLst xmlns:a="http://schemas.openxmlformats.org/drawingml/2006/main" xmlns:r="http://schemas.openxmlformats.org/officeDocument/2006/relationships" xmlns:p="http://schemas.openxmlformats.org/presentationml/2006/main">
  <p:tag name="AS_UNIQUEID" val="4266"/>
</p:tagLst>
</file>

<file path=ppt/tags/tag1104.xml><?xml version="1.0" encoding="utf-8"?>
<p:tagLst xmlns:a="http://schemas.openxmlformats.org/drawingml/2006/main" xmlns:r="http://schemas.openxmlformats.org/officeDocument/2006/relationships" xmlns:p="http://schemas.openxmlformats.org/presentationml/2006/main">
  <p:tag name="AS_UNIQUEID" val="4267"/>
</p:tagLst>
</file>

<file path=ppt/tags/tag1105.xml><?xml version="1.0" encoding="utf-8"?>
<p:tagLst xmlns:a="http://schemas.openxmlformats.org/drawingml/2006/main" xmlns:r="http://schemas.openxmlformats.org/officeDocument/2006/relationships" xmlns:p="http://schemas.openxmlformats.org/presentationml/2006/main">
  <p:tag name="AS_UNIQUEID" val="4268"/>
</p:tagLst>
</file>

<file path=ppt/tags/tag1106.xml><?xml version="1.0" encoding="utf-8"?>
<p:tagLst xmlns:a="http://schemas.openxmlformats.org/drawingml/2006/main" xmlns:r="http://schemas.openxmlformats.org/officeDocument/2006/relationships" xmlns:p="http://schemas.openxmlformats.org/presentationml/2006/main">
  <p:tag name="AS_UNIQUEID" val="4269"/>
</p:tagLst>
</file>

<file path=ppt/tags/tag1107.xml><?xml version="1.0" encoding="utf-8"?>
<p:tagLst xmlns:a="http://schemas.openxmlformats.org/drawingml/2006/main" xmlns:r="http://schemas.openxmlformats.org/officeDocument/2006/relationships" xmlns:p="http://schemas.openxmlformats.org/presentationml/2006/main">
  <p:tag name="AS_UNIQUEID" val="4270"/>
</p:tagLst>
</file>

<file path=ppt/tags/tag1108.xml><?xml version="1.0" encoding="utf-8"?>
<p:tagLst xmlns:a="http://schemas.openxmlformats.org/drawingml/2006/main" xmlns:r="http://schemas.openxmlformats.org/officeDocument/2006/relationships" xmlns:p="http://schemas.openxmlformats.org/presentationml/2006/main">
  <p:tag name="AS_UNIQUEID" val="4271"/>
</p:tagLst>
</file>

<file path=ppt/tags/tag1109.xml><?xml version="1.0" encoding="utf-8"?>
<p:tagLst xmlns:a="http://schemas.openxmlformats.org/drawingml/2006/main" xmlns:r="http://schemas.openxmlformats.org/officeDocument/2006/relationships" xmlns:p="http://schemas.openxmlformats.org/presentationml/2006/main">
  <p:tag name="AS_UNIQUEID" val="4272"/>
</p:tagLst>
</file>

<file path=ppt/tags/tag111.xml><?xml version="1.0" encoding="utf-8"?>
<p:tagLst xmlns:a="http://schemas.openxmlformats.org/drawingml/2006/main" xmlns:r="http://schemas.openxmlformats.org/officeDocument/2006/relationships" xmlns:p="http://schemas.openxmlformats.org/presentationml/2006/main">
  <p:tag name="AS_UNIQUEID" val="3029"/>
</p:tagLst>
</file>

<file path=ppt/tags/tag1110.xml><?xml version="1.0" encoding="utf-8"?>
<p:tagLst xmlns:a="http://schemas.openxmlformats.org/drawingml/2006/main" xmlns:r="http://schemas.openxmlformats.org/officeDocument/2006/relationships" xmlns:p="http://schemas.openxmlformats.org/presentationml/2006/main">
  <p:tag name="AS_UNIQUEID" val="4273"/>
</p:tagLst>
</file>

<file path=ppt/tags/tag1111.xml><?xml version="1.0" encoding="utf-8"?>
<p:tagLst xmlns:a="http://schemas.openxmlformats.org/drawingml/2006/main" xmlns:r="http://schemas.openxmlformats.org/officeDocument/2006/relationships" xmlns:p="http://schemas.openxmlformats.org/presentationml/2006/main">
  <p:tag name="AS_UNIQUEID" val="4274"/>
</p:tagLst>
</file>

<file path=ppt/tags/tag1112.xml><?xml version="1.0" encoding="utf-8"?>
<p:tagLst xmlns:a="http://schemas.openxmlformats.org/drawingml/2006/main" xmlns:r="http://schemas.openxmlformats.org/officeDocument/2006/relationships" xmlns:p="http://schemas.openxmlformats.org/presentationml/2006/main">
  <p:tag name="AS_UNIQUEID" val="4251"/>
</p:tagLst>
</file>

<file path=ppt/tags/tag1113.xml><?xml version="1.0" encoding="utf-8"?>
<p:tagLst xmlns:a="http://schemas.openxmlformats.org/drawingml/2006/main" xmlns:r="http://schemas.openxmlformats.org/officeDocument/2006/relationships" xmlns:p="http://schemas.openxmlformats.org/presentationml/2006/main">
  <p:tag name="AS_UNIQUEID" val="4256"/>
</p:tagLst>
</file>

<file path=ppt/tags/tag1114.xml><?xml version="1.0" encoding="utf-8"?>
<p:tagLst xmlns:a="http://schemas.openxmlformats.org/drawingml/2006/main" xmlns:r="http://schemas.openxmlformats.org/officeDocument/2006/relationships" xmlns:p="http://schemas.openxmlformats.org/presentationml/2006/main">
  <p:tag name="AS_UNIQUEID" val="4257"/>
</p:tagLst>
</file>

<file path=ppt/tags/tag1115.xml><?xml version="1.0" encoding="utf-8"?>
<p:tagLst xmlns:a="http://schemas.openxmlformats.org/drawingml/2006/main" xmlns:r="http://schemas.openxmlformats.org/officeDocument/2006/relationships" xmlns:p="http://schemas.openxmlformats.org/presentationml/2006/main">
  <p:tag name="AS_UNIQUEID" val="4258"/>
</p:tagLst>
</file>

<file path=ppt/tags/tag1116.xml><?xml version="1.0" encoding="utf-8"?>
<p:tagLst xmlns:a="http://schemas.openxmlformats.org/drawingml/2006/main" xmlns:r="http://schemas.openxmlformats.org/officeDocument/2006/relationships" xmlns:p="http://schemas.openxmlformats.org/presentationml/2006/main">
  <p:tag name="AS_UNIQUEID" val="4259"/>
</p:tagLst>
</file>

<file path=ppt/tags/tag1117.xml><?xml version="1.0" encoding="utf-8"?>
<p:tagLst xmlns:a="http://schemas.openxmlformats.org/drawingml/2006/main" xmlns:r="http://schemas.openxmlformats.org/officeDocument/2006/relationships" xmlns:p="http://schemas.openxmlformats.org/presentationml/2006/main">
  <p:tag name="AS_UNIQUEID" val="4260"/>
</p:tagLst>
</file>

<file path=ppt/tags/tag1118.xml><?xml version="1.0" encoding="utf-8"?>
<p:tagLst xmlns:a="http://schemas.openxmlformats.org/drawingml/2006/main" xmlns:r="http://schemas.openxmlformats.org/officeDocument/2006/relationships" xmlns:p="http://schemas.openxmlformats.org/presentationml/2006/main">
  <p:tag name="AS_UNIQUEID" val="4261"/>
</p:tagLst>
</file>

<file path=ppt/tags/tag1119.xml><?xml version="1.0" encoding="utf-8"?>
<p:tagLst xmlns:a="http://schemas.openxmlformats.org/drawingml/2006/main" xmlns:r="http://schemas.openxmlformats.org/officeDocument/2006/relationships" xmlns:p="http://schemas.openxmlformats.org/presentationml/2006/main">
  <p:tag name="AS_UNIQUEID" val="4262"/>
</p:tagLst>
</file>

<file path=ppt/tags/tag112.xml><?xml version="1.0" encoding="utf-8"?>
<p:tagLst xmlns:a="http://schemas.openxmlformats.org/drawingml/2006/main" xmlns:r="http://schemas.openxmlformats.org/officeDocument/2006/relationships" xmlns:p="http://schemas.openxmlformats.org/presentationml/2006/main">
  <p:tag name="AS_UNIQUEID" val="3032"/>
</p:tagLst>
</file>

<file path=ppt/tags/tag1120.xml><?xml version="1.0" encoding="utf-8"?>
<p:tagLst xmlns:a="http://schemas.openxmlformats.org/drawingml/2006/main" xmlns:r="http://schemas.openxmlformats.org/officeDocument/2006/relationships" xmlns:p="http://schemas.openxmlformats.org/presentationml/2006/main">
  <p:tag name="AS_UNIQUEID" val="4263"/>
</p:tagLst>
</file>

<file path=ppt/tags/tag1121.xml><?xml version="1.0" encoding="utf-8"?>
<p:tagLst xmlns:a="http://schemas.openxmlformats.org/drawingml/2006/main" xmlns:r="http://schemas.openxmlformats.org/officeDocument/2006/relationships" xmlns:p="http://schemas.openxmlformats.org/presentationml/2006/main">
  <p:tag name="AS_UNIQUEID" val="4264"/>
</p:tagLst>
</file>

<file path=ppt/tags/tag1122.xml><?xml version="1.0" encoding="utf-8"?>
<p:tagLst xmlns:a="http://schemas.openxmlformats.org/drawingml/2006/main" xmlns:r="http://schemas.openxmlformats.org/officeDocument/2006/relationships" xmlns:p="http://schemas.openxmlformats.org/presentationml/2006/main">
  <p:tag name="AS_UNIQUEID" val="4265"/>
</p:tagLst>
</file>

<file path=ppt/tags/tag1123.xml><?xml version="1.0" encoding="utf-8"?>
<p:tagLst xmlns:a="http://schemas.openxmlformats.org/drawingml/2006/main" xmlns:r="http://schemas.openxmlformats.org/officeDocument/2006/relationships" xmlns:p="http://schemas.openxmlformats.org/presentationml/2006/main">
  <p:tag name="AS_UNIQUEID" val="4252"/>
</p:tagLst>
</file>

<file path=ppt/tags/tag1124.xml><?xml version="1.0" encoding="utf-8"?>
<p:tagLst xmlns:a="http://schemas.openxmlformats.org/drawingml/2006/main" xmlns:r="http://schemas.openxmlformats.org/officeDocument/2006/relationships" xmlns:p="http://schemas.openxmlformats.org/presentationml/2006/main">
  <p:tag name="AS_UNIQUEID" val="4253"/>
</p:tagLst>
</file>

<file path=ppt/tags/tag1125.xml><?xml version="1.0" encoding="utf-8"?>
<p:tagLst xmlns:a="http://schemas.openxmlformats.org/drawingml/2006/main" xmlns:r="http://schemas.openxmlformats.org/officeDocument/2006/relationships" xmlns:p="http://schemas.openxmlformats.org/presentationml/2006/main">
  <p:tag name="AS_UNIQUEID" val="4254"/>
</p:tagLst>
</file>

<file path=ppt/tags/tag1126.xml><?xml version="1.0" encoding="utf-8"?>
<p:tagLst xmlns:a="http://schemas.openxmlformats.org/drawingml/2006/main" xmlns:r="http://schemas.openxmlformats.org/officeDocument/2006/relationships" xmlns:p="http://schemas.openxmlformats.org/presentationml/2006/main">
  <p:tag name="AS_UNIQUEID" val="4255"/>
</p:tagLst>
</file>

<file path=ppt/tags/tag1127.xml><?xml version="1.0" encoding="utf-8"?>
<p:tagLst xmlns:a="http://schemas.openxmlformats.org/drawingml/2006/main" xmlns:r="http://schemas.openxmlformats.org/officeDocument/2006/relationships" xmlns:p="http://schemas.openxmlformats.org/presentationml/2006/main">
  <p:tag name="AS_UNIQUEID" val="4205"/>
</p:tagLst>
</file>

<file path=ppt/tags/tag1128.xml><?xml version="1.0" encoding="utf-8"?>
<p:tagLst xmlns:a="http://schemas.openxmlformats.org/drawingml/2006/main" xmlns:r="http://schemas.openxmlformats.org/officeDocument/2006/relationships" xmlns:p="http://schemas.openxmlformats.org/presentationml/2006/main">
  <p:tag name="AS_UNIQUEID" val="4232"/>
</p:tagLst>
</file>

<file path=ppt/tags/tag1129.xml><?xml version="1.0" encoding="utf-8"?>
<p:tagLst xmlns:a="http://schemas.openxmlformats.org/drawingml/2006/main" xmlns:r="http://schemas.openxmlformats.org/officeDocument/2006/relationships" xmlns:p="http://schemas.openxmlformats.org/presentationml/2006/main">
  <p:tag name="AS_UNIQUEID" val="4238"/>
</p:tagLst>
</file>

<file path=ppt/tags/tag113.xml><?xml version="1.0" encoding="utf-8"?>
<p:tagLst xmlns:a="http://schemas.openxmlformats.org/drawingml/2006/main" xmlns:r="http://schemas.openxmlformats.org/officeDocument/2006/relationships" xmlns:p="http://schemas.openxmlformats.org/presentationml/2006/main">
  <p:tag name="AS_UNIQUEID" val="3033"/>
</p:tagLst>
</file>

<file path=ppt/tags/tag1130.xml><?xml version="1.0" encoding="utf-8"?>
<p:tagLst xmlns:a="http://schemas.openxmlformats.org/drawingml/2006/main" xmlns:r="http://schemas.openxmlformats.org/officeDocument/2006/relationships" xmlns:p="http://schemas.openxmlformats.org/presentationml/2006/main">
  <p:tag name="AS_UNIQUEID" val="4239"/>
</p:tagLst>
</file>

<file path=ppt/tags/tag1131.xml><?xml version="1.0" encoding="utf-8"?>
<p:tagLst xmlns:a="http://schemas.openxmlformats.org/drawingml/2006/main" xmlns:r="http://schemas.openxmlformats.org/officeDocument/2006/relationships" xmlns:p="http://schemas.openxmlformats.org/presentationml/2006/main">
  <p:tag name="AS_UNIQUEID" val="4240"/>
</p:tagLst>
</file>

<file path=ppt/tags/tag1132.xml><?xml version="1.0" encoding="utf-8"?>
<p:tagLst xmlns:a="http://schemas.openxmlformats.org/drawingml/2006/main" xmlns:r="http://schemas.openxmlformats.org/officeDocument/2006/relationships" xmlns:p="http://schemas.openxmlformats.org/presentationml/2006/main">
  <p:tag name="AS_UNIQUEID" val="4241"/>
</p:tagLst>
</file>

<file path=ppt/tags/tag1133.xml><?xml version="1.0" encoding="utf-8"?>
<p:tagLst xmlns:a="http://schemas.openxmlformats.org/drawingml/2006/main" xmlns:r="http://schemas.openxmlformats.org/officeDocument/2006/relationships" xmlns:p="http://schemas.openxmlformats.org/presentationml/2006/main">
  <p:tag name="AS_UNIQUEID" val="4242"/>
</p:tagLst>
</file>

<file path=ppt/tags/tag1134.xml><?xml version="1.0" encoding="utf-8"?>
<p:tagLst xmlns:a="http://schemas.openxmlformats.org/drawingml/2006/main" xmlns:r="http://schemas.openxmlformats.org/officeDocument/2006/relationships" xmlns:p="http://schemas.openxmlformats.org/presentationml/2006/main">
  <p:tag name="AS_UNIQUEID" val="4243"/>
</p:tagLst>
</file>

<file path=ppt/tags/tag1135.xml><?xml version="1.0" encoding="utf-8"?>
<p:tagLst xmlns:a="http://schemas.openxmlformats.org/drawingml/2006/main" xmlns:r="http://schemas.openxmlformats.org/officeDocument/2006/relationships" xmlns:p="http://schemas.openxmlformats.org/presentationml/2006/main">
  <p:tag name="AS_UNIQUEID" val="4233"/>
</p:tagLst>
</file>

<file path=ppt/tags/tag1136.xml><?xml version="1.0" encoding="utf-8"?>
<p:tagLst xmlns:a="http://schemas.openxmlformats.org/drawingml/2006/main" xmlns:r="http://schemas.openxmlformats.org/officeDocument/2006/relationships" xmlns:p="http://schemas.openxmlformats.org/presentationml/2006/main">
  <p:tag name="AS_UNIQUEID" val="4234"/>
</p:tagLst>
</file>

<file path=ppt/tags/tag1137.xml><?xml version="1.0" encoding="utf-8"?>
<p:tagLst xmlns:a="http://schemas.openxmlformats.org/drawingml/2006/main" xmlns:r="http://schemas.openxmlformats.org/officeDocument/2006/relationships" xmlns:p="http://schemas.openxmlformats.org/presentationml/2006/main">
  <p:tag name="AS_UNIQUEID" val="4235"/>
</p:tagLst>
</file>

<file path=ppt/tags/tag1138.xml><?xml version="1.0" encoding="utf-8"?>
<p:tagLst xmlns:a="http://schemas.openxmlformats.org/drawingml/2006/main" xmlns:r="http://schemas.openxmlformats.org/officeDocument/2006/relationships" xmlns:p="http://schemas.openxmlformats.org/presentationml/2006/main">
  <p:tag name="AS_UNIQUEID" val="4236"/>
</p:tagLst>
</file>

<file path=ppt/tags/tag1139.xml><?xml version="1.0" encoding="utf-8"?>
<p:tagLst xmlns:a="http://schemas.openxmlformats.org/drawingml/2006/main" xmlns:r="http://schemas.openxmlformats.org/officeDocument/2006/relationships" xmlns:p="http://schemas.openxmlformats.org/presentationml/2006/main">
  <p:tag name="AS_UNIQUEID" val="4237"/>
</p:tagLst>
</file>

<file path=ppt/tags/tag114.xml><?xml version="1.0" encoding="utf-8"?>
<p:tagLst xmlns:a="http://schemas.openxmlformats.org/drawingml/2006/main" xmlns:r="http://schemas.openxmlformats.org/officeDocument/2006/relationships" xmlns:p="http://schemas.openxmlformats.org/presentationml/2006/main">
  <p:tag name="AS_UNIQUEID" val="3034"/>
</p:tagLst>
</file>

<file path=ppt/tags/tag1140.xml><?xml version="1.0" encoding="utf-8"?>
<p:tagLst xmlns:a="http://schemas.openxmlformats.org/drawingml/2006/main" xmlns:r="http://schemas.openxmlformats.org/officeDocument/2006/relationships" xmlns:p="http://schemas.openxmlformats.org/presentationml/2006/main">
  <p:tag name="AS_UNIQUEID" val="4206"/>
</p:tagLst>
</file>

<file path=ppt/tags/tag1141.xml><?xml version="1.0" encoding="utf-8"?>
<p:tagLst xmlns:a="http://schemas.openxmlformats.org/drawingml/2006/main" xmlns:r="http://schemas.openxmlformats.org/officeDocument/2006/relationships" xmlns:p="http://schemas.openxmlformats.org/presentationml/2006/main">
  <p:tag name="AS_UNIQUEID" val="4223"/>
</p:tagLst>
</file>

<file path=ppt/tags/tag1142.xml><?xml version="1.0" encoding="utf-8"?>
<p:tagLst xmlns:a="http://schemas.openxmlformats.org/drawingml/2006/main" xmlns:r="http://schemas.openxmlformats.org/officeDocument/2006/relationships" xmlns:p="http://schemas.openxmlformats.org/presentationml/2006/main">
  <p:tag name="AS_UNIQUEID" val="4224"/>
</p:tagLst>
</file>

<file path=ppt/tags/tag1143.xml><?xml version="1.0" encoding="utf-8"?>
<p:tagLst xmlns:a="http://schemas.openxmlformats.org/drawingml/2006/main" xmlns:r="http://schemas.openxmlformats.org/officeDocument/2006/relationships" xmlns:p="http://schemas.openxmlformats.org/presentationml/2006/main">
  <p:tag name="AS_UNIQUEID" val="4225"/>
</p:tagLst>
</file>

<file path=ppt/tags/tag1144.xml><?xml version="1.0" encoding="utf-8"?>
<p:tagLst xmlns:a="http://schemas.openxmlformats.org/drawingml/2006/main" xmlns:r="http://schemas.openxmlformats.org/officeDocument/2006/relationships" xmlns:p="http://schemas.openxmlformats.org/presentationml/2006/main">
  <p:tag name="AS_UNIQUEID" val="4226"/>
</p:tagLst>
</file>

<file path=ppt/tags/tag1145.xml><?xml version="1.0" encoding="utf-8"?>
<p:tagLst xmlns:a="http://schemas.openxmlformats.org/drawingml/2006/main" xmlns:r="http://schemas.openxmlformats.org/officeDocument/2006/relationships" xmlns:p="http://schemas.openxmlformats.org/presentationml/2006/main">
  <p:tag name="AS_UNIQUEID" val="4227"/>
</p:tagLst>
</file>

<file path=ppt/tags/tag1146.xml><?xml version="1.0" encoding="utf-8"?>
<p:tagLst xmlns:a="http://schemas.openxmlformats.org/drawingml/2006/main" xmlns:r="http://schemas.openxmlformats.org/officeDocument/2006/relationships" xmlns:p="http://schemas.openxmlformats.org/presentationml/2006/main">
  <p:tag name="AS_UNIQUEID" val="4228"/>
</p:tagLst>
</file>

<file path=ppt/tags/tag1147.xml><?xml version="1.0" encoding="utf-8"?>
<p:tagLst xmlns:a="http://schemas.openxmlformats.org/drawingml/2006/main" xmlns:r="http://schemas.openxmlformats.org/officeDocument/2006/relationships" xmlns:p="http://schemas.openxmlformats.org/presentationml/2006/main">
  <p:tag name="AS_UNIQUEID" val="4229"/>
</p:tagLst>
</file>

<file path=ppt/tags/tag1148.xml><?xml version="1.0" encoding="utf-8"?>
<p:tagLst xmlns:a="http://schemas.openxmlformats.org/drawingml/2006/main" xmlns:r="http://schemas.openxmlformats.org/officeDocument/2006/relationships" xmlns:p="http://schemas.openxmlformats.org/presentationml/2006/main">
  <p:tag name="AS_UNIQUEID" val="4230"/>
</p:tagLst>
</file>

<file path=ppt/tags/tag1149.xml><?xml version="1.0" encoding="utf-8"?>
<p:tagLst xmlns:a="http://schemas.openxmlformats.org/drawingml/2006/main" xmlns:r="http://schemas.openxmlformats.org/officeDocument/2006/relationships" xmlns:p="http://schemas.openxmlformats.org/presentationml/2006/main">
  <p:tag name="AS_UNIQUEID" val="4231"/>
</p:tagLst>
</file>

<file path=ppt/tags/tag115.xml><?xml version="1.0" encoding="utf-8"?>
<p:tagLst xmlns:a="http://schemas.openxmlformats.org/drawingml/2006/main" xmlns:r="http://schemas.openxmlformats.org/officeDocument/2006/relationships" xmlns:p="http://schemas.openxmlformats.org/presentationml/2006/main">
  <p:tag name="AS_UNIQUEID" val="3030"/>
</p:tagLst>
</file>

<file path=ppt/tags/tag1150.xml><?xml version="1.0" encoding="utf-8"?>
<p:tagLst xmlns:a="http://schemas.openxmlformats.org/drawingml/2006/main" xmlns:r="http://schemas.openxmlformats.org/officeDocument/2006/relationships" xmlns:p="http://schemas.openxmlformats.org/presentationml/2006/main">
  <p:tag name="AS_UNIQUEID" val="4207"/>
</p:tagLst>
</file>

<file path=ppt/tags/tag1151.xml><?xml version="1.0" encoding="utf-8"?>
<p:tagLst xmlns:a="http://schemas.openxmlformats.org/drawingml/2006/main" xmlns:r="http://schemas.openxmlformats.org/officeDocument/2006/relationships" xmlns:p="http://schemas.openxmlformats.org/presentationml/2006/main">
  <p:tag name="AS_UNIQUEID" val="4208"/>
</p:tagLst>
</file>

<file path=ppt/tags/tag1152.xml><?xml version="1.0" encoding="utf-8"?>
<p:tagLst xmlns:a="http://schemas.openxmlformats.org/drawingml/2006/main" xmlns:r="http://schemas.openxmlformats.org/officeDocument/2006/relationships" xmlns:p="http://schemas.openxmlformats.org/presentationml/2006/main">
  <p:tag name="AS_UNIQUEID" val="4213"/>
</p:tagLst>
</file>

<file path=ppt/tags/tag1153.xml><?xml version="1.0" encoding="utf-8"?>
<p:tagLst xmlns:a="http://schemas.openxmlformats.org/drawingml/2006/main" xmlns:r="http://schemas.openxmlformats.org/officeDocument/2006/relationships" xmlns:p="http://schemas.openxmlformats.org/presentationml/2006/main">
  <p:tag name="AS_UNIQUEID" val="4214"/>
</p:tagLst>
</file>

<file path=ppt/tags/tag1154.xml><?xml version="1.0" encoding="utf-8"?>
<p:tagLst xmlns:a="http://schemas.openxmlformats.org/drawingml/2006/main" xmlns:r="http://schemas.openxmlformats.org/officeDocument/2006/relationships" xmlns:p="http://schemas.openxmlformats.org/presentationml/2006/main">
  <p:tag name="AS_UNIQUEID" val="4215"/>
</p:tagLst>
</file>

<file path=ppt/tags/tag1155.xml><?xml version="1.0" encoding="utf-8"?>
<p:tagLst xmlns:a="http://schemas.openxmlformats.org/drawingml/2006/main" xmlns:r="http://schemas.openxmlformats.org/officeDocument/2006/relationships" xmlns:p="http://schemas.openxmlformats.org/presentationml/2006/main">
  <p:tag name="AS_UNIQUEID" val="4216"/>
</p:tagLst>
</file>

<file path=ppt/tags/tag1156.xml><?xml version="1.0" encoding="utf-8"?>
<p:tagLst xmlns:a="http://schemas.openxmlformats.org/drawingml/2006/main" xmlns:r="http://schemas.openxmlformats.org/officeDocument/2006/relationships" xmlns:p="http://schemas.openxmlformats.org/presentationml/2006/main">
  <p:tag name="AS_UNIQUEID" val="4217"/>
</p:tagLst>
</file>

<file path=ppt/tags/tag1157.xml><?xml version="1.0" encoding="utf-8"?>
<p:tagLst xmlns:a="http://schemas.openxmlformats.org/drawingml/2006/main" xmlns:r="http://schemas.openxmlformats.org/officeDocument/2006/relationships" xmlns:p="http://schemas.openxmlformats.org/presentationml/2006/main">
  <p:tag name="AS_UNIQUEID" val="4218"/>
</p:tagLst>
</file>

<file path=ppt/tags/tag1158.xml><?xml version="1.0" encoding="utf-8"?>
<p:tagLst xmlns:a="http://schemas.openxmlformats.org/drawingml/2006/main" xmlns:r="http://schemas.openxmlformats.org/officeDocument/2006/relationships" xmlns:p="http://schemas.openxmlformats.org/presentationml/2006/main">
  <p:tag name="AS_UNIQUEID" val="4219"/>
</p:tagLst>
</file>

<file path=ppt/tags/tag1159.xml><?xml version="1.0" encoding="utf-8"?>
<p:tagLst xmlns:a="http://schemas.openxmlformats.org/drawingml/2006/main" xmlns:r="http://schemas.openxmlformats.org/officeDocument/2006/relationships" xmlns:p="http://schemas.openxmlformats.org/presentationml/2006/main">
  <p:tag name="AS_UNIQUEID" val="4220"/>
</p:tagLst>
</file>

<file path=ppt/tags/tag116.xml><?xml version="1.0" encoding="utf-8"?>
<p:tagLst xmlns:a="http://schemas.openxmlformats.org/drawingml/2006/main" xmlns:r="http://schemas.openxmlformats.org/officeDocument/2006/relationships" xmlns:p="http://schemas.openxmlformats.org/presentationml/2006/main">
  <p:tag name="AS_UNIQUEID" val="3031"/>
</p:tagLst>
</file>

<file path=ppt/tags/tag1160.xml><?xml version="1.0" encoding="utf-8"?>
<p:tagLst xmlns:a="http://schemas.openxmlformats.org/drawingml/2006/main" xmlns:r="http://schemas.openxmlformats.org/officeDocument/2006/relationships" xmlns:p="http://schemas.openxmlformats.org/presentationml/2006/main">
  <p:tag name="AS_UNIQUEID" val="4221"/>
</p:tagLst>
</file>

<file path=ppt/tags/tag1161.xml><?xml version="1.0" encoding="utf-8"?>
<p:tagLst xmlns:a="http://schemas.openxmlformats.org/drawingml/2006/main" xmlns:r="http://schemas.openxmlformats.org/officeDocument/2006/relationships" xmlns:p="http://schemas.openxmlformats.org/presentationml/2006/main">
  <p:tag name="AS_UNIQUEID" val="4222"/>
</p:tagLst>
</file>

<file path=ppt/tags/tag1162.xml><?xml version="1.0" encoding="utf-8"?>
<p:tagLst xmlns:a="http://schemas.openxmlformats.org/drawingml/2006/main" xmlns:r="http://schemas.openxmlformats.org/officeDocument/2006/relationships" xmlns:p="http://schemas.openxmlformats.org/presentationml/2006/main">
  <p:tag name="AS_UNIQUEID" val="4209"/>
</p:tagLst>
</file>

<file path=ppt/tags/tag1163.xml><?xml version="1.0" encoding="utf-8"?>
<p:tagLst xmlns:a="http://schemas.openxmlformats.org/drawingml/2006/main" xmlns:r="http://schemas.openxmlformats.org/officeDocument/2006/relationships" xmlns:p="http://schemas.openxmlformats.org/presentationml/2006/main">
  <p:tag name="AS_UNIQUEID" val="4210"/>
</p:tagLst>
</file>

<file path=ppt/tags/tag1164.xml><?xml version="1.0" encoding="utf-8"?>
<p:tagLst xmlns:a="http://schemas.openxmlformats.org/drawingml/2006/main" xmlns:r="http://schemas.openxmlformats.org/officeDocument/2006/relationships" xmlns:p="http://schemas.openxmlformats.org/presentationml/2006/main">
  <p:tag name="AS_UNIQUEID" val="4211"/>
</p:tagLst>
</file>

<file path=ppt/tags/tag1165.xml><?xml version="1.0" encoding="utf-8"?>
<p:tagLst xmlns:a="http://schemas.openxmlformats.org/drawingml/2006/main" xmlns:r="http://schemas.openxmlformats.org/officeDocument/2006/relationships" xmlns:p="http://schemas.openxmlformats.org/presentationml/2006/main">
  <p:tag name="AS_UNIQUEID" val="4212"/>
</p:tagLst>
</file>

<file path=ppt/tags/tag1166.xml><?xml version="1.0" encoding="utf-8"?>
<p:tagLst xmlns:a="http://schemas.openxmlformats.org/drawingml/2006/main" xmlns:r="http://schemas.openxmlformats.org/officeDocument/2006/relationships" xmlns:p="http://schemas.openxmlformats.org/presentationml/2006/main">
  <p:tag name="AS_UNIQUEID" val="4164"/>
</p:tagLst>
</file>

<file path=ppt/tags/tag1167.xml><?xml version="1.0" encoding="utf-8"?>
<p:tagLst xmlns:a="http://schemas.openxmlformats.org/drawingml/2006/main" xmlns:r="http://schemas.openxmlformats.org/officeDocument/2006/relationships" xmlns:p="http://schemas.openxmlformats.org/presentationml/2006/main">
  <p:tag name="AS_UNIQUEID" val="4181"/>
</p:tagLst>
</file>

<file path=ppt/tags/tag1168.xml><?xml version="1.0" encoding="utf-8"?>
<p:tagLst xmlns:a="http://schemas.openxmlformats.org/drawingml/2006/main" xmlns:r="http://schemas.openxmlformats.org/officeDocument/2006/relationships" xmlns:p="http://schemas.openxmlformats.org/presentationml/2006/main">
  <p:tag name="AS_UNIQUEID" val="4190"/>
</p:tagLst>
</file>

<file path=ppt/tags/tag1169.xml><?xml version="1.0" encoding="utf-8"?>
<p:tagLst xmlns:a="http://schemas.openxmlformats.org/drawingml/2006/main" xmlns:r="http://schemas.openxmlformats.org/officeDocument/2006/relationships" xmlns:p="http://schemas.openxmlformats.org/presentationml/2006/main">
  <p:tag name="AS_UNIQUEID" val="4196"/>
</p:tagLst>
</file>

<file path=ppt/tags/tag117.xml><?xml version="1.0" encoding="utf-8"?>
<p:tagLst xmlns:a="http://schemas.openxmlformats.org/drawingml/2006/main" xmlns:r="http://schemas.openxmlformats.org/officeDocument/2006/relationships" xmlns:p="http://schemas.openxmlformats.org/presentationml/2006/main">
  <p:tag name="AS_UNIQUEID" val="3022"/>
</p:tagLst>
</file>

<file path=ppt/tags/tag1170.xml><?xml version="1.0" encoding="utf-8"?>
<p:tagLst xmlns:a="http://schemas.openxmlformats.org/drawingml/2006/main" xmlns:r="http://schemas.openxmlformats.org/officeDocument/2006/relationships" xmlns:p="http://schemas.openxmlformats.org/presentationml/2006/main">
  <p:tag name="AS_UNIQUEID" val="4197"/>
</p:tagLst>
</file>

<file path=ppt/tags/tag1171.xml><?xml version="1.0" encoding="utf-8"?>
<p:tagLst xmlns:a="http://schemas.openxmlformats.org/drawingml/2006/main" xmlns:r="http://schemas.openxmlformats.org/officeDocument/2006/relationships" xmlns:p="http://schemas.openxmlformats.org/presentationml/2006/main">
  <p:tag name="AS_UNIQUEID" val="4198"/>
</p:tagLst>
</file>

<file path=ppt/tags/tag1172.xml><?xml version="1.0" encoding="utf-8"?>
<p:tagLst xmlns:a="http://schemas.openxmlformats.org/drawingml/2006/main" xmlns:r="http://schemas.openxmlformats.org/officeDocument/2006/relationships" xmlns:p="http://schemas.openxmlformats.org/presentationml/2006/main">
  <p:tag name="AS_UNIQUEID" val="4199"/>
</p:tagLst>
</file>

<file path=ppt/tags/tag1173.xml><?xml version="1.0" encoding="utf-8"?>
<p:tagLst xmlns:a="http://schemas.openxmlformats.org/drawingml/2006/main" xmlns:r="http://schemas.openxmlformats.org/officeDocument/2006/relationships" xmlns:p="http://schemas.openxmlformats.org/presentationml/2006/main">
  <p:tag name="AS_UNIQUEID" val="4200"/>
</p:tagLst>
</file>

<file path=ppt/tags/tag1174.xml><?xml version="1.0" encoding="utf-8"?>
<p:tagLst xmlns:a="http://schemas.openxmlformats.org/drawingml/2006/main" xmlns:r="http://schemas.openxmlformats.org/officeDocument/2006/relationships" xmlns:p="http://schemas.openxmlformats.org/presentationml/2006/main">
  <p:tag name="AS_UNIQUEID" val="4201"/>
</p:tagLst>
</file>

<file path=ppt/tags/tag1175.xml><?xml version="1.0" encoding="utf-8"?>
<p:tagLst xmlns:a="http://schemas.openxmlformats.org/drawingml/2006/main" xmlns:r="http://schemas.openxmlformats.org/officeDocument/2006/relationships" xmlns:p="http://schemas.openxmlformats.org/presentationml/2006/main">
  <p:tag name="AS_UNIQUEID" val="4191"/>
</p:tagLst>
</file>

<file path=ppt/tags/tag1176.xml><?xml version="1.0" encoding="utf-8"?>
<p:tagLst xmlns:a="http://schemas.openxmlformats.org/drawingml/2006/main" xmlns:r="http://schemas.openxmlformats.org/officeDocument/2006/relationships" xmlns:p="http://schemas.openxmlformats.org/presentationml/2006/main">
  <p:tag name="AS_UNIQUEID" val="4192"/>
</p:tagLst>
</file>

<file path=ppt/tags/tag1177.xml><?xml version="1.0" encoding="utf-8"?>
<p:tagLst xmlns:a="http://schemas.openxmlformats.org/drawingml/2006/main" xmlns:r="http://schemas.openxmlformats.org/officeDocument/2006/relationships" xmlns:p="http://schemas.openxmlformats.org/presentationml/2006/main">
  <p:tag name="AS_UNIQUEID" val="4193"/>
</p:tagLst>
</file>

<file path=ppt/tags/tag1178.xml><?xml version="1.0" encoding="utf-8"?>
<p:tagLst xmlns:a="http://schemas.openxmlformats.org/drawingml/2006/main" xmlns:r="http://schemas.openxmlformats.org/officeDocument/2006/relationships" xmlns:p="http://schemas.openxmlformats.org/presentationml/2006/main">
  <p:tag name="AS_UNIQUEID" val="4194"/>
</p:tagLst>
</file>

<file path=ppt/tags/tag1179.xml><?xml version="1.0" encoding="utf-8"?>
<p:tagLst xmlns:a="http://schemas.openxmlformats.org/drawingml/2006/main" xmlns:r="http://schemas.openxmlformats.org/officeDocument/2006/relationships" xmlns:p="http://schemas.openxmlformats.org/presentationml/2006/main">
  <p:tag name="AS_UNIQUEID" val="4195"/>
</p:tagLst>
</file>

<file path=ppt/tags/tag118.xml><?xml version="1.0" encoding="utf-8"?>
<p:tagLst xmlns:a="http://schemas.openxmlformats.org/drawingml/2006/main" xmlns:r="http://schemas.openxmlformats.org/officeDocument/2006/relationships" xmlns:p="http://schemas.openxmlformats.org/presentationml/2006/main">
  <p:tag name="AS_UNIQUEID" val="3025"/>
</p:tagLst>
</file>

<file path=ppt/tags/tag1180.xml><?xml version="1.0" encoding="utf-8"?>
<p:tagLst xmlns:a="http://schemas.openxmlformats.org/drawingml/2006/main" xmlns:r="http://schemas.openxmlformats.org/officeDocument/2006/relationships" xmlns:p="http://schemas.openxmlformats.org/presentationml/2006/main">
  <p:tag name="AS_UNIQUEID" val="4182"/>
</p:tagLst>
</file>

<file path=ppt/tags/tag1181.xml><?xml version="1.0" encoding="utf-8"?>
<p:tagLst xmlns:a="http://schemas.openxmlformats.org/drawingml/2006/main" xmlns:r="http://schemas.openxmlformats.org/officeDocument/2006/relationships" xmlns:p="http://schemas.openxmlformats.org/presentationml/2006/main">
  <p:tag name="AS_UNIQUEID" val="4183"/>
</p:tagLst>
</file>

<file path=ppt/tags/tag1182.xml><?xml version="1.0" encoding="utf-8"?>
<p:tagLst xmlns:a="http://schemas.openxmlformats.org/drawingml/2006/main" xmlns:r="http://schemas.openxmlformats.org/officeDocument/2006/relationships" xmlns:p="http://schemas.openxmlformats.org/presentationml/2006/main">
  <p:tag name="AS_UNIQUEID" val="4184"/>
</p:tagLst>
</file>

<file path=ppt/tags/tag1183.xml><?xml version="1.0" encoding="utf-8"?>
<p:tagLst xmlns:a="http://schemas.openxmlformats.org/drawingml/2006/main" xmlns:r="http://schemas.openxmlformats.org/officeDocument/2006/relationships" xmlns:p="http://schemas.openxmlformats.org/presentationml/2006/main">
  <p:tag name="AS_UNIQUEID" val="4185"/>
</p:tagLst>
</file>

<file path=ppt/tags/tag1184.xml><?xml version="1.0" encoding="utf-8"?>
<p:tagLst xmlns:a="http://schemas.openxmlformats.org/drawingml/2006/main" xmlns:r="http://schemas.openxmlformats.org/officeDocument/2006/relationships" xmlns:p="http://schemas.openxmlformats.org/presentationml/2006/main">
  <p:tag name="AS_UNIQUEID" val="4186"/>
</p:tagLst>
</file>

<file path=ppt/tags/tag1185.xml><?xml version="1.0" encoding="utf-8"?>
<p:tagLst xmlns:a="http://schemas.openxmlformats.org/drawingml/2006/main" xmlns:r="http://schemas.openxmlformats.org/officeDocument/2006/relationships" xmlns:p="http://schemas.openxmlformats.org/presentationml/2006/main">
  <p:tag name="AS_UNIQUEID" val="4187"/>
</p:tagLst>
</file>

<file path=ppt/tags/tag1186.xml><?xml version="1.0" encoding="utf-8"?>
<p:tagLst xmlns:a="http://schemas.openxmlformats.org/drawingml/2006/main" xmlns:r="http://schemas.openxmlformats.org/officeDocument/2006/relationships" xmlns:p="http://schemas.openxmlformats.org/presentationml/2006/main">
  <p:tag name="AS_UNIQUEID" val="4188"/>
</p:tagLst>
</file>

<file path=ppt/tags/tag1187.xml><?xml version="1.0" encoding="utf-8"?>
<p:tagLst xmlns:a="http://schemas.openxmlformats.org/drawingml/2006/main" xmlns:r="http://schemas.openxmlformats.org/officeDocument/2006/relationships" xmlns:p="http://schemas.openxmlformats.org/presentationml/2006/main">
  <p:tag name="AS_UNIQUEID" val="4189"/>
</p:tagLst>
</file>

<file path=ppt/tags/tag1188.xml><?xml version="1.0" encoding="utf-8"?>
<p:tagLst xmlns:a="http://schemas.openxmlformats.org/drawingml/2006/main" xmlns:r="http://schemas.openxmlformats.org/officeDocument/2006/relationships" xmlns:p="http://schemas.openxmlformats.org/presentationml/2006/main">
  <p:tag name="AS_UNIQUEID" val="4165"/>
</p:tagLst>
</file>

<file path=ppt/tags/tag1189.xml><?xml version="1.0" encoding="utf-8"?>
<p:tagLst xmlns:a="http://schemas.openxmlformats.org/drawingml/2006/main" xmlns:r="http://schemas.openxmlformats.org/officeDocument/2006/relationships" xmlns:p="http://schemas.openxmlformats.org/presentationml/2006/main">
  <p:tag name="AS_UNIQUEID" val="4166"/>
</p:tagLst>
</file>

<file path=ppt/tags/tag119.xml><?xml version="1.0" encoding="utf-8"?>
<p:tagLst xmlns:a="http://schemas.openxmlformats.org/drawingml/2006/main" xmlns:r="http://schemas.openxmlformats.org/officeDocument/2006/relationships" xmlns:p="http://schemas.openxmlformats.org/presentationml/2006/main">
  <p:tag name="AS_UNIQUEID" val="3026"/>
</p:tagLst>
</file>

<file path=ppt/tags/tag1190.xml><?xml version="1.0" encoding="utf-8"?>
<p:tagLst xmlns:a="http://schemas.openxmlformats.org/drawingml/2006/main" xmlns:r="http://schemas.openxmlformats.org/officeDocument/2006/relationships" xmlns:p="http://schemas.openxmlformats.org/presentationml/2006/main">
  <p:tag name="AS_UNIQUEID" val="4171"/>
</p:tagLst>
</file>

<file path=ppt/tags/tag1191.xml><?xml version="1.0" encoding="utf-8"?>
<p:tagLst xmlns:a="http://schemas.openxmlformats.org/drawingml/2006/main" xmlns:r="http://schemas.openxmlformats.org/officeDocument/2006/relationships" xmlns:p="http://schemas.openxmlformats.org/presentationml/2006/main">
  <p:tag name="AS_UNIQUEID" val="4172"/>
</p:tagLst>
</file>

<file path=ppt/tags/tag1192.xml><?xml version="1.0" encoding="utf-8"?>
<p:tagLst xmlns:a="http://schemas.openxmlformats.org/drawingml/2006/main" xmlns:r="http://schemas.openxmlformats.org/officeDocument/2006/relationships" xmlns:p="http://schemas.openxmlformats.org/presentationml/2006/main">
  <p:tag name="AS_UNIQUEID" val="4173"/>
</p:tagLst>
</file>

<file path=ppt/tags/tag1193.xml><?xml version="1.0" encoding="utf-8"?>
<p:tagLst xmlns:a="http://schemas.openxmlformats.org/drawingml/2006/main" xmlns:r="http://schemas.openxmlformats.org/officeDocument/2006/relationships" xmlns:p="http://schemas.openxmlformats.org/presentationml/2006/main">
  <p:tag name="AS_UNIQUEID" val="4174"/>
</p:tagLst>
</file>

<file path=ppt/tags/tag1194.xml><?xml version="1.0" encoding="utf-8"?>
<p:tagLst xmlns:a="http://schemas.openxmlformats.org/drawingml/2006/main" xmlns:r="http://schemas.openxmlformats.org/officeDocument/2006/relationships" xmlns:p="http://schemas.openxmlformats.org/presentationml/2006/main">
  <p:tag name="AS_UNIQUEID" val="4175"/>
</p:tagLst>
</file>

<file path=ppt/tags/tag1195.xml><?xml version="1.0" encoding="utf-8"?>
<p:tagLst xmlns:a="http://schemas.openxmlformats.org/drawingml/2006/main" xmlns:r="http://schemas.openxmlformats.org/officeDocument/2006/relationships" xmlns:p="http://schemas.openxmlformats.org/presentationml/2006/main">
  <p:tag name="AS_UNIQUEID" val="4176"/>
</p:tagLst>
</file>

<file path=ppt/tags/tag1196.xml><?xml version="1.0" encoding="utf-8"?>
<p:tagLst xmlns:a="http://schemas.openxmlformats.org/drawingml/2006/main" xmlns:r="http://schemas.openxmlformats.org/officeDocument/2006/relationships" xmlns:p="http://schemas.openxmlformats.org/presentationml/2006/main">
  <p:tag name="AS_UNIQUEID" val="4177"/>
</p:tagLst>
</file>

<file path=ppt/tags/tag1197.xml><?xml version="1.0" encoding="utf-8"?>
<p:tagLst xmlns:a="http://schemas.openxmlformats.org/drawingml/2006/main" xmlns:r="http://schemas.openxmlformats.org/officeDocument/2006/relationships" xmlns:p="http://schemas.openxmlformats.org/presentationml/2006/main">
  <p:tag name="AS_UNIQUEID" val="4178"/>
</p:tagLst>
</file>

<file path=ppt/tags/tag1198.xml><?xml version="1.0" encoding="utf-8"?>
<p:tagLst xmlns:a="http://schemas.openxmlformats.org/drawingml/2006/main" xmlns:r="http://schemas.openxmlformats.org/officeDocument/2006/relationships" xmlns:p="http://schemas.openxmlformats.org/presentationml/2006/main">
  <p:tag name="AS_UNIQUEID" val="4179"/>
</p:tagLst>
</file>

<file path=ppt/tags/tag1199.xml><?xml version="1.0" encoding="utf-8"?>
<p:tagLst xmlns:a="http://schemas.openxmlformats.org/drawingml/2006/main" xmlns:r="http://schemas.openxmlformats.org/officeDocument/2006/relationships" xmlns:p="http://schemas.openxmlformats.org/presentationml/2006/main">
  <p:tag name="AS_UNIQUEID" val="4180"/>
</p:tagLst>
</file>

<file path=ppt/tags/tag12.xml><?xml version="1.0" encoding="utf-8"?>
<p:tagLst xmlns:a="http://schemas.openxmlformats.org/drawingml/2006/main" xmlns:r="http://schemas.openxmlformats.org/officeDocument/2006/relationships" xmlns:p="http://schemas.openxmlformats.org/presentationml/2006/main">
  <p:tag name="AS_UNIQUEID" val="3058"/>
</p:tagLst>
</file>

<file path=ppt/tags/tag120.xml><?xml version="1.0" encoding="utf-8"?>
<p:tagLst xmlns:a="http://schemas.openxmlformats.org/drawingml/2006/main" xmlns:r="http://schemas.openxmlformats.org/officeDocument/2006/relationships" xmlns:p="http://schemas.openxmlformats.org/presentationml/2006/main">
  <p:tag name="AS_UNIQUEID" val="3027"/>
</p:tagLst>
</file>

<file path=ppt/tags/tag1200.xml><?xml version="1.0" encoding="utf-8"?>
<p:tagLst xmlns:a="http://schemas.openxmlformats.org/drawingml/2006/main" xmlns:r="http://schemas.openxmlformats.org/officeDocument/2006/relationships" xmlns:p="http://schemas.openxmlformats.org/presentationml/2006/main">
  <p:tag name="AS_UNIQUEID" val="4167"/>
</p:tagLst>
</file>

<file path=ppt/tags/tag1201.xml><?xml version="1.0" encoding="utf-8"?>
<p:tagLst xmlns:a="http://schemas.openxmlformats.org/drawingml/2006/main" xmlns:r="http://schemas.openxmlformats.org/officeDocument/2006/relationships" xmlns:p="http://schemas.openxmlformats.org/presentationml/2006/main">
  <p:tag name="AS_UNIQUEID" val="4168"/>
</p:tagLst>
</file>

<file path=ppt/tags/tag1202.xml><?xml version="1.0" encoding="utf-8"?>
<p:tagLst xmlns:a="http://schemas.openxmlformats.org/drawingml/2006/main" xmlns:r="http://schemas.openxmlformats.org/officeDocument/2006/relationships" xmlns:p="http://schemas.openxmlformats.org/presentationml/2006/main">
  <p:tag name="AS_UNIQUEID" val="4169"/>
</p:tagLst>
</file>

<file path=ppt/tags/tag1203.xml><?xml version="1.0" encoding="utf-8"?>
<p:tagLst xmlns:a="http://schemas.openxmlformats.org/drawingml/2006/main" xmlns:r="http://schemas.openxmlformats.org/officeDocument/2006/relationships" xmlns:p="http://schemas.openxmlformats.org/presentationml/2006/main">
  <p:tag name="AS_UNIQUEID" val="4170"/>
</p:tagLst>
</file>

<file path=ppt/tags/tag1204.xml><?xml version="1.0" encoding="utf-8"?>
<p:tagLst xmlns:a="http://schemas.openxmlformats.org/drawingml/2006/main" xmlns:r="http://schemas.openxmlformats.org/officeDocument/2006/relationships" xmlns:p="http://schemas.openxmlformats.org/presentationml/2006/main">
  <p:tag name="AS_UNIQUEID" val="4332"/>
</p:tagLst>
</file>

<file path=ppt/tags/tag1205.xml><?xml version="1.0" encoding="utf-8"?>
<p:tagLst xmlns:a="http://schemas.openxmlformats.org/drawingml/2006/main" xmlns:r="http://schemas.openxmlformats.org/officeDocument/2006/relationships" xmlns:p="http://schemas.openxmlformats.org/presentationml/2006/main">
  <p:tag name="AS_UNIQUEID" val="4333"/>
</p:tagLst>
</file>

<file path=ppt/tags/tag1206.xml><?xml version="1.0" encoding="utf-8"?>
<p:tagLst xmlns:a="http://schemas.openxmlformats.org/drawingml/2006/main" xmlns:r="http://schemas.openxmlformats.org/officeDocument/2006/relationships" xmlns:p="http://schemas.openxmlformats.org/presentationml/2006/main">
  <p:tag name="AS_UNIQUEID" val="4334"/>
</p:tagLst>
</file>

<file path=ppt/tags/tag1207.xml><?xml version="1.0" encoding="utf-8"?>
<p:tagLst xmlns:a="http://schemas.openxmlformats.org/drawingml/2006/main" xmlns:r="http://schemas.openxmlformats.org/officeDocument/2006/relationships" xmlns:p="http://schemas.openxmlformats.org/presentationml/2006/main">
  <p:tag name="AS_UNIQUEID" val="4335"/>
</p:tagLst>
</file>

<file path=ppt/tags/tag1208.xml><?xml version="1.0" encoding="utf-8"?>
<p:tagLst xmlns:a="http://schemas.openxmlformats.org/drawingml/2006/main" xmlns:r="http://schemas.openxmlformats.org/officeDocument/2006/relationships" xmlns:p="http://schemas.openxmlformats.org/presentationml/2006/main">
  <p:tag name="AS_UNIQUEID" val="4336"/>
</p:tagLst>
</file>

<file path=ppt/tags/tag1209.xml><?xml version="1.0" encoding="utf-8"?>
<p:tagLst xmlns:a="http://schemas.openxmlformats.org/drawingml/2006/main" xmlns:r="http://schemas.openxmlformats.org/officeDocument/2006/relationships" xmlns:p="http://schemas.openxmlformats.org/presentationml/2006/main">
  <p:tag name="AS_UNIQUEID" val="4337"/>
</p:tagLst>
</file>

<file path=ppt/tags/tag121.xml><?xml version="1.0" encoding="utf-8"?>
<p:tagLst xmlns:a="http://schemas.openxmlformats.org/drawingml/2006/main" xmlns:r="http://schemas.openxmlformats.org/officeDocument/2006/relationships" xmlns:p="http://schemas.openxmlformats.org/presentationml/2006/main">
  <p:tag name="AS_UNIQUEID" val="3023"/>
</p:tagLst>
</file>

<file path=ppt/tags/tag1210.xml><?xml version="1.0" encoding="utf-8"?>
<p:tagLst xmlns:a="http://schemas.openxmlformats.org/drawingml/2006/main" xmlns:r="http://schemas.openxmlformats.org/officeDocument/2006/relationships" xmlns:p="http://schemas.openxmlformats.org/presentationml/2006/main">
  <p:tag name="AS_UNIQUEID" val="4339"/>
</p:tagLst>
</file>

<file path=ppt/tags/tag1211.xml><?xml version="1.0" encoding="utf-8"?>
<p:tagLst xmlns:a="http://schemas.openxmlformats.org/drawingml/2006/main" xmlns:r="http://schemas.openxmlformats.org/officeDocument/2006/relationships" xmlns:p="http://schemas.openxmlformats.org/presentationml/2006/main">
  <p:tag name="AS_UNIQUEID" val="4382"/>
</p:tagLst>
</file>

<file path=ppt/tags/tag1212.xml><?xml version="1.0" encoding="utf-8"?>
<p:tagLst xmlns:a="http://schemas.openxmlformats.org/drawingml/2006/main" xmlns:r="http://schemas.openxmlformats.org/officeDocument/2006/relationships" xmlns:p="http://schemas.openxmlformats.org/presentationml/2006/main">
  <p:tag name="AS_UNIQUEID" val="4423"/>
</p:tagLst>
</file>

<file path=ppt/tags/tag1213.xml><?xml version="1.0" encoding="utf-8"?>
<p:tagLst xmlns:a="http://schemas.openxmlformats.org/drawingml/2006/main" xmlns:r="http://schemas.openxmlformats.org/officeDocument/2006/relationships" xmlns:p="http://schemas.openxmlformats.org/presentationml/2006/main">
  <p:tag name="AS_UNIQUEID" val="4439"/>
</p:tagLst>
</file>

<file path=ppt/tags/tag1214.xml><?xml version="1.0" encoding="utf-8"?>
<p:tagLst xmlns:a="http://schemas.openxmlformats.org/drawingml/2006/main" xmlns:r="http://schemas.openxmlformats.org/officeDocument/2006/relationships" xmlns:p="http://schemas.openxmlformats.org/presentationml/2006/main">
  <p:tag name="AS_UNIQUEID" val="4457"/>
</p:tagLst>
</file>

<file path=ppt/tags/tag1215.xml><?xml version="1.0" encoding="utf-8"?>
<p:tagLst xmlns:a="http://schemas.openxmlformats.org/drawingml/2006/main" xmlns:r="http://schemas.openxmlformats.org/officeDocument/2006/relationships" xmlns:p="http://schemas.openxmlformats.org/presentationml/2006/main">
  <p:tag name="AS_UNIQUEID" val="4475"/>
</p:tagLst>
</file>

<file path=ppt/tags/tag1216.xml><?xml version="1.0" encoding="utf-8"?>
<p:tagLst xmlns:a="http://schemas.openxmlformats.org/drawingml/2006/main" xmlns:r="http://schemas.openxmlformats.org/officeDocument/2006/relationships" xmlns:p="http://schemas.openxmlformats.org/presentationml/2006/main">
  <p:tag name="AS_UNIQUEID" val="4491"/>
</p:tagLst>
</file>

<file path=ppt/tags/tag1217.xml><?xml version="1.0" encoding="utf-8"?>
<p:tagLst xmlns:a="http://schemas.openxmlformats.org/drawingml/2006/main" xmlns:r="http://schemas.openxmlformats.org/officeDocument/2006/relationships" xmlns:p="http://schemas.openxmlformats.org/presentationml/2006/main">
  <p:tag name="AS_UNIQUEID" val="4476"/>
</p:tagLst>
</file>

<file path=ppt/tags/tag1218.xml><?xml version="1.0" encoding="utf-8"?>
<p:tagLst xmlns:a="http://schemas.openxmlformats.org/drawingml/2006/main" xmlns:r="http://schemas.openxmlformats.org/officeDocument/2006/relationships" xmlns:p="http://schemas.openxmlformats.org/presentationml/2006/main">
  <p:tag name="AS_UNIQUEID" val="4485"/>
</p:tagLst>
</file>

<file path=ppt/tags/tag1219.xml><?xml version="1.0" encoding="utf-8"?>
<p:tagLst xmlns:a="http://schemas.openxmlformats.org/drawingml/2006/main" xmlns:r="http://schemas.openxmlformats.org/officeDocument/2006/relationships" xmlns:p="http://schemas.openxmlformats.org/presentationml/2006/main">
  <p:tag name="AS_UNIQUEID" val="4486"/>
</p:tagLst>
</file>

<file path=ppt/tags/tag122.xml><?xml version="1.0" encoding="utf-8"?>
<p:tagLst xmlns:a="http://schemas.openxmlformats.org/drawingml/2006/main" xmlns:r="http://schemas.openxmlformats.org/officeDocument/2006/relationships" xmlns:p="http://schemas.openxmlformats.org/presentationml/2006/main">
  <p:tag name="AS_UNIQUEID" val="3024"/>
</p:tagLst>
</file>

<file path=ppt/tags/tag1220.xml><?xml version="1.0" encoding="utf-8"?>
<p:tagLst xmlns:a="http://schemas.openxmlformats.org/drawingml/2006/main" xmlns:r="http://schemas.openxmlformats.org/officeDocument/2006/relationships" xmlns:p="http://schemas.openxmlformats.org/presentationml/2006/main">
  <p:tag name="AS_UNIQUEID" val="4487"/>
</p:tagLst>
</file>

<file path=ppt/tags/tag1221.xml><?xml version="1.0" encoding="utf-8"?>
<p:tagLst xmlns:a="http://schemas.openxmlformats.org/drawingml/2006/main" xmlns:r="http://schemas.openxmlformats.org/officeDocument/2006/relationships" xmlns:p="http://schemas.openxmlformats.org/presentationml/2006/main">
  <p:tag name="AS_UNIQUEID" val="4488"/>
</p:tagLst>
</file>

<file path=ppt/tags/tag1222.xml><?xml version="1.0" encoding="utf-8"?>
<p:tagLst xmlns:a="http://schemas.openxmlformats.org/drawingml/2006/main" xmlns:r="http://schemas.openxmlformats.org/officeDocument/2006/relationships" xmlns:p="http://schemas.openxmlformats.org/presentationml/2006/main">
  <p:tag name="AS_UNIQUEID" val="4489"/>
</p:tagLst>
</file>

<file path=ppt/tags/tag1223.xml><?xml version="1.0" encoding="utf-8"?>
<p:tagLst xmlns:a="http://schemas.openxmlformats.org/drawingml/2006/main" xmlns:r="http://schemas.openxmlformats.org/officeDocument/2006/relationships" xmlns:p="http://schemas.openxmlformats.org/presentationml/2006/main">
  <p:tag name="AS_UNIQUEID" val="4490"/>
</p:tagLst>
</file>

<file path=ppt/tags/tag1224.xml><?xml version="1.0" encoding="utf-8"?>
<p:tagLst xmlns:a="http://schemas.openxmlformats.org/drawingml/2006/main" xmlns:r="http://schemas.openxmlformats.org/officeDocument/2006/relationships" xmlns:p="http://schemas.openxmlformats.org/presentationml/2006/main">
  <p:tag name="AS_UNIQUEID" val="4477"/>
</p:tagLst>
</file>

<file path=ppt/tags/tag1225.xml><?xml version="1.0" encoding="utf-8"?>
<p:tagLst xmlns:a="http://schemas.openxmlformats.org/drawingml/2006/main" xmlns:r="http://schemas.openxmlformats.org/officeDocument/2006/relationships" xmlns:p="http://schemas.openxmlformats.org/presentationml/2006/main">
  <p:tag name="AS_UNIQUEID" val="4482"/>
</p:tagLst>
</file>

<file path=ppt/tags/tag1226.xml><?xml version="1.0" encoding="utf-8"?>
<p:tagLst xmlns:a="http://schemas.openxmlformats.org/drawingml/2006/main" xmlns:r="http://schemas.openxmlformats.org/officeDocument/2006/relationships" xmlns:p="http://schemas.openxmlformats.org/presentationml/2006/main">
  <p:tag name="AS_UNIQUEID" val="4483"/>
</p:tagLst>
</file>

<file path=ppt/tags/tag1227.xml><?xml version="1.0" encoding="utf-8"?>
<p:tagLst xmlns:a="http://schemas.openxmlformats.org/drawingml/2006/main" xmlns:r="http://schemas.openxmlformats.org/officeDocument/2006/relationships" xmlns:p="http://schemas.openxmlformats.org/presentationml/2006/main">
  <p:tag name="AS_UNIQUEID" val="4484"/>
</p:tagLst>
</file>

<file path=ppt/tags/tag1228.xml><?xml version="1.0" encoding="utf-8"?>
<p:tagLst xmlns:a="http://schemas.openxmlformats.org/drawingml/2006/main" xmlns:r="http://schemas.openxmlformats.org/officeDocument/2006/relationships" xmlns:p="http://schemas.openxmlformats.org/presentationml/2006/main">
  <p:tag name="AS_UNIQUEID" val="4478"/>
</p:tagLst>
</file>

<file path=ppt/tags/tag1229.xml><?xml version="1.0" encoding="utf-8"?>
<p:tagLst xmlns:a="http://schemas.openxmlformats.org/drawingml/2006/main" xmlns:r="http://schemas.openxmlformats.org/officeDocument/2006/relationships" xmlns:p="http://schemas.openxmlformats.org/presentationml/2006/main">
  <p:tag name="AS_UNIQUEID" val="4479"/>
</p:tagLst>
</file>

<file path=ppt/tags/tag123.xml><?xml version="1.0" encoding="utf-8"?>
<p:tagLst xmlns:a="http://schemas.openxmlformats.org/drawingml/2006/main" xmlns:r="http://schemas.openxmlformats.org/officeDocument/2006/relationships" xmlns:p="http://schemas.openxmlformats.org/presentationml/2006/main">
  <p:tag name="AS_UNIQUEID" val="3015"/>
</p:tagLst>
</file>

<file path=ppt/tags/tag1230.xml><?xml version="1.0" encoding="utf-8"?>
<p:tagLst xmlns:a="http://schemas.openxmlformats.org/drawingml/2006/main" xmlns:r="http://schemas.openxmlformats.org/officeDocument/2006/relationships" xmlns:p="http://schemas.openxmlformats.org/presentationml/2006/main">
  <p:tag name="AS_UNIQUEID" val="4480"/>
</p:tagLst>
</file>

<file path=ppt/tags/tag1231.xml><?xml version="1.0" encoding="utf-8"?>
<p:tagLst xmlns:a="http://schemas.openxmlformats.org/drawingml/2006/main" xmlns:r="http://schemas.openxmlformats.org/officeDocument/2006/relationships" xmlns:p="http://schemas.openxmlformats.org/presentationml/2006/main">
  <p:tag name="AS_UNIQUEID" val="4481"/>
</p:tagLst>
</file>

<file path=ppt/tags/tag1232.xml><?xml version="1.0" encoding="utf-8"?>
<p:tagLst xmlns:a="http://schemas.openxmlformats.org/drawingml/2006/main" xmlns:r="http://schemas.openxmlformats.org/officeDocument/2006/relationships" xmlns:p="http://schemas.openxmlformats.org/presentationml/2006/main">
  <p:tag name="AS_UNIQUEID" val="4459"/>
</p:tagLst>
</file>

<file path=ppt/tags/tag1233.xml><?xml version="1.0" encoding="utf-8"?>
<p:tagLst xmlns:a="http://schemas.openxmlformats.org/drawingml/2006/main" xmlns:r="http://schemas.openxmlformats.org/officeDocument/2006/relationships" xmlns:p="http://schemas.openxmlformats.org/presentationml/2006/main">
  <p:tag name="AS_UNIQUEID" val="4469"/>
</p:tagLst>
</file>

<file path=ppt/tags/tag1234.xml><?xml version="1.0" encoding="utf-8"?>
<p:tagLst xmlns:a="http://schemas.openxmlformats.org/drawingml/2006/main" xmlns:r="http://schemas.openxmlformats.org/officeDocument/2006/relationships" xmlns:p="http://schemas.openxmlformats.org/presentationml/2006/main">
  <p:tag name="AS_UNIQUEID" val="4470"/>
</p:tagLst>
</file>

<file path=ppt/tags/tag1235.xml><?xml version="1.0" encoding="utf-8"?>
<p:tagLst xmlns:a="http://schemas.openxmlformats.org/drawingml/2006/main" xmlns:r="http://schemas.openxmlformats.org/officeDocument/2006/relationships" xmlns:p="http://schemas.openxmlformats.org/presentationml/2006/main">
  <p:tag name="AS_UNIQUEID" val="4471"/>
</p:tagLst>
</file>

<file path=ppt/tags/tag1236.xml><?xml version="1.0" encoding="utf-8"?>
<p:tagLst xmlns:a="http://schemas.openxmlformats.org/drawingml/2006/main" xmlns:r="http://schemas.openxmlformats.org/officeDocument/2006/relationships" xmlns:p="http://schemas.openxmlformats.org/presentationml/2006/main">
  <p:tag name="AS_UNIQUEID" val="4472"/>
</p:tagLst>
</file>

<file path=ppt/tags/tag1237.xml><?xml version="1.0" encoding="utf-8"?>
<p:tagLst xmlns:a="http://schemas.openxmlformats.org/drawingml/2006/main" xmlns:r="http://schemas.openxmlformats.org/officeDocument/2006/relationships" xmlns:p="http://schemas.openxmlformats.org/presentationml/2006/main">
  <p:tag name="AS_UNIQUEID" val="4473"/>
</p:tagLst>
</file>

<file path=ppt/tags/tag1238.xml><?xml version="1.0" encoding="utf-8"?>
<p:tagLst xmlns:a="http://schemas.openxmlformats.org/drawingml/2006/main" xmlns:r="http://schemas.openxmlformats.org/officeDocument/2006/relationships" xmlns:p="http://schemas.openxmlformats.org/presentationml/2006/main">
  <p:tag name="AS_UNIQUEID" val="4474"/>
</p:tagLst>
</file>

<file path=ppt/tags/tag1239.xml><?xml version="1.0" encoding="utf-8"?>
<p:tagLst xmlns:a="http://schemas.openxmlformats.org/drawingml/2006/main" xmlns:r="http://schemas.openxmlformats.org/officeDocument/2006/relationships" xmlns:p="http://schemas.openxmlformats.org/presentationml/2006/main">
  <p:tag name="AS_UNIQUEID" val="4460"/>
</p:tagLst>
</file>

<file path=ppt/tags/tag124.xml><?xml version="1.0" encoding="utf-8"?>
<p:tagLst xmlns:a="http://schemas.openxmlformats.org/drawingml/2006/main" xmlns:r="http://schemas.openxmlformats.org/officeDocument/2006/relationships" xmlns:p="http://schemas.openxmlformats.org/presentationml/2006/main">
  <p:tag name="AS_UNIQUEID" val="3018"/>
</p:tagLst>
</file>

<file path=ppt/tags/tag1240.xml><?xml version="1.0" encoding="utf-8"?>
<p:tagLst xmlns:a="http://schemas.openxmlformats.org/drawingml/2006/main" xmlns:r="http://schemas.openxmlformats.org/officeDocument/2006/relationships" xmlns:p="http://schemas.openxmlformats.org/presentationml/2006/main">
  <p:tag name="AS_UNIQUEID" val="4465"/>
</p:tagLst>
</file>

<file path=ppt/tags/tag1241.xml><?xml version="1.0" encoding="utf-8"?>
<p:tagLst xmlns:a="http://schemas.openxmlformats.org/drawingml/2006/main" xmlns:r="http://schemas.openxmlformats.org/officeDocument/2006/relationships" xmlns:p="http://schemas.openxmlformats.org/presentationml/2006/main">
  <p:tag name="AS_UNIQUEID" val="4466"/>
</p:tagLst>
</file>

<file path=ppt/tags/tag1242.xml><?xml version="1.0" encoding="utf-8"?>
<p:tagLst xmlns:a="http://schemas.openxmlformats.org/drawingml/2006/main" xmlns:r="http://schemas.openxmlformats.org/officeDocument/2006/relationships" xmlns:p="http://schemas.openxmlformats.org/presentationml/2006/main">
  <p:tag name="AS_UNIQUEID" val="4467"/>
</p:tagLst>
</file>

<file path=ppt/tags/tag1243.xml><?xml version="1.0" encoding="utf-8"?>
<p:tagLst xmlns:a="http://schemas.openxmlformats.org/drawingml/2006/main" xmlns:r="http://schemas.openxmlformats.org/officeDocument/2006/relationships" xmlns:p="http://schemas.openxmlformats.org/presentationml/2006/main">
  <p:tag name="AS_UNIQUEID" val="4461"/>
</p:tagLst>
</file>

<file path=ppt/tags/tag1244.xml><?xml version="1.0" encoding="utf-8"?>
<p:tagLst xmlns:a="http://schemas.openxmlformats.org/drawingml/2006/main" xmlns:r="http://schemas.openxmlformats.org/officeDocument/2006/relationships" xmlns:p="http://schemas.openxmlformats.org/presentationml/2006/main">
  <p:tag name="AS_UNIQUEID" val="4462"/>
</p:tagLst>
</file>

<file path=ppt/tags/tag1245.xml><?xml version="1.0" encoding="utf-8"?>
<p:tagLst xmlns:a="http://schemas.openxmlformats.org/drawingml/2006/main" xmlns:r="http://schemas.openxmlformats.org/officeDocument/2006/relationships" xmlns:p="http://schemas.openxmlformats.org/presentationml/2006/main">
  <p:tag name="AS_UNIQUEID" val="4463"/>
</p:tagLst>
</file>

<file path=ppt/tags/tag1246.xml><?xml version="1.0" encoding="utf-8"?>
<p:tagLst xmlns:a="http://schemas.openxmlformats.org/drawingml/2006/main" xmlns:r="http://schemas.openxmlformats.org/officeDocument/2006/relationships" xmlns:p="http://schemas.openxmlformats.org/presentationml/2006/main">
  <p:tag name="AS_UNIQUEID" val="4464"/>
</p:tagLst>
</file>

<file path=ppt/tags/tag1247.xml><?xml version="1.0" encoding="utf-8"?>
<p:tagLst xmlns:a="http://schemas.openxmlformats.org/drawingml/2006/main" xmlns:r="http://schemas.openxmlformats.org/officeDocument/2006/relationships" xmlns:p="http://schemas.openxmlformats.org/presentationml/2006/main">
  <p:tag name="AS_UNIQUEID" val="4441"/>
</p:tagLst>
</file>

<file path=ppt/tags/tag1248.xml><?xml version="1.0" encoding="utf-8"?>
<p:tagLst xmlns:a="http://schemas.openxmlformats.org/drawingml/2006/main" xmlns:r="http://schemas.openxmlformats.org/officeDocument/2006/relationships" xmlns:p="http://schemas.openxmlformats.org/presentationml/2006/main">
  <p:tag name="AS_UNIQUEID" val="4451"/>
</p:tagLst>
</file>

<file path=ppt/tags/tag1249.xml><?xml version="1.0" encoding="utf-8"?>
<p:tagLst xmlns:a="http://schemas.openxmlformats.org/drawingml/2006/main" xmlns:r="http://schemas.openxmlformats.org/officeDocument/2006/relationships" xmlns:p="http://schemas.openxmlformats.org/presentationml/2006/main">
  <p:tag name="AS_UNIQUEID" val="4452"/>
</p:tagLst>
</file>

<file path=ppt/tags/tag125.xml><?xml version="1.0" encoding="utf-8"?>
<p:tagLst xmlns:a="http://schemas.openxmlformats.org/drawingml/2006/main" xmlns:r="http://schemas.openxmlformats.org/officeDocument/2006/relationships" xmlns:p="http://schemas.openxmlformats.org/presentationml/2006/main">
  <p:tag name="AS_UNIQUEID" val="3019"/>
</p:tagLst>
</file>

<file path=ppt/tags/tag1250.xml><?xml version="1.0" encoding="utf-8"?>
<p:tagLst xmlns:a="http://schemas.openxmlformats.org/drawingml/2006/main" xmlns:r="http://schemas.openxmlformats.org/officeDocument/2006/relationships" xmlns:p="http://schemas.openxmlformats.org/presentationml/2006/main">
  <p:tag name="AS_UNIQUEID" val="4453"/>
</p:tagLst>
</file>

<file path=ppt/tags/tag1251.xml><?xml version="1.0" encoding="utf-8"?>
<p:tagLst xmlns:a="http://schemas.openxmlformats.org/drawingml/2006/main" xmlns:r="http://schemas.openxmlformats.org/officeDocument/2006/relationships" xmlns:p="http://schemas.openxmlformats.org/presentationml/2006/main">
  <p:tag name="AS_UNIQUEID" val="4454"/>
</p:tagLst>
</file>

<file path=ppt/tags/tag1252.xml><?xml version="1.0" encoding="utf-8"?>
<p:tagLst xmlns:a="http://schemas.openxmlformats.org/drawingml/2006/main" xmlns:r="http://schemas.openxmlformats.org/officeDocument/2006/relationships" xmlns:p="http://schemas.openxmlformats.org/presentationml/2006/main">
  <p:tag name="AS_UNIQUEID" val="4455"/>
</p:tagLst>
</file>

<file path=ppt/tags/tag1253.xml><?xml version="1.0" encoding="utf-8"?>
<p:tagLst xmlns:a="http://schemas.openxmlformats.org/drawingml/2006/main" xmlns:r="http://schemas.openxmlformats.org/officeDocument/2006/relationships" xmlns:p="http://schemas.openxmlformats.org/presentationml/2006/main">
  <p:tag name="AS_UNIQUEID" val="4456"/>
</p:tagLst>
</file>

<file path=ppt/tags/tag1254.xml><?xml version="1.0" encoding="utf-8"?>
<p:tagLst xmlns:a="http://schemas.openxmlformats.org/drawingml/2006/main" xmlns:r="http://schemas.openxmlformats.org/officeDocument/2006/relationships" xmlns:p="http://schemas.openxmlformats.org/presentationml/2006/main">
  <p:tag name="AS_UNIQUEID" val="4442"/>
</p:tagLst>
</file>

<file path=ppt/tags/tag1255.xml><?xml version="1.0" encoding="utf-8"?>
<p:tagLst xmlns:a="http://schemas.openxmlformats.org/drawingml/2006/main" xmlns:r="http://schemas.openxmlformats.org/officeDocument/2006/relationships" xmlns:p="http://schemas.openxmlformats.org/presentationml/2006/main">
  <p:tag name="AS_UNIQUEID" val="4447"/>
</p:tagLst>
</file>

<file path=ppt/tags/tag1256.xml><?xml version="1.0" encoding="utf-8"?>
<p:tagLst xmlns:a="http://schemas.openxmlformats.org/drawingml/2006/main" xmlns:r="http://schemas.openxmlformats.org/officeDocument/2006/relationships" xmlns:p="http://schemas.openxmlformats.org/presentationml/2006/main">
  <p:tag name="AS_UNIQUEID" val="4448"/>
</p:tagLst>
</file>

<file path=ppt/tags/tag1257.xml><?xml version="1.0" encoding="utf-8"?>
<p:tagLst xmlns:a="http://schemas.openxmlformats.org/drawingml/2006/main" xmlns:r="http://schemas.openxmlformats.org/officeDocument/2006/relationships" xmlns:p="http://schemas.openxmlformats.org/presentationml/2006/main">
  <p:tag name="AS_UNIQUEID" val="4449"/>
</p:tagLst>
</file>

<file path=ppt/tags/tag1258.xml><?xml version="1.0" encoding="utf-8"?>
<p:tagLst xmlns:a="http://schemas.openxmlformats.org/drawingml/2006/main" xmlns:r="http://schemas.openxmlformats.org/officeDocument/2006/relationships" xmlns:p="http://schemas.openxmlformats.org/presentationml/2006/main">
  <p:tag name="AS_UNIQUEID" val="4443"/>
</p:tagLst>
</file>

<file path=ppt/tags/tag1259.xml><?xml version="1.0" encoding="utf-8"?>
<p:tagLst xmlns:a="http://schemas.openxmlformats.org/drawingml/2006/main" xmlns:r="http://schemas.openxmlformats.org/officeDocument/2006/relationships" xmlns:p="http://schemas.openxmlformats.org/presentationml/2006/main">
  <p:tag name="AS_UNIQUEID" val="4444"/>
</p:tagLst>
</file>

<file path=ppt/tags/tag126.xml><?xml version="1.0" encoding="utf-8"?>
<p:tagLst xmlns:a="http://schemas.openxmlformats.org/drawingml/2006/main" xmlns:r="http://schemas.openxmlformats.org/officeDocument/2006/relationships" xmlns:p="http://schemas.openxmlformats.org/presentationml/2006/main">
  <p:tag name="AS_UNIQUEID" val="3020"/>
</p:tagLst>
</file>

<file path=ppt/tags/tag1260.xml><?xml version="1.0" encoding="utf-8"?>
<p:tagLst xmlns:a="http://schemas.openxmlformats.org/drawingml/2006/main" xmlns:r="http://schemas.openxmlformats.org/officeDocument/2006/relationships" xmlns:p="http://schemas.openxmlformats.org/presentationml/2006/main">
  <p:tag name="AS_UNIQUEID" val="4445"/>
</p:tagLst>
</file>

<file path=ppt/tags/tag1261.xml><?xml version="1.0" encoding="utf-8"?>
<p:tagLst xmlns:a="http://schemas.openxmlformats.org/drawingml/2006/main" xmlns:r="http://schemas.openxmlformats.org/officeDocument/2006/relationships" xmlns:p="http://schemas.openxmlformats.org/presentationml/2006/main">
  <p:tag name="AS_UNIQUEID" val="4446"/>
</p:tagLst>
</file>

<file path=ppt/tags/tag1262.xml><?xml version="1.0" encoding="utf-8"?>
<p:tagLst xmlns:a="http://schemas.openxmlformats.org/drawingml/2006/main" xmlns:r="http://schemas.openxmlformats.org/officeDocument/2006/relationships" xmlns:p="http://schemas.openxmlformats.org/presentationml/2006/main">
  <p:tag name="AS_UNIQUEID" val="4424"/>
</p:tagLst>
</file>

<file path=ppt/tags/tag1263.xml><?xml version="1.0" encoding="utf-8"?>
<p:tagLst xmlns:a="http://schemas.openxmlformats.org/drawingml/2006/main" xmlns:r="http://schemas.openxmlformats.org/officeDocument/2006/relationships" xmlns:p="http://schemas.openxmlformats.org/presentationml/2006/main">
  <p:tag name="AS_UNIQUEID" val="4433"/>
</p:tagLst>
</file>

<file path=ppt/tags/tag1264.xml><?xml version="1.0" encoding="utf-8"?>
<p:tagLst xmlns:a="http://schemas.openxmlformats.org/drawingml/2006/main" xmlns:r="http://schemas.openxmlformats.org/officeDocument/2006/relationships" xmlns:p="http://schemas.openxmlformats.org/presentationml/2006/main">
  <p:tag name="AS_UNIQUEID" val="4434"/>
</p:tagLst>
</file>

<file path=ppt/tags/tag1265.xml><?xml version="1.0" encoding="utf-8"?>
<p:tagLst xmlns:a="http://schemas.openxmlformats.org/drawingml/2006/main" xmlns:r="http://schemas.openxmlformats.org/officeDocument/2006/relationships" xmlns:p="http://schemas.openxmlformats.org/presentationml/2006/main">
  <p:tag name="AS_UNIQUEID" val="4435"/>
</p:tagLst>
</file>

<file path=ppt/tags/tag1266.xml><?xml version="1.0" encoding="utf-8"?>
<p:tagLst xmlns:a="http://schemas.openxmlformats.org/drawingml/2006/main" xmlns:r="http://schemas.openxmlformats.org/officeDocument/2006/relationships" xmlns:p="http://schemas.openxmlformats.org/presentationml/2006/main">
  <p:tag name="AS_UNIQUEID" val="4436"/>
</p:tagLst>
</file>

<file path=ppt/tags/tag1267.xml><?xml version="1.0" encoding="utf-8"?>
<p:tagLst xmlns:a="http://schemas.openxmlformats.org/drawingml/2006/main" xmlns:r="http://schemas.openxmlformats.org/officeDocument/2006/relationships" xmlns:p="http://schemas.openxmlformats.org/presentationml/2006/main">
  <p:tag name="AS_UNIQUEID" val="4437"/>
</p:tagLst>
</file>

<file path=ppt/tags/tag1268.xml><?xml version="1.0" encoding="utf-8"?>
<p:tagLst xmlns:a="http://schemas.openxmlformats.org/drawingml/2006/main" xmlns:r="http://schemas.openxmlformats.org/officeDocument/2006/relationships" xmlns:p="http://schemas.openxmlformats.org/presentationml/2006/main">
  <p:tag name="AS_UNIQUEID" val="4438"/>
</p:tagLst>
</file>

<file path=ppt/tags/tag1269.xml><?xml version="1.0" encoding="utf-8"?>
<p:tagLst xmlns:a="http://schemas.openxmlformats.org/drawingml/2006/main" xmlns:r="http://schemas.openxmlformats.org/officeDocument/2006/relationships" xmlns:p="http://schemas.openxmlformats.org/presentationml/2006/main">
  <p:tag name="AS_UNIQUEID" val="4425"/>
</p:tagLst>
</file>

<file path=ppt/tags/tag127.xml><?xml version="1.0" encoding="utf-8"?>
<p:tagLst xmlns:a="http://schemas.openxmlformats.org/drawingml/2006/main" xmlns:r="http://schemas.openxmlformats.org/officeDocument/2006/relationships" xmlns:p="http://schemas.openxmlformats.org/presentationml/2006/main">
  <p:tag name="AS_UNIQUEID" val="3016"/>
</p:tagLst>
</file>

<file path=ppt/tags/tag1270.xml><?xml version="1.0" encoding="utf-8"?>
<p:tagLst xmlns:a="http://schemas.openxmlformats.org/drawingml/2006/main" xmlns:r="http://schemas.openxmlformats.org/officeDocument/2006/relationships" xmlns:p="http://schemas.openxmlformats.org/presentationml/2006/main">
  <p:tag name="AS_UNIQUEID" val="4430"/>
</p:tagLst>
</file>

<file path=ppt/tags/tag1271.xml><?xml version="1.0" encoding="utf-8"?>
<p:tagLst xmlns:a="http://schemas.openxmlformats.org/drawingml/2006/main" xmlns:r="http://schemas.openxmlformats.org/officeDocument/2006/relationships" xmlns:p="http://schemas.openxmlformats.org/presentationml/2006/main">
  <p:tag name="AS_UNIQUEID" val="4431"/>
</p:tagLst>
</file>

<file path=ppt/tags/tag1272.xml><?xml version="1.0" encoding="utf-8"?>
<p:tagLst xmlns:a="http://schemas.openxmlformats.org/drawingml/2006/main" xmlns:r="http://schemas.openxmlformats.org/officeDocument/2006/relationships" xmlns:p="http://schemas.openxmlformats.org/presentationml/2006/main">
  <p:tag name="AS_UNIQUEID" val="4432"/>
</p:tagLst>
</file>

<file path=ppt/tags/tag1273.xml><?xml version="1.0" encoding="utf-8"?>
<p:tagLst xmlns:a="http://schemas.openxmlformats.org/drawingml/2006/main" xmlns:r="http://schemas.openxmlformats.org/officeDocument/2006/relationships" xmlns:p="http://schemas.openxmlformats.org/presentationml/2006/main">
  <p:tag name="AS_UNIQUEID" val="4426"/>
</p:tagLst>
</file>

<file path=ppt/tags/tag1274.xml><?xml version="1.0" encoding="utf-8"?>
<p:tagLst xmlns:a="http://schemas.openxmlformats.org/drawingml/2006/main" xmlns:r="http://schemas.openxmlformats.org/officeDocument/2006/relationships" xmlns:p="http://schemas.openxmlformats.org/presentationml/2006/main">
  <p:tag name="AS_UNIQUEID" val="4427"/>
</p:tagLst>
</file>

<file path=ppt/tags/tag1275.xml><?xml version="1.0" encoding="utf-8"?>
<p:tagLst xmlns:a="http://schemas.openxmlformats.org/drawingml/2006/main" xmlns:r="http://schemas.openxmlformats.org/officeDocument/2006/relationships" xmlns:p="http://schemas.openxmlformats.org/presentationml/2006/main">
  <p:tag name="AS_UNIQUEID" val="4428"/>
</p:tagLst>
</file>

<file path=ppt/tags/tag1276.xml><?xml version="1.0" encoding="utf-8"?>
<p:tagLst xmlns:a="http://schemas.openxmlformats.org/drawingml/2006/main" xmlns:r="http://schemas.openxmlformats.org/officeDocument/2006/relationships" xmlns:p="http://schemas.openxmlformats.org/presentationml/2006/main">
  <p:tag name="AS_UNIQUEID" val="4429"/>
</p:tagLst>
</file>

<file path=ppt/tags/tag1277.xml><?xml version="1.0" encoding="utf-8"?>
<p:tagLst xmlns:a="http://schemas.openxmlformats.org/drawingml/2006/main" xmlns:r="http://schemas.openxmlformats.org/officeDocument/2006/relationships" xmlns:p="http://schemas.openxmlformats.org/presentationml/2006/main">
  <p:tag name="AS_UNIQUEID" val="4383"/>
</p:tagLst>
</file>

<file path=ppt/tags/tag1278.xml><?xml version="1.0" encoding="utf-8"?>
<p:tagLst xmlns:a="http://schemas.openxmlformats.org/drawingml/2006/main" xmlns:r="http://schemas.openxmlformats.org/officeDocument/2006/relationships" xmlns:p="http://schemas.openxmlformats.org/presentationml/2006/main">
  <p:tag name="AS_UNIQUEID" val="4410"/>
</p:tagLst>
</file>

<file path=ppt/tags/tag1279.xml><?xml version="1.0" encoding="utf-8"?>
<p:tagLst xmlns:a="http://schemas.openxmlformats.org/drawingml/2006/main" xmlns:r="http://schemas.openxmlformats.org/officeDocument/2006/relationships" xmlns:p="http://schemas.openxmlformats.org/presentationml/2006/main">
  <p:tag name="AS_UNIQUEID" val="4413"/>
</p:tagLst>
</file>

<file path=ppt/tags/tag128.xml><?xml version="1.0" encoding="utf-8"?>
<p:tagLst xmlns:a="http://schemas.openxmlformats.org/drawingml/2006/main" xmlns:r="http://schemas.openxmlformats.org/officeDocument/2006/relationships" xmlns:p="http://schemas.openxmlformats.org/presentationml/2006/main">
  <p:tag name="AS_UNIQUEID" val="3017"/>
</p:tagLst>
</file>

<file path=ppt/tags/tag1280.xml><?xml version="1.0" encoding="utf-8"?>
<p:tagLst xmlns:a="http://schemas.openxmlformats.org/drawingml/2006/main" xmlns:r="http://schemas.openxmlformats.org/officeDocument/2006/relationships" xmlns:p="http://schemas.openxmlformats.org/presentationml/2006/main">
  <p:tag name="AS_UNIQUEID" val="4416"/>
</p:tagLst>
</file>

<file path=ppt/tags/tag1281.xml><?xml version="1.0" encoding="utf-8"?>
<p:tagLst xmlns:a="http://schemas.openxmlformats.org/drawingml/2006/main" xmlns:r="http://schemas.openxmlformats.org/officeDocument/2006/relationships" xmlns:p="http://schemas.openxmlformats.org/presentationml/2006/main">
  <p:tag name="AS_UNIQUEID" val="4419"/>
</p:tagLst>
</file>

<file path=ppt/tags/tag1282.xml><?xml version="1.0" encoding="utf-8"?>
<p:tagLst xmlns:a="http://schemas.openxmlformats.org/drawingml/2006/main" xmlns:r="http://schemas.openxmlformats.org/officeDocument/2006/relationships" xmlns:p="http://schemas.openxmlformats.org/presentationml/2006/main">
  <p:tag name="AS_UNIQUEID" val="4420"/>
</p:tagLst>
</file>

<file path=ppt/tags/tag1283.xml><?xml version="1.0" encoding="utf-8"?>
<p:tagLst xmlns:a="http://schemas.openxmlformats.org/drawingml/2006/main" xmlns:r="http://schemas.openxmlformats.org/officeDocument/2006/relationships" xmlns:p="http://schemas.openxmlformats.org/presentationml/2006/main">
  <p:tag name="AS_UNIQUEID" val="4421"/>
</p:tagLst>
</file>

<file path=ppt/tags/tag1284.xml><?xml version="1.0" encoding="utf-8"?>
<p:tagLst xmlns:a="http://schemas.openxmlformats.org/drawingml/2006/main" xmlns:r="http://schemas.openxmlformats.org/officeDocument/2006/relationships" xmlns:p="http://schemas.openxmlformats.org/presentationml/2006/main">
  <p:tag name="AS_UNIQUEID" val="4417"/>
</p:tagLst>
</file>

<file path=ppt/tags/tag1285.xml><?xml version="1.0" encoding="utf-8"?>
<p:tagLst xmlns:a="http://schemas.openxmlformats.org/drawingml/2006/main" xmlns:r="http://schemas.openxmlformats.org/officeDocument/2006/relationships" xmlns:p="http://schemas.openxmlformats.org/presentationml/2006/main">
  <p:tag name="AS_UNIQUEID" val="4418"/>
</p:tagLst>
</file>

<file path=ppt/tags/tag1286.xml><?xml version="1.0" encoding="utf-8"?>
<p:tagLst xmlns:a="http://schemas.openxmlformats.org/drawingml/2006/main" xmlns:r="http://schemas.openxmlformats.org/officeDocument/2006/relationships" xmlns:p="http://schemas.openxmlformats.org/presentationml/2006/main">
  <p:tag name="AS_UNIQUEID" val="4414"/>
</p:tagLst>
</file>

<file path=ppt/tags/tag1287.xml><?xml version="1.0" encoding="utf-8"?>
<p:tagLst xmlns:a="http://schemas.openxmlformats.org/drawingml/2006/main" xmlns:r="http://schemas.openxmlformats.org/officeDocument/2006/relationships" xmlns:p="http://schemas.openxmlformats.org/presentationml/2006/main">
  <p:tag name="AS_UNIQUEID" val="4415"/>
</p:tagLst>
</file>

<file path=ppt/tags/tag1288.xml><?xml version="1.0" encoding="utf-8"?>
<p:tagLst xmlns:a="http://schemas.openxmlformats.org/drawingml/2006/main" xmlns:r="http://schemas.openxmlformats.org/officeDocument/2006/relationships" xmlns:p="http://schemas.openxmlformats.org/presentationml/2006/main">
  <p:tag name="AS_UNIQUEID" val="4411"/>
</p:tagLst>
</file>

<file path=ppt/tags/tag1289.xml><?xml version="1.0" encoding="utf-8"?>
<p:tagLst xmlns:a="http://schemas.openxmlformats.org/drawingml/2006/main" xmlns:r="http://schemas.openxmlformats.org/officeDocument/2006/relationships" xmlns:p="http://schemas.openxmlformats.org/presentationml/2006/main">
  <p:tag name="AS_UNIQUEID" val="4412"/>
</p:tagLst>
</file>

<file path=ppt/tags/tag129.xml><?xml version="1.0" encoding="utf-8"?>
<p:tagLst xmlns:a="http://schemas.openxmlformats.org/drawingml/2006/main" xmlns:r="http://schemas.openxmlformats.org/officeDocument/2006/relationships" xmlns:p="http://schemas.openxmlformats.org/presentationml/2006/main">
  <p:tag name="AS_UNIQUEID" val="2998"/>
</p:tagLst>
</file>

<file path=ppt/tags/tag1290.xml><?xml version="1.0" encoding="utf-8"?>
<p:tagLst xmlns:a="http://schemas.openxmlformats.org/drawingml/2006/main" xmlns:r="http://schemas.openxmlformats.org/officeDocument/2006/relationships" xmlns:p="http://schemas.openxmlformats.org/presentationml/2006/main">
  <p:tag name="AS_UNIQUEID" val="4384"/>
</p:tagLst>
</file>

<file path=ppt/tags/tag1291.xml><?xml version="1.0" encoding="utf-8"?>
<p:tagLst xmlns:a="http://schemas.openxmlformats.org/drawingml/2006/main" xmlns:r="http://schemas.openxmlformats.org/officeDocument/2006/relationships" xmlns:p="http://schemas.openxmlformats.org/presentationml/2006/main">
  <p:tag name="AS_UNIQUEID" val="4385"/>
</p:tagLst>
</file>

<file path=ppt/tags/tag1292.xml><?xml version="1.0" encoding="utf-8"?>
<p:tagLst xmlns:a="http://schemas.openxmlformats.org/drawingml/2006/main" xmlns:r="http://schemas.openxmlformats.org/officeDocument/2006/relationships" xmlns:p="http://schemas.openxmlformats.org/presentationml/2006/main">
  <p:tag name="AS_UNIQUEID" val="4401"/>
</p:tagLst>
</file>

<file path=ppt/tags/tag1293.xml><?xml version="1.0" encoding="utf-8"?>
<p:tagLst xmlns:a="http://schemas.openxmlformats.org/drawingml/2006/main" xmlns:r="http://schemas.openxmlformats.org/officeDocument/2006/relationships" xmlns:p="http://schemas.openxmlformats.org/presentationml/2006/main">
  <p:tag name="AS_UNIQUEID" val="4402"/>
</p:tagLst>
</file>

<file path=ppt/tags/tag1294.xml><?xml version="1.0" encoding="utf-8"?>
<p:tagLst xmlns:a="http://schemas.openxmlformats.org/drawingml/2006/main" xmlns:r="http://schemas.openxmlformats.org/officeDocument/2006/relationships" xmlns:p="http://schemas.openxmlformats.org/presentationml/2006/main">
  <p:tag name="AS_UNIQUEID" val="4403"/>
</p:tagLst>
</file>

<file path=ppt/tags/tag1295.xml><?xml version="1.0" encoding="utf-8"?>
<p:tagLst xmlns:a="http://schemas.openxmlformats.org/drawingml/2006/main" xmlns:r="http://schemas.openxmlformats.org/officeDocument/2006/relationships" xmlns:p="http://schemas.openxmlformats.org/presentationml/2006/main">
  <p:tag name="AS_UNIQUEID" val="4404"/>
</p:tagLst>
</file>

<file path=ppt/tags/tag1296.xml><?xml version="1.0" encoding="utf-8"?>
<p:tagLst xmlns:a="http://schemas.openxmlformats.org/drawingml/2006/main" xmlns:r="http://schemas.openxmlformats.org/officeDocument/2006/relationships" xmlns:p="http://schemas.openxmlformats.org/presentationml/2006/main">
  <p:tag name="AS_UNIQUEID" val="4405"/>
</p:tagLst>
</file>

<file path=ppt/tags/tag1297.xml><?xml version="1.0" encoding="utf-8"?>
<p:tagLst xmlns:a="http://schemas.openxmlformats.org/drawingml/2006/main" xmlns:r="http://schemas.openxmlformats.org/officeDocument/2006/relationships" xmlns:p="http://schemas.openxmlformats.org/presentationml/2006/main">
  <p:tag name="AS_UNIQUEID" val="4406"/>
</p:tagLst>
</file>

<file path=ppt/tags/tag1298.xml><?xml version="1.0" encoding="utf-8"?>
<p:tagLst xmlns:a="http://schemas.openxmlformats.org/drawingml/2006/main" xmlns:r="http://schemas.openxmlformats.org/officeDocument/2006/relationships" xmlns:p="http://schemas.openxmlformats.org/presentationml/2006/main">
  <p:tag name="AS_UNIQUEID" val="4407"/>
</p:tagLst>
</file>

<file path=ppt/tags/tag1299.xml><?xml version="1.0" encoding="utf-8"?>
<p:tagLst xmlns:a="http://schemas.openxmlformats.org/drawingml/2006/main" xmlns:r="http://schemas.openxmlformats.org/officeDocument/2006/relationships" xmlns:p="http://schemas.openxmlformats.org/presentationml/2006/main">
  <p:tag name="AS_UNIQUEID" val="4408"/>
</p:tagLst>
</file>

<file path=ppt/tags/tag13.xml><?xml version="1.0" encoding="utf-8"?>
<p:tagLst xmlns:a="http://schemas.openxmlformats.org/drawingml/2006/main" xmlns:r="http://schemas.openxmlformats.org/officeDocument/2006/relationships" xmlns:p="http://schemas.openxmlformats.org/presentationml/2006/main">
  <p:tag name="AS_UNIQUEID" val="3059"/>
</p:tagLst>
</file>

<file path=ppt/tags/tag130.xml><?xml version="1.0" encoding="utf-8"?>
<p:tagLst xmlns:a="http://schemas.openxmlformats.org/drawingml/2006/main" xmlns:r="http://schemas.openxmlformats.org/officeDocument/2006/relationships" xmlns:p="http://schemas.openxmlformats.org/presentationml/2006/main">
  <p:tag name="AS_UNIQUEID" val="3011"/>
</p:tagLst>
</file>

<file path=ppt/tags/tag1300.xml><?xml version="1.0" encoding="utf-8"?>
<p:tagLst xmlns:a="http://schemas.openxmlformats.org/drawingml/2006/main" xmlns:r="http://schemas.openxmlformats.org/officeDocument/2006/relationships" xmlns:p="http://schemas.openxmlformats.org/presentationml/2006/main">
  <p:tag name="AS_UNIQUEID" val="4409"/>
</p:tagLst>
</file>

<file path=ppt/tags/tag1301.xml><?xml version="1.0" encoding="utf-8"?>
<p:tagLst xmlns:a="http://schemas.openxmlformats.org/drawingml/2006/main" xmlns:r="http://schemas.openxmlformats.org/officeDocument/2006/relationships" xmlns:p="http://schemas.openxmlformats.org/presentationml/2006/main">
  <p:tag name="AS_UNIQUEID" val="4386"/>
</p:tagLst>
</file>

<file path=ppt/tags/tag1302.xml><?xml version="1.0" encoding="utf-8"?>
<p:tagLst xmlns:a="http://schemas.openxmlformats.org/drawingml/2006/main" xmlns:r="http://schemas.openxmlformats.org/officeDocument/2006/relationships" xmlns:p="http://schemas.openxmlformats.org/presentationml/2006/main">
  <p:tag name="AS_UNIQUEID" val="4391"/>
</p:tagLst>
</file>

<file path=ppt/tags/tag1303.xml><?xml version="1.0" encoding="utf-8"?>
<p:tagLst xmlns:a="http://schemas.openxmlformats.org/drawingml/2006/main" xmlns:r="http://schemas.openxmlformats.org/officeDocument/2006/relationships" xmlns:p="http://schemas.openxmlformats.org/presentationml/2006/main">
  <p:tag name="AS_UNIQUEID" val="4392"/>
</p:tagLst>
</file>

<file path=ppt/tags/tag1304.xml><?xml version="1.0" encoding="utf-8"?>
<p:tagLst xmlns:a="http://schemas.openxmlformats.org/drawingml/2006/main" xmlns:r="http://schemas.openxmlformats.org/officeDocument/2006/relationships" xmlns:p="http://schemas.openxmlformats.org/presentationml/2006/main">
  <p:tag name="AS_UNIQUEID" val="4393"/>
</p:tagLst>
</file>

<file path=ppt/tags/tag1305.xml><?xml version="1.0" encoding="utf-8"?>
<p:tagLst xmlns:a="http://schemas.openxmlformats.org/drawingml/2006/main" xmlns:r="http://schemas.openxmlformats.org/officeDocument/2006/relationships" xmlns:p="http://schemas.openxmlformats.org/presentationml/2006/main">
  <p:tag name="AS_UNIQUEID" val="4394"/>
</p:tagLst>
</file>

<file path=ppt/tags/tag1306.xml><?xml version="1.0" encoding="utf-8"?>
<p:tagLst xmlns:a="http://schemas.openxmlformats.org/drawingml/2006/main" xmlns:r="http://schemas.openxmlformats.org/officeDocument/2006/relationships" xmlns:p="http://schemas.openxmlformats.org/presentationml/2006/main">
  <p:tag name="AS_UNIQUEID" val="4395"/>
</p:tagLst>
</file>

<file path=ppt/tags/tag1307.xml><?xml version="1.0" encoding="utf-8"?>
<p:tagLst xmlns:a="http://schemas.openxmlformats.org/drawingml/2006/main" xmlns:r="http://schemas.openxmlformats.org/officeDocument/2006/relationships" xmlns:p="http://schemas.openxmlformats.org/presentationml/2006/main">
  <p:tag name="AS_UNIQUEID" val="4396"/>
</p:tagLst>
</file>

<file path=ppt/tags/tag1308.xml><?xml version="1.0" encoding="utf-8"?>
<p:tagLst xmlns:a="http://schemas.openxmlformats.org/drawingml/2006/main" xmlns:r="http://schemas.openxmlformats.org/officeDocument/2006/relationships" xmlns:p="http://schemas.openxmlformats.org/presentationml/2006/main">
  <p:tag name="AS_UNIQUEID" val="4397"/>
</p:tagLst>
</file>

<file path=ppt/tags/tag1309.xml><?xml version="1.0" encoding="utf-8"?>
<p:tagLst xmlns:a="http://schemas.openxmlformats.org/drawingml/2006/main" xmlns:r="http://schemas.openxmlformats.org/officeDocument/2006/relationships" xmlns:p="http://schemas.openxmlformats.org/presentationml/2006/main">
  <p:tag name="AS_UNIQUEID" val="4398"/>
</p:tagLst>
</file>

<file path=ppt/tags/tag131.xml><?xml version="1.0" encoding="utf-8"?>
<p:tagLst xmlns:a="http://schemas.openxmlformats.org/drawingml/2006/main" xmlns:r="http://schemas.openxmlformats.org/officeDocument/2006/relationships" xmlns:p="http://schemas.openxmlformats.org/presentationml/2006/main">
  <p:tag name="AS_UNIQUEID" val="2999"/>
</p:tagLst>
</file>

<file path=ppt/tags/tag1310.xml><?xml version="1.0" encoding="utf-8"?>
<p:tagLst xmlns:a="http://schemas.openxmlformats.org/drawingml/2006/main" xmlns:r="http://schemas.openxmlformats.org/officeDocument/2006/relationships" xmlns:p="http://schemas.openxmlformats.org/presentationml/2006/main">
  <p:tag name="AS_UNIQUEID" val="4399"/>
</p:tagLst>
</file>

<file path=ppt/tags/tag1311.xml><?xml version="1.0" encoding="utf-8"?>
<p:tagLst xmlns:a="http://schemas.openxmlformats.org/drawingml/2006/main" xmlns:r="http://schemas.openxmlformats.org/officeDocument/2006/relationships" xmlns:p="http://schemas.openxmlformats.org/presentationml/2006/main">
  <p:tag name="AS_UNIQUEID" val="4400"/>
</p:tagLst>
</file>

<file path=ppt/tags/tag1312.xml><?xml version="1.0" encoding="utf-8"?>
<p:tagLst xmlns:a="http://schemas.openxmlformats.org/drawingml/2006/main" xmlns:r="http://schemas.openxmlformats.org/officeDocument/2006/relationships" xmlns:p="http://schemas.openxmlformats.org/presentationml/2006/main">
  <p:tag name="AS_UNIQUEID" val="4387"/>
</p:tagLst>
</file>

<file path=ppt/tags/tag1313.xml><?xml version="1.0" encoding="utf-8"?>
<p:tagLst xmlns:a="http://schemas.openxmlformats.org/drawingml/2006/main" xmlns:r="http://schemas.openxmlformats.org/officeDocument/2006/relationships" xmlns:p="http://schemas.openxmlformats.org/presentationml/2006/main">
  <p:tag name="AS_UNIQUEID" val="4388"/>
</p:tagLst>
</file>

<file path=ppt/tags/tag1314.xml><?xml version="1.0" encoding="utf-8"?>
<p:tagLst xmlns:a="http://schemas.openxmlformats.org/drawingml/2006/main" xmlns:r="http://schemas.openxmlformats.org/officeDocument/2006/relationships" xmlns:p="http://schemas.openxmlformats.org/presentationml/2006/main">
  <p:tag name="AS_UNIQUEID" val="4389"/>
</p:tagLst>
</file>

<file path=ppt/tags/tag1315.xml><?xml version="1.0" encoding="utf-8"?>
<p:tagLst xmlns:a="http://schemas.openxmlformats.org/drawingml/2006/main" xmlns:r="http://schemas.openxmlformats.org/officeDocument/2006/relationships" xmlns:p="http://schemas.openxmlformats.org/presentationml/2006/main">
  <p:tag name="AS_UNIQUEID" val="4390"/>
</p:tagLst>
</file>

<file path=ppt/tags/tag1316.xml><?xml version="1.0" encoding="utf-8"?>
<p:tagLst xmlns:a="http://schemas.openxmlformats.org/drawingml/2006/main" xmlns:r="http://schemas.openxmlformats.org/officeDocument/2006/relationships" xmlns:p="http://schemas.openxmlformats.org/presentationml/2006/main">
  <p:tag name="AS_UNIQUEID" val="4340"/>
</p:tagLst>
</file>

<file path=ppt/tags/tag1317.xml><?xml version="1.0" encoding="utf-8"?>
<p:tagLst xmlns:a="http://schemas.openxmlformats.org/drawingml/2006/main" xmlns:r="http://schemas.openxmlformats.org/officeDocument/2006/relationships" xmlns:p="http://schemas.openxmlformats.org/presentationml/2006/main">
  <p:tag name="AS_UNIQUEID" val="4377"/>
</p:tagLst>
</file>

<file path=ppt/tags/tag1318.xml><?xml version="1.0" encoding="utf-8"?>
<p:tagLst xmlns:a="http://schemas.openxmlformats.org/drawingml/2006/main" xmlns:r="http://schemas.openxmlformats.org/officeDocument/2006/relationships" xmlns:p="http://schemas.openxmlformats.org/presentationml/2006/main">
  <p:tag name="AS_UNIQUEID" val="4378"/>
</p:tagLst>
</file>

<file path=ppt/tags/tag1319.xml><?xml version="1.0" encoding="utf-8"?>
<p:tagLst xmlns:a="http://schemas.openxmlformats.org/drawingml/2006/main" xmlns:r="http://schemas.openxmlformats.org/officeDocument/2006/relationships" xmlns:p="http://schemas.openxmlformats.org/presentationml/2006/main">
  <p:tag name="AS_UNIQUEID" val="4379"/>
</p:tagLst>
</file>

<file path=ppt/tags/tag132.xml><?xml version="1.0" encoding="utf-8"?>
<p:tagLst xmlns:a="http://schemas.openxmlformats.org/drawingml/2006/main" xmlns:r="http://schemas.openxmlformats.org/officeDocument/2006/relationships" xmlns:p="http://schemas.openxmlformats.org/presentationml/2006/main">
  <p:tag name="AS_UNIQUEID" val="3002"/>
</p:tagLst>
</file>

<file path=ppt/tags/tag1320.xml><?xml version="1.0" encoding="utf-8"?>
<p:tagLst xmlns:a="http://schemas.openxmlformats.org/drawingml/2006/main" xmlns:r="http://schemas.openxmlformats.org/officeDocument/2006/relationships" xmlns:p="http://schemas.openxmlformats.org/presentationml/2006/main">
  <p:tag name="AS_UNIQUEID" val="4341"/>
</p:tagLst>
</file>

<file path=ppt/tags/tag1321.xml><?xml version="1.0" encoding="utf-8"?>
<p:tagLst xmlns:a="http://schemas.openxmlformats.org/drawingml/2006/main" xmlns:r="http://schemas.openxmlformats.org/officeDocument/2006/relationships" xmlns:p="http://schemas.openxmlformats.org/presentationml/2006/main">
  <p:tag name="AS_UNIQUEID" val="4368"/>
</p:tagLst>
</file>

<file path=ppt/tags/tag1322.xml><?xml version="1.0" encoding="utf-8"?>
<p:tagLst xmlns:a="http://schemas.openxmlformats.org/drawingml/2006/main" xmlns:r="http://schemas.openxmlformats.org/officeDocument/2006/relationships" xmlns:p="http://schemas.openxmlformats.org/presentationml/2006/main">
  <p:tag name="AS_UNIQUEID" val="4371"/>
</p:tagLst>
</file>

<file path=ppt/tags/tag1323.xml><?xml version="1.0" encoding="utf-8"?>
<p:tagLst xmlns:a="http://schemas.openxmlformats.org/drawingml/2006/main" xmlns:r="http://schemas.openxmlformats.org/officeDocument/2006/relationships" xmlns:p="http://schemas.openxmlformats.org/presentationml/2006/main">
  <p:tag name="AS_UNIQUEID" val="4374"/>
</p:tagLst>
</file>

<file path=ppt/tags/tag1324.xml><?xml version="1.0" encoding="utf-8"?>
<p:tagLst xmlns:a="http://schemas.openxmlformats.org/drawingml/2006/main" xmlns:r="http://schemas.openxmlformats.org/officeDocument/2006/relationships" xmlns:p="http://schemas.openxmlformats.org/presentationml/2006/main">
  <p:tag name="AS_UNIQUEID" val="4375"/>
</p:tagLst>
</file>

<file path=ppt/tags/tag1325.xml><?xml version="1.0" encoding="utf-8"?>
<p:tagLst xmlns:a="http://schemas.openxmlformats.org/drawingml/2006/main" xmlns:r="http://schemas.openxmlformats.org/officeDocument/2006/relationships" xmlns:p="http://schemas.openxmlformats.org/presentationml/2006/main">
  <p:tag name="AS_UNIQUEID" val="4376"/>
</p:tagLst>
</file>

<file path=ppt/tags/tag1326.xml><?xml version="1.0" encoding="utf-8"?>
<p:tagLst xmlns:a="http://schemas.openxmlformats.org/drawingml/2006/main" xmlns:r="http://schemas.openxmlformats.org/officeDocument/2006/relationships" xmlns:p="http://schemas.openxmlformats.org/presentationml/2006/main">
  <p:tag name="AS_UNIQUEID" val="4372"/>
</p:tagLst>
</file>

<file path=ppt/tags/tag1327.xml><?xml version="1.0" encoding="utf-8"?>
<p:tagLst xmlns:a="http://schemas.openxmlformats.org/drawingml/2006/main" xmlns:r="http://schemas.openxmlformats.org/officeDocument/2006/relationships" xmlns:p="http://schemas.openxmlformats.org/presentationml/2006/main">
  <p:tag name="AS_UNIQUEID" val="4373"/>
</p:tagLst>
</file>

<file path=ppt/tags/tag1328.xml><?xml version="1.0" encoding="utf-8"?>
<p:tagLst xmlns:a="http://schemas.openxmlformats.org/drawingml/2006/main" xmlns:r="http://schemas.openxmlformats.org/officeDocument/2006/relationships" xmlns:p="http://schemas.openxmlformats.org/presentationml/2006/main">
  <p:tag name="AS_UNIQUEID" val="4369"/>
</p:tagLst>
</file>

<file path=ppt/tags/tag1329.xml><?xml version="1.0" encoding="utf-8"?>
<p:tagLst xmlns:a="http://schemas.openxmlformats.org/drawingml/2006/main" xmlns:r="http://schemas.openxmlformats.org/officeDocument/2006/relationships" xmlns:p="http://schemas.openxmlformats.org/presentationml/2006/main">
  <p:tag name="AS_UNIQUEID" val="4370"/>
</p:tagLst>
</file>

<file path=ppt/tags/tag133.xml><?xml version="1.0" encoding="utf-8"?>
<p:tagLst xmlns:a="http://schemas.openxmlformats.org/drawingml/2006/main" xmlns:r="http://schemas.openxmlformats.org/officeDocument/2006/relationships" xmlns:p="http://schemas.openxmlformats.org/presentationml/2006/main">
  <p:tag name="AS_UNIQUEID" val="3005"/>
</p:tagLst>
</file>

<file path=ppt/tags/tag1330.xml><?xml version="1.0" encoding="utf-8"?>
<p:tagLst xmlns:a="http://schemas.openxmlformats.org/drawingml/2006/main" xmlns:r="http://schemas.openxmlformats.org/officeDocument/2006/relationships" xmlns:p="http://schemas.openxmlformats.org/presentationml/2006/main">
  <p:tag name="AS_UNIQUEID" val="4342"/>
</p:tagLst>
</file>

<file path=ppt/tags/tag1331.xml><?xml version="1.0" encoding="utf-8"?>
<p:tagLst xmlns:a="http://schemas.openxmlformats.org/drawingml/2006/main" xmlns:r="http://schemas.openxmlformats.org/officeDocument/2006/relationships" xmlns:p="http://schemas.openxmlformats.org/presentationml/2006/main">
  <p:tag name="AS_UNIQUEID" val="4343"/>
</p:tagLst>
</file>

<file path=ppt/tags/tag1332.xml><?xml version="1.0" encoding="utf-8"?>
<p:tagLst xmlns:a="http://schemas.openxmlformats.org/drawingml/2006/main" xmlns:r="http://schemas.openxmlformats.org/officeDocument/2006/relationships" xmlns:p="http://schemas.openxmlformats.org/presentationml/2006/main">
  <p:tag name="AS_UNIQUEID" val="4359"/>
</p:tagLst>
</file>

<file path=ppt/tags/tag1333.xml><?xml version="1.0" encoding="utf-8"?>
<p:tagLst xmlns:a="http://schemas.openxmlformats.org/drawingml/2006/main" xmlns:r="http://schemas.openxmlformats.org/officeDocument/2006/relationships" xmlns:p="http://schemas.openxmlformats.org/presentationml/2006/main">
  <p:tag name="AS_UNIQUEID" val="4360"/>
</p:tagLst>
</file>

<file path=ppt/tags/tag1334.xml><?xml version="1.0" encoding="utf-8"?>
<p:tagLst xmlns:a="http://schemas.openxmlformats.org/drawingml/2006/main" xmlns:r="http://schemas.openxmlformats.org/officeDocument/2006/relationships" xmlns:p="http://schemas.openxmlformats.org/presentationml/2006/main">
  <p:tag name="AS_UNIQUEID" val="4361"/>
</p:tagLst>
</file>

<file path=ppt/tags/tag1335.xml><?xml version="1.0" encoding="utf-8"?>
<p:tagLst xmlns:a="http://schemas.openxmlformats.org/drawingml/2006/main" xmlns:r="http://schemas.openxmlformats.org/officeDocument/2006/relationships" xmlns:p="http://schemas.openxmlformats.org/presentationml/2006/main">
  <p:tag name="AS_UNIQUEID" val="4362"/>
</p:tagLst>
</file>

<file path=ppt/tags/tag1336.xml><?xml version="1.0" encoding="utf-8"?>
<p:tagLst xmlns:a="http://schemas.openxmlformats.org/drawingml/2006/main" xmlns:r="http://schemas.openxmlformats.org/officeDocument/2006/relationships" xmlns:p="http://schemas.openxmlformats.org/presentationml/2006/main">
  <p:tag name="AS_UNIQUEID" val="4363"/>
</p:tagLst>
</file>

<file path=ppt/tags/tag1337.xml><?xml version="1.0" encoding="utf-8"?>
<p:tagLst xmlns:a="http://schemas.openxmlformats.org/drawingml/2006/main" xmlns:r="http://schemas.openxmlformats.org/officeDocument/2006/relationships" xmlns:p="http://schemas.openxmlformats.org/presentationml/2006/main">
  <p:tag name="AS_UNIQUEID" val="4364"/>
</p:tagLst>
</file>

<file path=ppt/tags/tag1338.xml><?xml version="1.0" encoding="utf-8"?>
<p:tagLst xmlns:a="http://schemas.openxmlformats.org/drawingml/2006/main" xmlns:r="http://schemas.openxmlformats.org/officeDocument/2006/relationships" xmlns:p="http://schemas.openxmlformats.org/presentationml/2006/main">
  <p:tag name="AS_UNIQUEID" val="4365"/>
</p:tagLst>
</file>

<file path=ppt/tags/tag1339.xml><?xml version="1.0" encoding="utf-8"?>
<p:tagLst xmlns:a="http://schemas.openxmlformats.org/drawingml/2006/main" xmlns:r="http://schemas.openxmlformats.org/officeDocument/2006/relationships" xmlns:p="http://schemas.openxmlformats.org/presentationml/2006/main">
  <p:tag name="AS_UNIQUEID" val="4366"/>
</p:tagLst>
</file>

<file path=ppt/tags/tag134.xml><?xml version="1.0" encoding="utf-8"?>
<p:tagLst xmlns:a="http://schemas.openxmlformats.org/drawingml/2006/main" xmlns:r="http://schemas.openxmlformats.org/officeDocument/2006/relationships" xmlns:p="http://schemas.openxmlformats.org/presentationml/2006/main">
  <p:tag name="AS_UNIQUEID" val="3008"/>
</p:tagLst>
</file>

<file path=ppt/tags/tag1340.xml><?xml version="1.0" encoding="utf-8"?>
<p:tagLst xmlns:a="http://schemas.openxmlformats.org/drawingml/2006/main" xmlns:r="http://schemas.openxmlformats.org/officeDocument/2006/relationships" xmlns:p="http://schemas.openxmlformats.org/presentationml/2006/main">
  <p:tag name="AS_UNIQUEID" val="4367"/>
</p:tagLst>
</file>

<file path=ppt/tags/tag1341.xml><?xml version="1.0" encoding="utf-8"?>
<p:tagLst xmlns:a="http://schemas.openxmlformats.org/drawingml/2006/main" xmlns:r="http://schemas.openxmlformats.org/officeDocument/2006/relationships" xmlns:p="http://schemas.openxmlformats.org/presentationml/2006/main">
  <p:tag name="AS_UNIQUEID" val="4344"/>
</p:tagLst>
</file>

<file path=ppt/tags/tag1342.xml><?xml version="1.0" encoding="utf-8"?>
<p:tagLst xmlns:a="http://schemas.openxmlformats.org/drawingml/2006/main" xmlns:r="http://schemas.openxmlformats.org/officeDocument/2006/relationships" xmlns:p="http://schemas.openxmlformats.org/presentationml/2006/main">
  <p:tag name="AS_UNIQUEID" val="4349"/>
</p:tagLst>
</file>

<file path=ppt/tags/tag1343.xml><?xml version="1.0" encoding="utf-8"?>
<p:tagLst xmlns:a="http://schemas.openxmlformats.org/drawingml/2006/main" xmlns:r="http://schemas.openxmlformats.org/officeDocument/2006/relationships" xmlns:p="http://schemas.openxmlformats.org/presentationml/2006/main">
  <p:tag name="AS_UNIQUEID" val="4350"/>
</p:tagLst>
</file>

<file path=ppt/tags/tag1344.xml><?xml version="1.0" encoding="utf-8"?>
<p:tagLst xmlns:a="http://schemas.openxmlformats.org/drawingml/2006/main" xmlns:r="http://schemas.openxmlformats.org/officeDocument/2006/relationships" xmlns:p="http://schemas.openxmlformats.org/presentationml/2006/main">
  <p:tag name="AS_UNIQUEID" val="4351"/>
</p:tagLst>
</file>

<file path=ppt/tags/tag1345.xml><?xml version="1.0" encoding="utf-8"?>
<p:tagLst xmlns:a="http://schemas.openxmlformats.org/drawingml/2006/main" xmlns:r="http://schemas.openxmlformats.org/officeDocument/2006/relationships" xmlns:p="http://schemas.openxmlformats.org/presentationml/2006/main">
  <p:tag name="AS_UNIQUEID" val="4352"/>
</p:tagLst>
</file>

<file path=ppt/tags/tag1346.xml><?xml version="1.0" encoding="utf-8"?>
<p:tagLst xmlns:a="http://schemas.openxmlformats.org/drawingml/2006/main" xmlns:r="http://schemas.openxmlformats.org/officeDocument/2006/relationships" xmlns:p="http://schemas.openxmlformats.org/presentationml/2006/main">
  <p:tag name="AS_UNIQUEID" val="4353"/>
</p:tagLst>
</file>

<file path=ppt/tags/tag1347.xml><?xml version="1.0" encoding="utf-8"?>
<p:tagLst xmlns:a="http://schemas.openxmlformats.org/drawingml/2006/main" xmlns:r="http://schemas.openxmlformats.org/officeDocument/2006/relationships" xmlns:p="http://schemas.openxmlformats.org/presentationml/2006/main">
  <p:tag name="AS_UNIQUEID" val="4354"/>
</p:tagLst>
</file>

<file path=ppt/tags/tag1348.xml><?xml version="1.0" encoding="utf-8"?>
<p:tagLst xmlns:a="http://schemas.openxmlformats.org/drawingml/2006/main" xmlns:r="http://schemas.openxmlformats.org/officeDocument/2006/relationships" xmlns:p="http://schemas.openxmlformats.org/presentationml/2006/main">
  <p:tag name="AS_UNIQUEID" val="4355"/>
</p:tagLst>
</file>

<file path=ppt/tags/tag1349.xml><?xml version="1.0" encoding="utf-8"?>
<p:tagLst xmlns:a="http://schemas.openxmlformats.org/drawingml/2006/main" xmlns:r="http://schemas.openxmlformats.org/officeDocument/2006/relationships" xmlns:p="http://schemas.openxmlformats.org/presentationml/2006/main">
  <p:tag name="AS_UNIQUEID" val="4356"/>
</p:tagLst>
</file>

<file path=ppt/tags/tag135.xml><?xml version="1.0" encoding="utf-8"?>
<p:tagLst xmlns:a="http://schemas.openxmlformats.org/drawingml/2006/main" xmlns:r="http://schemas.openxmlformats.org/officeDocument/2006/relationships" xmlns:p="http://schemas.openxmlformats.org/presentationml/2006/main">
  <p:tag name="AS_UNIQUEID" val="3009"/>
</p:tagLst>
</file>

<file path=ppt/tags/tag1350.xml><?xml version="1.0" encoding="utf-8"?>
<p:tagLst xmlns:a="http://schemas.openxmlformats.org/drawingml/2006/main" xmlns:r="http://schemas.openxmlformats.org/officeDocument/2006/relationships" xmlns:p="http://schemas.openxmlformats.org/presentationml/2006/main">
  <p:tag name="AS_UNIQUEID" val="4357"/>
</p:tagLst>
</file>

<file path=ppt/tags/tag1351.xml><?xml version="1.0" encoding="utf-8"?>
<p:tagLst xmlns:a="http://schemas.openxmlformats.org/drawingml/2006/main" xmlns:r="http://schemas.openxmlformats.org/officeDocument/2006/relationships" xmlns:p="http://schemas.openxmlformats.org/presentationml/2006/main">
  <p:tag name="AS_UNIQUEID" val="4358"/>
</p:tagLst>
</file>

<file path=ppt/tags/tag1352.xml><?xml version="1.0" encoding="utf-8"?>
<p:tagLst xmlns:a="http://schemas.openxmlformats.org/drawingml/2006/main" xmlns:r="http://schemas.openxmlformats.org/officeDocument/2006/relationships" xmlns:p="http://schemas.openxmlformats.org/presentationml/2006/main">
  <p:tag name="AS_UNIQUEID" val="4345"/>
</p:tagLst>
</file>

<file path=ppt/tags/tag1353.xml><?xml version="1.0" encoding="utf-8"?>
<p:tagLst xmlns:a="http://schemas.openxmlformats.org/drawingml/2006/main" xmlns:r="http://schemas.openxmlformats.org/officeDocument/2006/relationships" xmlns:p="http://schemas.openxmlformats.org/presentationml/2006/main">
  <p:tag name="AS_UNIQUEID" val="4346"/>
</p:tagLst>
</file>

<file path=ppt/tags/tag1354.xml><?xml version="1.0" encoding="utf-8"?>
<p:tagLst xmlns:a="http://schemas.openxmlformats.org/drawingml/2006/main" xmlns:r="http://schemas.openxmlformats.org/officeDocument/2006/relationships" xmlns:p="http://schemas.openxmlformats.org/presentationml/2006/main">
  <p:tag name="AS_UNIQUEID" val="4347"/>
</p:tagLst>
</file>

<file path=ppt/tags/tag1355.xml><?xml version="1.0" encoding="utf-8"?>
<p:tagLst xmlns:a="http://schemas.openxmlformats.org/drawingml/2006/main" xmlns:r="http://schemas.openxmlformats.org/officeDocument/2006/relationships" xmlns:p="http://schemas.openxmlformats.org/presentationml/2006/main">
  <p:tag name="AS_UNIQUEID" val="4348"/>
</p:tagLst>
</file>

<file path=ppt/tags/tag1356.xml><?xml version="1.0" encoding="utf-8"?>
<p:tagLst xmlns:a="http://schemas.openxmlformats.org/drawingml/2006/main" xmlns:r="http://schemas.openxmlformats.org/officeDocument/2006/relationships" xmlns:p="http://schemas.openxmlformats.org/presentationml/2006/main">
  <p:tag name="AS_UNIQUEID" val="4493"/>
</p:tagLst>
</file>

<file path=ppt/tags/tag1357.xml><?xml version="1.0" encoding="utf-8"?>
<p:tagLst xmlns:a="http://schemas.openxmlformats.org/drawingml/2006/main" xmlns:r="http://schemas.openxmlformats.org/officeDocument/2006/relationships" xmlns:p="http://schemas.openxmlformats.org/presentationml/2006/main">
  <p:tag name="AS_UNIQUEID" val="4494"/>
</p:tagLst>
</file>

<file path=ppt/tags/tag1358.xml><?xml version="1.0" encoding="utf-8"?>
<p:tagLst xmlns:a="http://schemas.openxmlformats.org/drawingml/2006/main" xmlns:r="http://schemas.openxmlformats.org/officeDocument/2006/relationships" xmlns:p="http://schemas.openxmlformats.org/presentationml/2006/main">
  <p:tag name="AS_UNIQUEID" val="4495"/>
</p:tagLst>
</file>

<file path=ppt/tags/tag1359.xml><?xml version="1.0" encoding="utf-8"?>
<p:tagLst xmlns:a="http://schemas.openxmlformats.org/drawingml/2006/main" xmlns:r="http://schemas.openxmlformats.org/officeDocument/2006/relationships" xmlns:p="http://schemas.openxmlformats.org/presentationml/2006/main">
  <p:tag name="AS_UNIQUEID" val="4496"/>
</p:tagLst>
</file>

<file path=ppt/tags/tag136.xml><?xml version="1.0" encoding="utf-8"?>
<p:tagLst xmlns:a="http://schemas.openxmlformats.org/drawingml/2006/main" xmlns:r="http://schemas.openxmlformats.org/officeDocument/2006/relationships" xmlns:p="http://schemas.openxmlformats.org/presentationml/2006/main">
  <p:tag name="AS_UNIQUEID" val="3010"/>
</p:tagLst>
</file>

<file path=ppt/tags/tag1360.xml><?xml version="1.0" encoding="utf-8"?>
<p:tagLst xmlns:a="http://schemas.openxmlformats.org/drawingml/2006/main" xmlns:r="http://schemas.openxmlformats.org/officeDocument/2006/relationships" xmlns:p="http://schemas.openxmlformats.org/presentationml/2006/main">
  <p:tag name="AS_UNIQUEID" val="4497"/>
</p:tagLst>
</file>

<file path=ppt/tags/tag1361.xml><?xml version="1.0" encoding="utf-8"?>
<p:tagLst xmlns:a="http://schemas.openxmlformats.org/drawingml/2006/main" xmlns:r="http://schemas.openxmlformats.org/officeDocument/2006/relationships" xmlns:p="http://schemas.openxmlformats.org/presentationml/2006/main">
  <p:tag name="AS_UNIQUEID" val="4498"/>
</p:tagLst>
</file>

<file path=ppt/tags/tag1362.xml><?xml version="1.0" encoding="utf-8"?>
<p:tagLst xmlns:a="http://schemas.openxmlformats.org/drawingml/2006/main" xmlns:r="http://schemas.openxmlformats.org/officeDocument/2006/relationships" xmlns:p="http://schemas.openxmlformats.org/presentationml/2006/main">
  <p:tag name="AS_UNIQUEID" val="4499"/>
</p:tagLst>
</file>

<file path=ppt/tags/tag1363.xml><?xml version="1.0" encoding="utf-8"?>
<p:tagLst xmlns:a="http://schemas.openxmlformats.org/drawingml/2006/main" xmlns:r="http://schemas.openxmlformats.org/officeDocument/2006/relationships" xmlns:p="http://schemas.openxmlformats.org/presentationml/2006/main">
  <p:tag name="AS_UNIQUEID" val="4515"/>
</p:tagLst>
</file>

<file path=ppt/tags/tag1364.xml><?xml version="1.0" encoding="utf-8"?>
<p:tagLst xmlns:a="http://schemas.openxmlformats.org/drawingml/2006/main" xmlns:r="http://schemas.openxmlformats.org/officeDocument/2006/relationships" xmlns:p="http://schemas.openxmlformats.org/presentationml/2006/main">
  <p:tag name="AS_UNIQUEID" val="4533"/>
</p:tagLst>
</file>

<file path=ppt/tags/tag1365.xml><?xml version="1.0" encoding="utf-8"?>
<p:tagLst xmlns:a="http://schemas.openxmlformats.org/drawingml/2006/main" xmlns:r="http://schemas.openxmlformats.org/officeDocument/2006/relationships" xmlns:p="http://schemas.openxmlformats.org/presentationml/2006/main">
  <p:tag name="AS_UNIQUEID" val="4551"/>
</p:tagLst>
</file>

<file path=ppt/tags/tag1366.xml><?xml version="1.0" encoding="utf-8"?>
<p:tagLst xmlns:a="http://schemas.openxmlformats.org/drawingml/2006/main" xmlns:r="http://schemas.openxmlformats.org/officeDocument/2006/relationships" xmlns:p="http://schemas.openxmlformats.org/presentationml/2006/main">
  <p:tag name="AS_UNIQUEID" val="4567"/>
</p:tagLst>
</file>

<file path=ppt/tags/tag1367.xml><?xml version="1.0" encoding="utf-8"?>
<p:tagLst xmlns:a="http://schemas.openxmlformats.org/drawingml/2006/main" xmlns:r="http://schemas.openxmlformats.org/officeDocument/2006/relationships" xmlns:p="http://schemas.openxmlformats.org/presentationml/2006/main">
  <p:tag name="AS_UNIQUEID" val="4573"/>
</p:tagLst>
</file>

<file path=ppt/tags/tag1368.xml><?xml version="1.0" encoding="utf-8"?>
<p:tagLst xmlns:a="http://schemas.openxmlformats.org/drawingml/2006/main" xmlns:r="http://schemas.openxmlformats.org/officeDocument/2006/relationships" xmlns:p="http://schemas.openxmlformats.org/presentationml/2006/main">
  <p:tag name="AS_UNIQUEID" val="4579"/>
</p:tagLst>
</file>

<file path=ppt/tags/tag1369.xml><?xml version="1.0" encoding="utf-8"?>
<p:tagLst xmlns:a="http://schemas.openxmlformats.org/drawingml/2006/main" xmlns:r="http://schemas.openxmlformats.org/officeDocument/2006/relationships" xmlns:p="http://schemas.openxmlformats.org/presentationml/2006/main">
  <p:tag name="AS_UNIQUEID" val="4585"/>
</p:tagLst>
</file>

<file path=ppt/tags/tag137.xml><?xml version="1.0" encoding="utf-8"?>
<p:tagLst xmlns:a="http://schemas.openxmlformats.org/drawingml/2006/main" xmlns:r="http://schemas.openxmlformats.org/officeDocument/2006/relationships" xmlns:p="http://schemas.openxmlformats.org/presentationml/2006/main">
  <p:tag name="AS_UNIQUEID" val="3006"/>
</p:tagLst>
</file>

<file path=ppt/tags/tag1370.xml><?xml version="1.0" encoding="utf-8"?>
<p:tagLst xmlns:a="http://schemas.openxmlformats.org/drawingml/2006/main" xmlns:r="http://schemas.openxmlformats.org/officeDocument/2006/relationships" xmlns:p="http://schemas.openxmlformats.org/presentationml/2006/main">
  <p:tag name="AS_UNIQUEID" val="4591"/>
</p:tagLst>
</file>

<file path=ppt/tags/tag1371.xml><?xml version="1.0" encoding="utf-8"?>
<p:tagLst xmlns:a="http://schemas.openxmlformats.org/drawingml/2006/main" xmlns:r="http://schemas.openxmlformats.org/officeDocument/2006/relationships" xmlns:p="http://schemas.openxmlformats.org/presentationml/2006/main">
  <p:tag name="AS_UNIQUEID" val="4586"/>
</p:tagLst>
</file>

<file path=ppt/tags/tag1372.xml><?xml version="1.0" encoding="utf-8"?>
<p:tagLst xmlns:a="http://schemas.openxmlformats.org/drawingml/2006/main" xmlns:r="http://schemas.openxmlformats.org/officeDocument/2006/relationships" xmlns:p="http://schemas.openxmlformats.org/presentationml/2006/main">
  <p:tag name="AS_UNIQUEID" val="4589"/>
</p:tagLst>
</file>

<file path=ppt/tags/tag1373.xml><?xml version="1.0" encoding="utf-8"?>
<p:tagLst xmlns:a="http://schemas.openxmlformats.org/drawingml/2006/main" xmlns:r="http://schemas.openxmlformats.org/officeDocument/2006/relationships" xmlns:p="http://schemas.openxmlformats.org/presentationml/2006/main">
  <p:tag name="AS_UNIQUEID" val="4590"/>
</p:tagLst>
</file>

<file path=ppt/tags/tag1374.xml><?xml version="1.0" encoding="utf-8"?>
<p:tagLst xmlns:a="http://schemas.openxmlformats.org/drawingml/2006/main" xmlns:r="http://schemas.openxmlformats.org/officeDocument/2006/relationships" xmlns:p="http://schemas.openxmlformats.org/presentationml/2006/main">
  <p:tag name="AS_UNIQUEID" val="4587"/>
</p:tagLst>
</file>

<file path=ppt/tags/tag1375.xml><?xml version="1.0" encoding="utf-8"?>
<p:tagLst xmlns:a="http://schemas.openxmlformats.org/drawingml/2006/main" xmlns:r="http://schemas.openxmlformats.org/officeDocument/2006/relationships" xmlns:p="http://schemas.openxmlformats.org/presentationml/2006/main">
  <p:tag name="AS_UNIQUEID" val="4588"/>
</p:tagLst>
</file>

<file path=ppt/tags/tag1376.xml><?xml version="1.0" encoding="utf-8"?>
<p:tagLst xmlns:a="http://schemas.openxmlformats.org/drawingml/2006/main" xmlns:r="http://schemas.openxmlformats.org/officeDocument/2006/relationships" xmlns:p="http://schemas.openxmlformats.org/presentationml/2006/main">
  <p:tag name="AS_UNIQUEID" val="4580"/>
</p:tagLst>
</file>

<file path=ppt/tags/tag1377.xml><?xml version="1.0" encoding="utf-8"?>
<p:tagLst xmlns:a="http://schemas.openxmlformats.org/drawingml/2006/main" xmlns:r="http://schemas.openxmlformats.org/officeDocument/2006/relationships" xmlns:p="http://schemas.openxmlformats.org/presentationml/2006/main">
  <p:tag name="AS_UNIQUEID" val="4583"/>
</p:tagLst>
</file>

<file path=ppt/tags/tag1378.xml><?xml version="1.0" encoding="utf-8"?>
<p:tagLst xmlns:a="http://schemas.openxmlformats.org/drawingml/2006/main" xmlns:r="http://schemas.openxmlformats.org/officeDocument/2006/relationships" xmlns:p="http://schemas.openxmlformats.org/presentationml/2006/main">
  <p:tag name="AS_UNIQUEID" val="4584"/>
</p:tagLst>
</file>

<file path=ppt/tags/tag1379.xml><?xml version="1.0" encoding="utf-8"?>
<p:tagLst xmlns:a="http://schemas.openxmlformats.org/drawingml/2006/main" xmlns:r="http://schemas.openxmlformats.org/officeDocument/2006/relationships" xmlns:p="http://schemas.openxmlformats.org/presentationml/2006/main">
  <p:tag name="AS_UNIQUEID" val="4581"/>
</p:tagLst>
</file>

<file path=ppt/tags/tag138.xml><?xml version="1.0" encoding="utf-8"?>
<p:tagLst xmlns:a="http://schemas.openxmlformats.org/drawingml/2006/main" xmlns:r="http://schemas.openxmlformats.org/officeDocument/2006/relationships" xmlns:p="http://schemas.openxmlformats.org/presentationml/2006/main">
  <p:tag name="AS_UNIQUEID" val="3007"/>
</p:tagLst>
</file>

<file path=ppt/tags/tag1380.xml><?xml version="1.0" encoding="utf-8"?>
<p:tagLst xmlns:a="http://schemas.openxmlformats.org/drawingml/2006/main" xmlns:r="http://schemas.openxmlformats.org/officeDocument/2006/relationships" xmlns:p="http://schemas.openxmlformats.org/presentationml/2006/main">
  <p:tag name="AS_UNIQUEID" val="4582"/>
</p:tagLst>
</file>

<file path=ppt/tags/tag1381.xml><?xml version="1.0" encoding="utf-8"?>
<p:tagLst xmlns:a="http://schemas.openxmlformats.org/drawingml/2006/main" xmlns:r="http://schemas.openxmlformats.org/officeDocument/2006/relationships" xmlns:p="http://schemas.openxmlformats.org/presentationml/2006/main">
  <p:tag name="AS_UNIQUEID" val="4574"/>
</p:tagLst>
</file>

<file path=ppt/tags/tag1382.xml><?xml version="1.0" encoding="utf-8"?>
<p:tagLst xmlns:a="http://schemas.openxmlformats.org/drawingml/2006/main" xmlns:r="http://schemas.openxmlformats.org/officeDocument/2006/relationships" xmlns:p="http://schemas.openxmlformats.org/presentationml/2006/main">
  <p:tag name="AS_UNIQUEID" val="4577"/>
</p:tagLst>
</file>

<file path=ppt/tags/tag1383.xml><?xml version="1.0" encoding="utf-8"?>
<p:tagLst xmlns:a="http://schemas.openxmlformats.org/drawingml/2006/main" xmlns:r="http://schemas.openxmlformats.org/officeDocument/2006/relationships" xmlns:p="http://schemas.openxmlformats.org/presentationml/2006/main">
  <p:tag name="AS_UNIQUEID" val="4578"/>
</p:tagLst>
</file>

<file path=ppt/tags/tag1384.xml><?xml version="1.0" encoding="utf-8"?>
<p:tagLst xmlns:a="http://schemas.openxmlformats.org/drawingml/2006/main" xmlns:r="http://schemas.openxmlformats.org/officeDocument/2006/relationships" xmlns:p="http://schemas.openxmlformats.org/presentationml/2006/main">
  <p:tag name="AS_UNIQUEID" val="4575"/>
</p:tagLst>
</file>

<file path=ppt/tags/tag1385.xml><?xml version="1.0" encoding="utf-8"?>
<p:tagLst xmlns:a="http://schemas.openxmlformats.org/drawingml/2006/main" xmlns:r="http://schemas.openxmlformats.org/officeDocument/2006/relationships" xmlns:p="http://schemas.openxmlformats.org/presentationml/2006/main">
  <p:tag name="AS_UNIQUEID" val="4576"/>
</p:tagLst>
</file>

<file path=ppt/tags/tag1386.xml><?xml version="1.0" encoding="utf-8"?>
<p:tagLst xmlns:a="http://schemas.openxmlformats.org/drawingml/2006/main" xmlns:r="http://schemas.openxmlformats.org/officeDocument/2006/relationships" xmlns:p="http://schemas.openxmlformats.org/presentationml/2006/main">
  <p:tag name="AS_UNIQUEID" val="4568"/>
</p:tagLst>
</file>

<file path=ppt/tags/tag1387.xml><?xml version="1.0" encoding="utf-8"?>
<p:tagLst xmlns:a="http://schemas.openxmlformats.org/drawingml/2006/main" xmlns:r="http://schemas.openxmlformats.org/officeDocument/2006/relationships" xmlns:p="http://schemas.openxmlformats.org/presentationml/2006/main">
  <p:tag name="AS_UNIQUEID" val="4571"/>
</p:tagLst>
</file>

<file path=ppt/tags/tag1388.xml><?xml version="1.0" encoding="utf-8"?>
<p:tagLst xmlns:a="http://schemas.openxmlformats.org/drawingml/2006/main" xmlns:r="http://schemas.openxmlformats.org/officeDocument/2006/relationships" xmlns:p="http://schemas.openxmlformats.org/presentationml/2006/main">
  <p:tag name="AS_UNIQUEID" val="4572"/>
</p:tagLst>
</file>

<file path=ppt/tags/tag1389.xml><?xml version="1.0" encoding="utf-8"?>
<p:tagLst xmlns:a="http://schemas.openxmlformats.org/drawingml/2006/main" xmlns:r="http://schemas.openxmlformats.org/officeDocument/2006/relationships" xmlns:p="http://schemas.openxmlformats.org/presentationml/2006/main">
  <p:tag name="AS_UNIQUEID" val="4569"/>
</p:tagLst>
</file>

<file path=ppt/tags/tag139.xml><?xml version="1.0" encoding="utf-8"?>
<p:tagLst xmlns:a="http://schemas.openxmlformats.org/drawingml/2006/main" xmlns:r="http://schemas.openxmlformats.org/officeDocument/2006/relationships" xmlns:p="http://schemas.openxmlformats.org/presentationml/2006/main">
  <p:tag name="AS_UNIQUEID" val="3003"/>
</p:tagLst>
</file>

<file path=ppt/tags/tag1390.xml><?xml version="1.0" encoding="utf-8"?>
<p:tagLst xmlns:a="http://schemas.openxmlformats.org/drawingml/2006/main" xmlns:r="http://schemas.openxmlformats.org/officeDocument/2006/relationships" xmlns:p="http://schemas.openxmlformats.org/presentationml/2006/main">
  <p:tag name="AS_UNIQUEID" val="4570"/>
</p:tagLst>
</file>

<file path=ppt/tags/tag1391.xml><?xml version="1.0" encoding="utf-8"?>
<p:tagLst xmlns:a="http://schemas.openxmlformats.org/drawingml/2006/main" xmlns:r="http://schemas.openxmlformats.org/officeDocument/2006/relationships" xmlns:p="http://schemas.openxmlformats.org/presentationml/2006/main">
  <p:tag name="AS_UNIQUEID" val="4552"/>
</p:tagLst>
</file>

<file path=ppt/tags/tag1392.xml><?xml version="1.0" encoding="utf-8"?>
<p:tagLst xmlns:a="http://schemas.openxmlformats.org/drawingml/2006/main" xmlns:r="http://schemas.openxmlformats.org/officeDocument/2006/relationships" xmlns:p="http://schemas.openxmlformats.org/presentationml/2006/main">
  <p:tag name="AS_UNIQUEID" val="4561"/>
</p:tagLst>
</file>

<file path=ppt/tags/tag1393.xml><?xml version="1.0" encoding="utf-8"?>
<p:tagLst xmlns:a="http://schemas.openxmlformats.org/drawingml/2006/main" xmlns:r="http://schemas.openxmlformats.org/officeDocument/2006/relationships" xmlns:p="http://schemas.openxmlformats.org/presentationml/2006/main">
  <p:tag name="AS_UNIQUEID" val="4562"/>
</p:tagLst>
</file>

<file path=ppt/tags/tag1394.xml><?xml version="1.0" encoding="utf-8"?>
<p:tagLst xmlns:a="http://schemas.openxmlformats.org/drawingml/2006/main" xmlns:r="http://schemas.openxmlformats.org/officeDocument/2006/relationships" xmlns:p="http://schemas.openxmlformats.org/presentationml/2006/main">
  <p:tag name="AS_UNIQUEID" val="4563"/>
</p:tagLst>
</file>

<file path=ppt/tags/tag1395.xml><?xml version="1.0" encoding="utf-8"?>
<p:tagLst xmlns:a="http://schemas.openxmlformats.org/drawingml/2006/main" xmlns:r="http://schemas.openxmlformats.org/officeDocument/2006/relationships" xmlns:p="http://schemas.openxmlformats.org/presentationml/2006/main">
  <p:tag name="AS_UNIQUEID" val="4564"/>
</p:tagLst>
</file>

<file path=ppt/tags/tag1396.xml><?xml version="1.0" encoding="utf-8"?>
<p:tagLst xmlns:a="http://schemas.openxmlformats.org/drawingml/2006/main" xmlns:r="http://schemas.openxmlformats.org/officeDocument/2006/relationships" xmlns:p="http://schemas.openxmlformats.org/presentationml/2006/main">
  <p:tag name="AS_UNIQUEID" val="4565"/>
</p:tagLst>
</file>

<file path=ppt/tags/tag1397.xml><?xml version="1.0" encoding="utf-8"?>
<p:tagLst xmlns:a="http://schemas.openxmlformats.org/drawingml/2006/main" xmlns:r="http://schemas.openxmlformats.org/officeDocument/2006/relationships" xmlns:p="http://schemas.openxmlformats.org/presentationml/2006/main">
  <p:tag name="AS_UNIQUEID" val="4566"/>
</p:tagLst>
</file>

<file path=ppt/tags/tag1398.xml><?xml version="1.0" encoding="utf-8"?>
<p:tagLst xmlns:a="http://schemas.openxmlformats.org/drawingml/2006/main" xmlns:r="http://schemas.openxmlformats.org/officeDocument/2006/relationships" xmlns:p="http://schemas.openxmlformats.org/presentationml/2006/main">
  <p:tag name="AS_UNIQUEID" val="4553"/>
</p:tagLst>
</file>

<file path=ppt/tags/tag1399.xml><?xml version="1.0" encoding="utf-8"?>
<p:tagLst xmlns:a="http://schemas.openxmlformats.org/drawingml/2006/main" xmlns:r="http://schemas.openxmlformats.org/officeDocument/2006/relationships" xmlns:p="http://schemas.openxmlformats.org/presentationml/2006/main">
  <p:tag name="AS_UNIQUEID" val="4558"/>
</p:tagLst>
</file>

<file path=ppt/tags/tag14.xml><?xml version="1.0" encoding="utf-8"?>
<p:tagLst xmlns:a="http://schemas.openxmlformats.org/drawingml/2006/main" xmlns:r="http://schemas.openxmlformats.org/officeDocument/2006/relationships" xmlns:p="http://schemas.openxmlformats.org/presentationml/2006/main">
  <p:tag name="AS_UNIQUEID" val="3060"/>
</p:tagLst>
</file>

<file path=ppt/tags/tag140.xml><?xml version="1.0" encoding="utf-8"?>
<p:tagLst xmlns:a="http://schemas.openxmlformats.org/drawingml/2006/main" xmlns:r="http://schemas.openxmlformats.org/officeDocument/2006/relationships" xmlns:p="http://schemas.openxmlformats.org/presentationml/2006/main">
  <p:tag name="AS_UNIQUEID" val="3004"/>
</p:tagLst>
</file>

<file path=ppt/tags/tag1400.xml><?xml version="1.0" encoding="utf-8"?>
<p:tagLst xmlns:a="http://schemas.openxmlformats.org/drawingml/2006/main" xmlns:r="http://schemas.openxmlformats.org/officeDocument/2006/relationships" xmlns:p="http://schemas.openxmlformats.org/presentationml/2006/main">
  <p:tag name="AS_UNIQUEID" val="4559"/>
</p:tagLst>
</file>

<file path=ppt/tags/tag1401.xml><?xml version="1.0" encoding="utf-8"?>
<p:tagLst xmlns:a="http://schemas.openxmlformats.org/drawingml/2006/main" xmlns:r="http://schemas.openxmlformats.org/officeDocument/2006/relationships" xmlns:p="http://schemas.openxmlformats.org/presentationml/2006/main">
  <p:tag name="AS_UNIQUEID" val="4560"/>
</p:tagLst>
</file>

<file path=ppt/tags/tag1402.xml><?xml version="1.0" encoding="utf-8"?>
<p:tagLst xmlns:a="http://schemas.openxmlformats.org/drawingml/2006/main" xmlns:r="http://schemas.openxmlformats.org/officeDocument/2006/relationships" xmlns:p="http://schemas.openxmlformats.org/presentationml/2006/main">
  <p:tag name="AS_UNIQUEID" val="4554"/>
</p:tagLst>
</file>

<file path=ppt/tags/tag1403.xml><?xml version="1.0" encoding="utf-8"?>
<p:tagLst xmlns:a="http://schemas.openxmlformats.org/drawingml/2006/main" xmlns:r="http://schemas.openxmlformats.org/officeDocument/2006/relationships" xmlns:p="http://schemas.openxmlformats.org/presentationml/2006/main">
  <p:tag name="AS_UNIQUEID" val="4555"/>
</p:tagLst>
</file>

<file path=ppt/tags/tag1404.xml><?xml version="1.0" encoding="utf-8"?>
<p:tagLst xmlns:a="http://schemas.openxmlformats.org/drawingml/2006/main" xmlns:r="http://schemas.openxmlformats.org/officeDocument/2006/relationships" xmlns:p="http://schemas.openxmlformats.org/presentationml/2006/main">
  <p:tag name="AS_UNIQUEID" val="4556"/>
</p:tagLst>
</file>

<file path=ppt/tags/tag1405.xml><?xml version="1.0" encoding="utf-8"?>
<p:tagLst xmlns:a="http://schemas.openxmlformats.org/drawingml/2006/main" xmlns:r="http://schemas.openxmlformats.org/officeDocument/2006/relationships" xmlns:p="http://schemas.openxmlformats.org/presentationml/2006/main">
  <p:tag name="AS_UNIQUEID" val="4557"/>
</p:tagLst>
</file>

<file path=ppt/tags/tag1406.xml><?xml version="1.0" encoding="utf-8"?>
<p:tagLst xmlns:a="http://schemas.openxmlformats.org/drawingml/2006/main" xmlns:r="http://schemas.openxmlformats.org/officeDocument/2006/relationships" xmlns:p="http://schemas.openxmlformats.org/presentationml/2006/main">
  <p:tag name="AS_UNIQUEID" val="4535"/>
</p:tagLst>
</file>

<file path=ppt/tags/tag1407.xml><?xml version="1.0" encoding="utf-8"?>
<p:tagLst xmlns:a="http://schemas.openxmlformats.org/drawingml/2006/main" xmlns:r="http://schemas.openxmlformats.org/officeDocument/2006/relationships" xmlns:p="http://schemas.openxmlformats.org/presentationml/2006/main">
  <p:tag name="AS_UNIQUEID" val="4545"/>
</p:tagLst>
</file>

<file path=ppt/tags/tag1408.xml><?xml version="1.0" encoding="utf-8"?>
<p:tagLst xmlns:a="http://schemas.openxmlformats.org/drawingml/2006/main" xmlns:r="http://schemas.openxmlformats.org/officeDocument/2006/relationships" xmlns:p="http://schemas.openxmlformats.org/presentationml/2006/main">
  <p:tag name="AS_UNIQUEID" val="4546"/>
</p:tagLst>
</file>

<file path=ppt/tags/tag1409.xml><?xml version="1.0" encoding="utf-8"?>
<p:tagLst xmlns:a="http://schemas.openxmlformats.org/drawingml/2006/main" xmlns:r="http://schemas.openxmlformats.org/officeDocument/2006/relationships" xmlns:p="http://schemas.openxmlformats.org/presentationml/2006/main">
  <p:tag name="AS_UNIQUEID" val="4547"/>
</p:tagLst>
</file>

<file path=ppt/tags/tag141.xml><?xml version="1.0" encoding="utf-8"?>
<p:tagLst xmlns:a="http://schemas.openxmlformats.org/drawingml/2006/main" xmlns:r="http://schemas.openxmlformats.org/officeDocument/2006/relationships" xmlns:p="http://schemas.openxmlformats.org/presentationml/2006/main">
  <p:tag name="AS_UNIQUEID" val="3000"/>
</p:tagLst>
</file>

<file path=ppt/tags/tag1410.xml><?xml version="1.0" encoding="utf-8"?>
<p:tagLst xmlns:a="http://schemas.openxmlformats.org/drawingml/2006/main" xmlns:r="http://schemas.openxmlformats.org/officeDocument/2006/relationships" xmlns:p="http://schemas.openxmlformats.org/presentationml/2006/main">
  <p:tag name="AS_UNIQUEID" val="4548"/>
</p:tagLst>
</file>

<file path=ppt/tags/tag1411.xml><?xml version="1.0" encoding="utf-8"?>
<p:tagLst xmlns:a="http://schemas.openxmlformats.org/drawingml/2006/main" xmlns:r="http://schemas.openxmlformats.org/officeDocument/2006/relationships" xmlns:p="http://schemas.openxmlformats.org/presentationml/2006/main">
  <p:tag name="AS_UNIQUEID" val="4549"/>
</p:tagLst>
</file>

<file path=ppt/tags/tag1412.xml><?xml version="1.0" encoding="utf-8"?>
<p:tagLst xmlns:a="http://schemas.openxmlformats.org/drawingml/2006/main" xmlns:r="http://schemas.openxmlformats.org/officeDocument/2006/relationships" xmlns:p="http://schemas.openxmlformats.org/presentationml/2006/main">
  <p:tag name="AS_UNIQUEID" val="4550"/>
</p:tagLst>
</file>

<file path=ppt/tags/tag1413.xml><?xml version="1.0" encoding="utf-8"?>
<p:tagLst xmlns:a="http://schemas.openxmlformats.org/drawingml/2006/main" xmlns:r="http://schemas.openxmlformats.org/officeDocument/2006/relationships" xmlns:p="http://schemas.openxmlformats.org/presentationml/2006/main">
  <p:tag name="AS_UNIQUEID" val="4536"/>
</p:tagLst>
</file>

<file path=ppt/tags/tag1414.xml><?xml version="1.0" encoding="utf-8"?>
<p:tagLst xmlns:a="http://schemas.openxmlformats.org/drawingml/2006/main" xmlns:r="http://schemas.openxmlformats.org/officeDocument/2006/relationships" xmlns:p="http://schemas.openxmlformats.org/presentationml/2006/main">
  <p:tag name="AS_UNIQUEID" val="4541"/>
</p:tagLst>
</file>

<file path=ppt/tags/tag1415.xml><?xml version="1.0" encoding="utf-8"?>
<p:tagLst xmlns:a="http://schemas.openxmlformats.org/drawingml/2006/main" xmlns:r="http://schemas.openxmlformats.org/officeDocument/2006/relationships" xmlns:p="http://schemas.openxmlformats.org/presentationml/2006/main">
  <p:tag name="AS_UNIQUEID" val="4542"/>
</p:tagLst>
</file>

<file path=ppt/tags/tag1416.xml><?xml version="1.0" encoding="utf-8"?>
<p:tagLst xmlns:a="http://schemas.openxmlformats.org/drawingml/2006/main" xmlns:r="http://schemas.openxmlformats.org/officeDocument/2006/relationships" xmlns:p="http://schemas.openxmlformats.org/presentationml/2006/main">
  <p:tag name="AS_UNIQUEID" val="4543"/>
</p:tagLst>
</file>

<file path=ppt/tags/tag1417.xml><?xml version="1.0" encoding="utf-8"?>
<p:tagLst xmlns:a="http://schemas.openxmlformats.org/drawingml/2006/main" xmlns:r="http://schemas.openxmlformats.org/officeDocument/2006/relationships" xmlns:p="http://schemas.openxmlformats.org/presentationml/2006/main">
  <p:tag name="AS_UNIQUEID" val="4537"/>
</p:tagLst>
</file>

<file path=ppt/tags/tag1418.xml><?xml version="1.0" encoding="utf-8"?>
<p:tagLst xmlns:a="http://schemas.openxmlformats.org/drawingml/2006/main" xmlns:r="http://schemas.openxmlformats.org/officeDocument/2006/relationships" xmlns:p="http://schemas.openxmlformats.org/presentationml/2006/main">
  <p:tag name="AS_UNIQUEID" val="4538"/>
</p:tagLst>
</file>

<file path=ppt/tags/tag1419.xml><?xml version="1.0" encoding="utf-8"?>
<p:tagLst xmlns:a="http://schemas.openxmlformats.org/drawingml/2006/main" xmlns:r="http://schemas.openxmlformats.org/officeDocument/2006/relationships" xmlns:p="http://schemas.openxmlformats.org/presentationml/2006/main">
  <p:tag name="AS_UNIQUEID" val="4539"/>
</p:tagLst>
</file>

<file path=ppt/tags/tag142.xml><?xml version="1.0" encoding="utf-8"?>
<p:tagLst xmlns:a="http://schemas.openxmlformats.org/drawingml/2006/main" xmlns:r="http://schemas.openxmlformats.org/officeDocument/2006/relationships" xmlns:p="http://schemas.openxmlformats.org/presentationml/2006/main">
  <p:tag name="AS_UNIQUEID" val="3001"/>
</p:tagLst>
</file>

<file path=ppt/tags/tag1420.xml><?xml version="1.0" encoding="utf-8"?>
<p:tagLst xmlns:a="http://schemas.openxmlformats.org/drawingml/2006/main" xmlns:r="http://schemas.openxmlformats.org/officeDocument/2006/relationships" xmlns:p="http://schemas.openxmlformats.org/presentationml/2006/main">
  <p:tag name="AS_UNIQUEID" val="4540"/>
</p:tagLst>
</file>

<file path=ppt/tags/tag1421.xml><?xml version="1.0" encoding="utf-8"?>
<p:tagLst xmlns:a="http://schemas.openxmlformats.org/drawingml/2006/main" xmlns:r="http://schemas.openxmlformats.org/officeDocument/2006/relationships" xmlns:p="http://schemas.openxmlformats.org/presentationml/2006/main">
  <p:tag name="AS_UNIQUEID" val="4517"/>
</p:tagLst>
</file>

<file path=ppt/tags/tag1422.xml><?xml version="1.0" encoding="utf-8"?>
<p:tagLst xmlns:a="http://schemas.openxmlformats.org/drawingml/2006/main" xmlns:r="http://schemas.openxmlformats.org/officeDocument/2006/relationships" xmlns:p="http://schemas.openxmlformats.org/presentationml/2006/main">
  <p:tag name="AS_UNIQUEID" val="4527"/>
</p:tagLst>
</file>

<file path=ppt/tags/tag1423.xml><?xml version="1.0" encoding="utf-8"?>
<p:tagLst xmlns:a="http://schemas.openxmlformats.org/drawingml/2006/main" xmlns:r="http://schemas.openxmlformats.org/officeDocument/2006/relationships" xmlns:p="http://schemas.openxmlformats.org/presentationml/2006/main">
  <p:tag name="AS_UNIQUEID" val="4528"/>
</p:tagLst>
</file>

<file path=ppt/tags/tag1424.xml><?xml version="1.0" encoding="utf-8"?>
<p:tagLst xmlns:a="http://schemas.openxmlformats.org/drawingml/2006/main" xmlns:r="http://schemas.openxmlformats.org/officeDocument/2006/relationships" xmlns:p="http://schemas.openxmlformats.org/presentationml/2006/main">
  <p:tag name="AS_UNIQUEID" val="4529"/>
</p:tagLst>
</file>

<file path=ppt/tags/tag1425.xml><?xml version="1.0" encoding="utf-8"?>
<p:tagLst xmlns:a="http://schemas.openxmlformats.org/drawingml/2006/main" xmlns:r="http://schemas.openxmlformats.org/officeDocument/2006/relationships" xmlns:p="http://schemas.openxmlformats.org/presentationml/2006/main">
  <p:tag name="AS_UNIQUEID" val="4530"/>
</p:tagLst>
</file>

<file path=ppt/tags/tag1426.xml><?xml version="1.0" encoding="utf-8"?>
<p:tagLst xmlns:a="http://schemas.openxmlformats.org/drawingml/2006/main" xmlns:r="http://schemas.openxmlformats.org/officeDocument/2006/relationships" xmlns:p="http://schemas.openxmlformats.org/presentationml/2006/main">
  <p:tag name="AS_UNIQUEID" val="4531"/>
</p:tagLst>
</file>

<file path=ppt/tags/tag1427.xml><?xml version="1.0" encoding="utf-8"?>
<p:tagLst xmlns:a="http://schemas.openxmlformats.org/drawingml/2006/main" xmlns:r="http://schemas.openxmlformats.org/officeDocument/2006/relationships" xmlns:p="http://schemas.openxmlformats.org/presentationml/2006/main">
  <p:tag name="AS_UNIQUEID" val="4532"/>
</p:tagLst>
</file>

<file path=ppt/tags/tag1428.xml><?xml version="1.0" encoding="utf-8"?>
<p:tagLst xmlns:a="http://schemas.openxmlformats.org/drawingml/2006/main" xmlns:r="http://schemas.openxmlformats.org/officeDocument/2006/relationships" xmlns:p="http://schemas.openxmlformats.org/presentationml/2006/main">
  <p:tag name="AS_UNIQUEID" val="4518"/>
</p:tagLst>
</file>

<file path=ppt/tags/tag1429.xml><?xml version="1.0" encoding="utf-8"?>
<p:tagLst xmlns:a="http://schemas.openxmlformats.org/drawingml/2006/main" xmlns:r="http://schemas.openxmlformats.org/officeDocument/2006/relationships" xmlns:p="http://schemas.openxmlformats.org/presentationml/2006/main">
  <p:tag name="AS_UNIQUEID" val="4523"/>
</p:tagLst>
</file>

<file path=ppt/tags/tag143.xml><?xml version="1.0" encoding="utf-8"?>
<p:tagLst xmlns:a="http://schemas.openxmlformats.org/drawingml/2006/main" xmlns:r="http://schemas.openxmlformats.org/officeDocument/2006/relationships" xmlns:p="http://schemas.openxmlformats.org/presentationml/2006/main">
  <p:tag name="AS_UNIQUEID" val="2983"/>
</p:tagLst>
</file>

<file path=ppt/tags/tag1430.xml><?xml version="1.0" encoding="utf-8"?>
<p:tagLst xmlns:a="http://schemas.openxmlformats.org/drawingml/2006/main" xmlns:r="http://schemas.openxmlformats.org/officeDocument/2006/relationships" xmlns:p="http://schemas.openxmlformats.org/presentationml/2006/main">
  <p:tag name="AS_UNIQUEID" val="4524"/>
</p:tagLst>
</file>

<file path=ppt/tags/tag1431.xml><?xml version="1.0" encoding="utf-8"?>
<p:tagLst xmlns:a="http://schemas.openxmlformats.org/drawingml/2006/main" xmlns:r="http://schemas.openxmlformats.org/officeDocument/2006/relationships" xmlns:p="http://schemas.openxmlformats.org/presentationml/2006/main">
  <p:tag name="AS_UNIQUEID" val="4525"/>
</p:tagLst>
</file>

<file path=ppt/tags/tag1432.xml><?xml version="1.0" encoding="utf-8"?>
<p:tagLst xmlns:a="http://schemas.openxmlformats.org/drawingml/2006/main" xmlns:r="http://schemas.openxmlformats.org/officeDocument/2006/relationships" xmlns:p="http://schemas.openxmlformats.org/presentationml/2006/main">
  <p:tag name="AS_UNIQUEID" val="4519"/>
</p:tagLst>
</file>

<file path=ppt/tags/tag1433.xml><?xml version="1.0" encoding="utf-8"?>
<p:tagLst xmlns:a="http://schemas.openxmlformats.org/drawingml/2006/main" xmlns:r="http://schemas.openxmlformats.org/officeDocument/2006/relationships" xmlns:p="http://schemas.openxmlformats.org/presentationml/2006/main">
  <p:tag name="AS_UNIQUEID" val="4520"/>
</p:tagLst>
</file>

<file path=ppt/tags/tag1434.xml><?xml version="1.0" encoding="utf-8"?>
<p:tagLst xmlns:a="http://schemas.openxmlformats.org/drawingml/2006/main" xmlns:r="http://schemas.openxmlformats.org/officeDocument/2006/relationships" xmlns:p="http://schemas.openxmlformats.org/presentationml/2006/main">
  <p:tag name="AS_UNIQUEID" val="4521"/>
</p:tagLst>
</file>

<file path=ppt/tags/tag1435.xml><?xml version="1.0" encoding="utf-8"?>
<p:tagLst xmlns:a="http://schemas.openxmlformats.org/drawingml/2006/main" xmlns:r="http://schemas.openxmlformats.org/officeDocument/2006/relationships" xmlns:p="http://schemas.openxmlformats.org/presentationml/2006/main">
  <p:tag name="AS_UNIQUEID" val="4522"/>
</p:tagLst>
</file>

<file path=ppt/tags/tag1436.xml><?xml version="1.0" encoding="utf-8"?>
<p:tagLst xmlns:a="http://schemas.openxmlformats.org/drawingml/2006/main" xmlns:r="http://schemas.openxmlformats.org/officeDocument/2006/relationships" xmlns:p="http://schemas.openxmlformats.org/presentationml/2006/main">
  <p:tag name="AS_UNIQUEID" val="4500"/>
</p:tagLst>
</file>

<file path=ppt/tags/tag1437.xml><?xml version="1.0" encoding="utf-8"?>
<p:tagLst xmlns:a="http://schemas.openxmlformats.org/drawingml/2006/main" xmlns:r="http://schemas.openxmlformats.org/officeDocument/2006/relationships" xmlns:p="http://schemas.openxmlformats.org/presentationml/2006/main">
  <p:tag name="AS_UNIQUEID" val="4509"/>
</p:tagLst>
</file>

<file path=ppt/tags/tag1438.xml><?xml version="1.0" encoding="utf-8"?>
<p:tagLst xmlns:a="http://schemas.openxmlformats.org/drawingml/2006/main" xmlns:r="http://schemas.openxmlformats.org/officeDocument/2006/relationships" xmlns:p="http://schemas.openxmlformats.org/presentationml/2006/main">
  <p:tag name="AS_UNIQUEID" val="4510"/>
</p:tagLst>
</file>

<file path=ppt/tags/tag1439.xml><?xml version="1.0" encoding="utf-8"?>
<p:tagLst xmlns:a="http://schemas.openxmlformats.org/drawingml/2006/main" xmlns:r="http://schemas.openxmlformats.org/officeDocument/2006/relationships" xmlns:p="http://schemas.openxmlformats.org/presentationml/2006/main">
  <p:tag name="AS_UNIQUEID" val="4511"/>
</p:tagLst>
</file>

<file path=ppt/tags/tag144.xml><?xml version="1.0" encoding="utf-8"?>
<p:tagLst xmlns:a="http://schemas.openxmlformats.org/drawingml/2006/main" xmlns:r="http://schemas.openxmlformats.org/officeDocument/2006/relationships" xmlns:p="http://schemas.openxmlformats.org/presentationml/2006/main">
  <p:tag name="AS_UNIQUEID" val="2996"/>
</p:tagLst>
</file>

<file path=ppt/tags/tag1440.xml><?xml version="1.0" encoding="utf-8"?>
<p:tagLst xmlns:a="http://schemas.openxmlformats.org/drawingml/2006/main" xmlns:r="http://schemas.openxmlformats.org/officeDocument/2006/relationships" xmlns:p="http://schemas.openxmlformats.org/presentationml/2006/main">
  <p:tag name="AS_UNIQUEID" val="4512"/>
</p:tagLst>
</file>

<file path=ppt/tags/tag1441.xml><?xml version="1.0" encoding="utf-8"?>
<p:tagLst xmlns:a="http://schemas.openxmlformats.org/drawingml/2006/main" xmlns:r="http://schemas.openxmlformats.org/officeDocument/2006/relationships" xmlns:p="http://schemas.openxmlformats.org/presentationml/2006/main">
  <p:tag name="AS_UNIQUEID" val="4513"/>
</p:tagLst>
</file>

<file path=ppt/tags/tag1442.xml><?xml version="1.0" encoding="utf-8"?>
<p:tagLst xmlns:a="http://schemas.openxmlformats.org/drawingml/2006/main" xmlns:r="http://schemas.openxmlformats.org/officeDocument/2006/relationships" xmlns:p="http://schemas.openxmlformats.org/presentationml/2006/main">
  <p:tag name="AS_UNIQUEID" val="4514"/>
</p:tagLst>
</file>

<file path=ppt/tags/tag1443.xml><?xml version="1.0" encoding="utf-8"?>
<p:tagLst xmlns:a="http://schemas.openxmlformats.org/drawingml/2006/main" xmlns:r="http://schemas.openxmlformats.org/officeDocument/2006/relationships" xmlns:p="http://schemas.openxmlformats.org/presentationml/2006/main">
  <p:tag name="AS_UNIQUEID" val="4501"/>
</p:tagLst>
</file>

<file path=ppt/tags/tag1444.xml><?xml version="1.0" encoding="utf-8"?>
<p:tagLst xmlns:a="http://schemas.openxmlformats.org/drawingml/2006/main" xmlns:r="http://schemas.openxmlformats.org/officeDocument/2006/relationships" xmlns:p="http://schemas.openxmlformats.org/presentationml/2006/main">
  <p:tag name="AS_UNIQUEID" val="4506"/>
</p:tagLst>
</file>

<file path=ppt/tags/tag1445.xml><?xml version="1.0" encoding="utf-8"?>
<p:tagLst xmlns:a="http://schemas.openxmlformats.org/drawingml/2006/main" xmlns:r="http://schemas.openxmlformats.org/officeDocument/2006/relationships" xmlns:p="http://schemas.openxmlformats.org/presentationml/2006/main">
  <p:tag name="AS_UNIQUEID" val="4507"/>
</p:tagLst>
</file>

<file path=ppt/tags/tag1446.xml><?xml version="1.0" encoding="utf-8"?>
<p:tagLst xmlns:a="http://schemas.openxmlformats.org/drawingml/2006/main" xmlns:r="http://schemas.openxmlformats.org/officeDocument/2006/relationships" xmlns:p="http://schemas.openxmlformats.org/presentationml/2006/main">
  <p:tag name="AS_UNIQUEID" val="4508"/>
</p:tagLst>
</file>

<file path=ppt/tags/tag1447.xml><?xml version="1.0" encoding="utf-8"?>
<p:tagLst xmlns:a="http://schemas.openxmlformats.org/drawingml/2006/main" xmlns:r="http://schemas.openxmlformats.org/officeDocument/2006/relationships" xmlns:p="http://schemas.openxmlformats.org/presentationml/2006/main">
  <p:tag name="AS_UNIQUEID" val="4502"/>
</p:tagLst>
</file>

<file path=ppt/tags/tag1448.xml><?xml version="1.0" encoding="utf-8"?>
<p:tagLst xmlns:a="http://schemas.openxmlformats.org/drawingml/2006/main" xmlns:r="http://schemas.openxmlformats.org/officeDocument/2006/relationships" xmlns:p="http://schemas.openxmlformats.org/presentationml/2006/main">
  <p:tag name="AS_UNIQUEID" val="4503"/>
</p:tagLst>
</file>

<file path=ppt/tags/tag1449.xml><?xml version="1.0" encoding="utf-8"?>
<p:tagLst xmlns:a="http://schemas.openxmlformats.org/drawingml/2006/main" xmlns:r="http://schemas.openxmlformats.org/officeDocument/2006/relationships" xmlns:p="http://schemas.openxmlformats.org/presentationml/2006/main">
  <p:tag name="AS_UNIQUEID" val="4504"/>
</p:tagLst>
</file>

<file path=ppt/tags/tag145.xml><?xml version="1.0" encoding="utf-8"?>
<p:tagLst xmlns:a="http://schemas.openxmlformats.org/drawingml/2006/main" xmlns:r="http://schemas.openxmlformats.org/officeDocument/2006/relationships" xmlns:p="http://schemas.openxmlformats.org/presentationml/2006/main">
  <p:tag name="AS_UNIQUEID" val="2984"/>
</p:tagLst>
</file>

<file path=ppt/tags/tag1450.xml><?xml version="1.0" encoding="utf-8"?>
<p:tagLst xmlns:a="http://schemas.openxmlformats.org/drawingml/2006/main" xmlns:r="http://schemas.openxmlformats.org/officeDocument/2006/relationships" xmlns:p="http://schemas.openxmlformats.org/presentationml/2006/main">
  <p:tag name="AS_UNIQUEID" val="4505"/>
</p:tagLst>
</file>

<file path=ppt/tags/tag1451.xml><?xml version="1.0" encoding="utf-8"?>
<p:tagLst xmlns:a="http://schemas.openxmlformats.org/drawingml/2006/main" xmlns:r="http://schemas.openxmlformats.org/officeDocument/2006/relationships" xmlns:p="http://schemas.openxmlformats.org/presentationml/2006/main">
  <p:tag name="AS_UNIQUEID" val="4656"/>
</p:tagLst>
</file>

<file path=ppt/tags/tag1452.xml><?xml version="1.0" encoding="utf-8"?>
<p:tagLst xmlns:a="http://schemas.openxmlformats.org/drawingml/2006/main" xmlns:r="http://schemas.openxmlformats.org/officeDocument/2006/relationships" xmlns:p="http://schemas.openxmlformats.org/presentationml/2006/main">
  <p:tag name="AS_UNIQUEID" val="4657"/>
</p:tagLst>
</file>

<file path=ppt/tags/tag1453.xml><?xml version="1.0" encoding="utf-8"?>
<p:tagLst xmlns:a="http://schemas.openxmlformats.org/drawingml/2006/main" xmlns:r="http://schemas.openxmlformats.org/officeDocument/2006/relationships" xmlns:p="http://schemas.openxmlformats.org/presentationml/2006/main">
  <p:tag name="AS_UNIQUEID" val="780"/>
  <p:tag name="KSO_WM_UNIT_TABLE_BEAUTIFY" val="smartTable{ed39aaa9-a1d5-4d12-9fb4-cfa9431626b8}"/>
  <p:tag name="TABLE_ENDDRAG_ORIGIN_RECT" val="711*467"/>
  <p:tag name="TABLE_ENDDRAG_RECT" val="4*50*711*467"/>
</p:tagLst>
</file>

<file path=ppt/tags/tag1454.xml><?xml version="1.0" encoding="utf-8"?>
<p:tagLst xmlns:a="http://schemas.openxmlformats.org/drawingml/2006/main" xmlns:r="http://schemas.openxmlformats.org/officeDocument/2006/relationships" xmlns:p="http://schemas.openxmlformats.org/presentationml/2006/main">
  <p:tag name="AS_UNIQUEID" val="783"/>
</p:tagLst>
</file>

<file path=ppt/tags/tag1455.xml><?xml version="1.0" encoding="utf-8"?>
<p:tagLst xmlns:a="http://schemas.openxmlformats.org/drawingml/2006/main" xmlns:r="http://schemas.openxmlformats.org/officeDocument/2006/relationships" xmlns:p="http://schemas.openxmlformats.org/presentationml/2006/main">
  <p:tag name="AS_UNIQUEID" val="784"/>
</p:tagLst>
</file>

<file path=ppt/tags/tag1456.xml><?xml version="1.0" encoding="utf-8"?>
<p:tagLst xmlns:a="http://schemas.openxmlformats.org/drawingml/2006/main" xmlns:r="http://schemas.openxmlformats.org/officeDocument/2006/relationships" xmlns:p="http://schemas.openxmlformats.org/presentationml/2006/main">
  <p:tag name="AS_UNIQUEID" val="785"/>
</p:tagLst>
</file>

<file path=ppt/tags/tag1457.xml><?xml version="1.0" encoding="utf-8"?>
<p:tagLst xmlns:a="http://schemas.openxmlformats.org/drawingml/2006/main" xmlns:r="http://schemas.openxmlformats.org/officeDocument/2006/relationships" xmlns:p="http://schemas.openxmlformats.org/presentationml/2006/main">
  <p:tag name="AS_UNIQUEID" val="786"/>
</p:tagLst>
</file>

<file path=ppt/tags/tag1458.xml><?xml version="1.0" encoding="utf-8"?>
<p:tagLst xmlns:a="http://schemas.openxmlformats.org/drawingml/2006/main" xmlns:r="http://schemas.openxmlformats.org/officeDocument/2006/relationships" xmlns:p="http://schemas.openxmlformats.org/presentationml/2006/main">
  <p:tag name="AS_UNIQUEID" val="787"/>
</p:tagLst>
</file>

<file path=ppt/tags/tag1459.xml><?xml version="1.0" encoding="utf-8"?>
<p:tagLst xmlns:a="http://schemas.openxmlformats.org/drawingml/2006/main" xmlns:r="http://schemas.openxmlformats.org/officeDocument/2006/relationships" xmlns:p="http://schemas.openxmlformats.org/presentationml/2006/main">
  <p:tag name="AS_UNIQUEID" val="788"/>
</p:tagLst>
</file>

<file path=ppt/tags/tag146.xml><?xml version="1.0" encoding="utf-8"?>
<p:tagLst xmlns:a="http://schemas.openxmlformats.org/drawingml/2006/main" xmlns:r="http://schemas.openxmlformats.org/officeDocument/2006/relationships" xmlns:p="http://schemas.openxmlformats.org/presentationml/2006/main">
  <p:tag name="AS_UNIQUEID" val="2987"/>
</p:tagLst>
</file>

<file path=ppt/tags/tag1460.xml><?xml version="1.0" encoding="utf-8"?>
<p:tagLst xmlns:a="http://schemas.openxmlformats.org/drawingml/2006/main" xmlns:r="http://schemas.openxmlformats.org/officeDocument/2006/relationships" xmlns:p="http://schemas.openxmlformats.org/presentationml/2006/main">
  <p:tag name="AS_UNIQUEID" val="789"/>
</p:tagLst>
</file>

<file path=ppt/tags/tag1461.xml><?xml version="1.0" encoding="utf-8"?>
<p:tagLst xmlns:a="http://schemas.openxmlformats.org/drawingml/2006/main" xmlns:r="http://schemas.openxmlformats.org/officeDocument/2006/relationships" xmlns:p="http://schemas.openxmlformats.org/presentationml/2006/main">
  <p:tag name="AS_UNIQUEID" val="790"/>
</p:tagLst>
</file>

<file path=ppt/tags/tag1462.xml><?xml version="1.0" encoding="utf-8"?>
<p:tagLst xmlns:a="http://schemas.openxmlformats.org/drawingml/2006/main" xmlns:r="http://schemas.openxmlformats.org/officeDocument/2006/relationships" xmlns:p="http://schemas.openxmlformats.org/presentationml/2006/main">
  <p:tag name="AS_UNIQUEID" val="791"/>
</p:tagLst>
</file>

<file path=ppt/tags/tag1463.xml><?xml version="1.0" encoding="utf-8"?>
<p:tagLst xmlns:a="http://schemas.openxmlformats.org/drawingml/2006/main" xmlns:r="http://schemas.openxmlformats.org/officeDocument/2006/relationships" xmlns:p="http://schemas.openxmlformats.org/presentationml/2006/main">
  <p:tag name="AS_UNIQUEID" val="792"/>
</p:tagLst>
</file>

<file path=ppt/tags/tag1464.xml><?xml version="1.0" encoding="utf-8"?>
<p:tagLst xmlns:a="http://schemas.openxmlformats.org/drawingml/2006/main" xmlns:r="http://schemas.openxmlformats.org/officeDocument/2006/relationships" xmlns:p="http://schemas.openxmlformats.org/presentationml/2006/main">
  <p:tag name="AS_UNIQUEID" val="793"/>
</p:tagLst>
</file>

<file path=ppt/tags/tag1465.xml><?xml version="1.0" encoding="utf-8"?>
<p:tagLst xmlns:a="http://schemas.openxmlformats.org/drawingml/2006/main" xmlns:r="http://schemas.openxmlformats.org/officeDocument/2006/relationships" xmlns:p="http://schemas.openxmlformats.org/presentationml/2006/main">
  <p:tag name="AS_UNIQUEID" val="794"/>
</p:tagLst>
</file>

<file path=ppt/tags/tag1466.xml><?xml version="1.0" encoding="utf-8"?>
<p:tagLst xmlns:a="http://schemas.openxmlformats.org/drawingml/2006/main" xmlns:r="http://schemas.openxmlformats.org/officeDocument/2006/relationships" xmlns:p="http://schemas.openxmlformats.org/presentationml/2006/main">
  <p:tag name="AS_UNIQUEID" val="4659"/>
</p:tagLst>
</file>

<file path=ppt/tags/tag1467.xml><?xml version="1.0" encoding="utf-8"?>
<p:tagLst xmlns:a="http://schemas.openxmlformats.org/drawingml/2006/main" xmlns:r="http://schemas.openxmlformats.org/officeDocument/2006/relationships" xmlns:p="http://schemas.openxmlformats.org/presentationml/2006/main">
  <p:tag name="AS_UNIQUEID" val="4660"/>
</p:tagLst>
</file>

<file path=ppt/tags/tag1468.xml><?xml version="1.0" encoding="utf-8"?>
<p:tagLst xmlns:a="http://schemas.openxmlformats.org/drawingml/2006/main" xmlns:r="http://schemas.openxmlformats.org/officeDocument/2006/relationships" xmlns:p="http://schemas.openxmlformats.org/presentationml/2006/main">
  <p:tag name="AS_UNIQUEID" val="4661"/>
</p:tagLst>
</file>

<file path=ppt/tags/tag1469.xml><?xml version="1.0" encoding="utf-8"?>
<p:tagLst xmlns:a="http://schemas.openxmlformats.org/drawingml/2006/main" xmlns:r="http://schemas.openxmlformats.org/officeDocument/2006/relationships" xmlns:p="http://schemas.openxmlformats.org/presentationml/2006/main">
  <p:tag name="AS_UNIQUEID" val="4662"/>
</p:tagLst>
</file>

<file path=ppt/tags/tag147.xml><?xml version="1.0" encoding="utf-8"?>
<p:tagLst xmlns:a="http://schemas.openxmlformats.org/drawingml/2006/main" xmlns:r="http://schemas.openxmlformats.org/officeDocument/2006/relationships" xmlns:p="http://schemas.openxmlformats.org/presentationml/2006/main">
  <p:tag name="AS_UNIQUEID" val="2990"/>
</p:tagLst>
</file>

<file path=ppt/tags/tag1470.xml><?xml version="1.0" encoding="utf-8"?>
<p:tagLst xmlns:a="http://schemas.openxmlformats.org/drawingml/2006/main" xmlns:r="http://schemas.openxmlformats.org/officeDocument/2006/relationships" xmlns:p="http://schemas.openxmlformats.org/presentationml/2006/main">
  <p:tag name="AS_UNIQUEID" val="4663"/>
</p:tagLst>
</file>

<file path=ppt/tags/tag1471.xml><?xml version="1.0" encoding="utf-8"?>
<p:tagLst xmlns:a="http://schemas.openxmlformats.org/drawingml/2006/main" xmlns:r="http://schemas.openxmlformats.org/officeDocument/2006/relationships" xmlns:p="http://schemas.openxmlformats.org/presentationml/2006/main">
  <p:tag name="AS_UNIQUEID" val="4664"/>
</p:tagLst>
</file>

<file path=ppt/tags/tag1472.xml><?xml version="1.0" encoding="utf-8"?>
<p:tagLst xmlns:a="http://schemas.openxmlformats.org/drawingml/2006/main" xmlns:r="http://schemas.openxmlformats.org/officeDocument/2006/relationships" xmlns:p="http://schemas.openxmlformats.org/presentationml/2006/main">
  <p:tag name="AS_UNIQUEID" val="4665"/>
</p:tagLst>
</file>

<file path=ppt/tags/tag1473.xml><?xml version="1.0" encoding="utf-8"?>
<p:tagLst xmlns:a="http://schemas.openxmlformats.org/drawingml/2006/main" xmlns:r="http://schemas.openxmlformats.org/officeDocument/2006/relationships" xmlns:p="http://schemas.openxmlformats.org/presentationml/2006/main">
  <p:tag name="AS_UNIQUEID" val="4666"/>
</p:tagLst>
</file>

<file path=ppt/tags/tag1474.xml><?xml version="1.0" encoding="utf-8"?>
<p:tagLst xmlns:a="http://schemas.openxmlformats.org/drawingml/2006/main" xmlns:r="http://schemas.openxmlformats.org/officeDocument/2006/relationships" xmlns:p="http://schemas.openxmlformats.org/presentationml/2006/main">
  <p:tag name="AS_UNIQUEID" val="4667"/>
</p:tagLst>
</file>

<file path=ppt/tags/tag1475.xml><?xml version="1.0" encoding="utf-8"?>
<p:tagLst xmlns:a="http://schemas.openxmlformats.org/drawingml/2006/main" xmlns:r="http://schemas.openxmlformats.org/officeDocument/2006/relationships" xmlns:p="http://schemas.openxmlformats.org/presentationml/2006/main">
  <p:tag name="AS_UNIQUEID" val="4668"/>
</p:tagLst>
</file>

<file path=ppt/tags/tag1476.xml><?xml version="1.0" encoding="utf-8"?>
<p:tagLst xmlns:a="http://schemas.openxmlformats.org/drawingml/2006/main" xmlns:r="http://schemas.openxmlformats.org/officeDocument/2006/relationships" xmlns:p="http://schemas.openxmlformats.org/presentationml/2006/main">
  <p:tag name="AS_UNIQUEID" val="4669"/>
</p:tagLst>
</file>

<file path=ppt/tags/tag1477.xml><?xml version="1.0" encoding="utf-8"?>
<p:tagLst xmlns:a="http://schemas.openxmlformats.org/drawingml/2006/main" xmlns:r="http://schemas.openxmlformats.org/officeDocument/2006/relationships" xmlns:p="http://schemas.openxmlformats.org/presentationml/2006/main">
  <p:tag name="AS_UNIQUEID" val="4670"/>
</p:tagLst>
</file>

<file path=ppt/tags/tag1478.xml><?xml version="1.0" encoding="utf-8"?>
<p:tagLst xmlns:a="http://schemas.openxmlformats.org/drawingml/2006/main" xmlns:r="http://schemas.openxmlformats.org/officeDocument/2006/relationships" xmlns:p="http://schemas.openxmlformats.org/presentationml/2006/main">
  <p:tag name="AS_UNIQUEID" val="4671"/>
</p:tagLst>
</file>

<file path=ppt/tags/tag1479.xml><?xml version="1.0" encoding="utf-8"?>
<p:tagLst xmlns:a="http://schemas.openxmlformats.org/drawingml/2006/main" xmlns:r="http://schemas.openxmlformats.org/officeDocument/2006/relationships" xmlns:p="http://schemas.openxmlformats.org/presentationml/2006/main">
  <p:tag name="AS_UNIQUEID" val="4672"/>
</p:tagLst>
</file>

<file path=ppt/tags/tag148.xml><?xml version="1.0" encoding="utf-8"?>
<p:tagLst xmlns:a="http://schemas.openxmlformats.org/drawingml/2006/main" xmlns:r="http://schemas.openxmlformats.org/officeDocument/2006/relationships" xmlns:p="http://schemas.openxmlformats.org/presentationml/2006/main">
  <p:tag name="AS_UNIQUEID" val="2993"/>
</p:tagLst>
</file>

<file path=ppt/tags/tag1480.xml><?xml version="1.0" encoding="utf-8"?>
<p:tagLst xmlns:a="http://schemas.openxmlformats.org/drawingml/2006/main" xmlns:r="http://schemas.openxmlformats.org/officeDocument/2006/relationships" xmlns:p="http://schemas.openxmlformats.org/presentationml/2006/main">
  <p:tag name="AS_UNIQUEID" val="4673"/>
</p:tagLst>
</file>

<file path=ppt/tags/tag1481.xml><?xml version="1.0" encoding="utf-8"?>
<p:tagLst xmlns:a="http://schemas.openxmlformats.org/drawingml/2006/main" xmlns:r="http://schemas.openxmlformats.org/officeDocument/2006/relationships" xmlns:p="http://schemas.openxmlformats.org/presentationml/2006/main">
  <p:tag name="AS_UNIQUEID" val="4674"/>
</p:tagLst>
</file>

<file path=ppt/tags/tag1482.xml><?xml version="1.0" encoding="utf-8"?>
<p:tagLst xmlns:a="http://schemas.openxmlformats.org/drawingml/2006/main" xmlns:r="http://schemas.openxmlformats.org/officeDocument/2006/relationships" xmlns:p="http://schemas.openxmlformats.org/presentationml/2006/main">
  <p:tag name="AS_UNIQUEID" val="4675"/>
</p:tagLst>
</file>

<file path=ppt/tags/tag1483.xml><?xml version="1.0" encoding="utf-8"?>
<p:tagLst xmlns:a="http://schemas.openxmlformats.org/drawingml/2006/main" xmlns:r="http://schemas.openxmlformats.org/officeDocument/2006/relationships" xmlns:p="http://schemas.openxmlformats.org/presentationml/2006/main">
  <p:tag name="AS_UNIQUEID" val="4676"/>
</p:tagLst>
</file>

<file path=ppt/tags/tag1484.xml><?xml version="1.0" encoding="utf-8"?>
<p:tagLst xmlns:a="http://schemas.openxmlformats.org/drawingml/2006/main" xmlns:r="http://schemas.openxmlformats.org/officeDocument/2006/relationships" xmlns:p="http://schemas.openxmlformats.org/presentationml/2006/main">
  <p:tag name="AS_UNIQUEID" val="4677"/>
</p:tagLst>
</file>

<file path=ppt/tags/tag1485.xml><?xml version="1.0" encoding="utf-8"?>
<p:tagLst xmlns:a="http://schemas.openxmlformats.org/drawingml/2006/main" xmlns:r="http://schemas.openxmlformats.org/officeDocument/2006/relationships" xmlns:p="http://schemas.openxmlformats.org/presentationml/2006/main">
  <p:tag name="AS_UNIQUEID" val="4678"/>
</p:tagLst>
</file>

<file path=ppt/tags/tag1486.xml><?xml version="1.0" encoding="utf-8"?>
<p:tagLst xmlns:a="http://schemas.openxmlformats.org/drawingml/2006/main" xmlns:r="http://schemas.openxmlformats.org/officeDocument/2006/relationships" xmlns:p="http://schemas.openxmlformats.org/presentationml/2006/main">
  <p:tag name="AS_UNIQUEID" val="4679"/>
</p:tagLst>
</file>

<file path=ppt/tags/tag1487.xml><?xml version="1.0" encoding="utf-8"?>
<p:tagLst xmlns:a="http://schemas.openxmlformats.org/drawingml/2006/main" xmlns:r="http://schemas.openxmlformats.org/officeDocument/2006/relationships" xmlns:p="http://schemas.openxmlformats.org/presentationml/2006/main">
  <p:tag name="AS_UNIQUEID" val="4680"/>
</p:tagLst>
</file>

<file path=ppt/tags/tag1488.xml><?xml version="1.0" encoding="utf-8"?>
<p:tagLst xmlns:a="http://schemas.openxmlformats.org/drawingml/2006/main" xmlns:r="http://schemas.openxmlformats.org/officeDocument/2006/relationships" xmlns:p="http://schemas.openxmlformats.org/presentationml/2006/main">
  <p:tag name="AS_UNIQUEID" val="4681"/>
</p:tagLst>
</file>

<file path=ppt/tags/tag1489.xml><?xml version="1.0" encoding="utf-8"?>
<p:tagLst xmlns:a="http://schemas.openxmlformats.org/drawingml/2006/main" xmlns:r="http://schemas.openxmlformats.org/officeDocument/2006/relationships" xmlns:p="http://schemas.openxmlformats.org/presentationml/2006/main">
  <p:tag name="AS_UNIQUEID" val="4682"/>
</p:tagLst>
</file>

<file path=ppt/tags/tag149.xml><?xml version="1.0" encoding="utf-8"?>
<p:tagLst xmlns:a="http://schemas.openxmlformats.org/drawingml/2006/main" xmlns:r="http://schemas.openxmlformats.org/officeDocument/2006/relationships" xmlns:p="http://schemas.openxmlformats.org/presentationml/2006/main">
  <p:tag name="AS_UNIQUEID" val="2994"/>
</p:tagLst>
</file>

<file path=ppt/tags/tag1490.xml><?xml version="1.0" encoding="utf-8"?>
<p:tagLst xmlns:a="http://schemas.openxmlformats.org/drawingml/2006/main" xmlns:r="http://schemas.openxmlformats.org/officeDocument/2006/relationships" xmlns:p="http://schemas.openxmlformats.org/presentationml/2006/main">
  <p:tag name="AS_UNIQUEID" val="4684"/>
</p:tagLst>
</file>

<file path=ppt/tags/tag1491.xml><?xml version="1.0" encoding="utf-8"?>
<p:tagLst xmlns:a="http://schemas.openxmlformats.org/drawingml/2006/main" xmlns:r="http://schemas.openxmlformats.org/officeDocument/2006/relationships" xmlns:p="http://schemas.openxmlformats.org/presentationml/2006/main">
  <p:tag name="AS_UNIQUEID" val="4685"/>
</p:tagLst>
</file>

<file path=ppt/tags/tag1492.xml><?xml version="1.0" encoding="utf-8"?>
<p:tagLst xmlns:a="http://schemas.openxmlformats.org/drawingml/2006/main" xmlns:r="http://schemas.openxmlformats.org/officeDocument/2006/relationships" xmlns:p="http://schemas.openxmlformats.org/presentationml/2006/main">
  <p:tag name="AS_UNIQUEID" val="4686"/>
</p:tagLst>
</file>

<file path=ppt/tags/tag1493.xml><?xml version="1.0" encoding="utf-8"?>
<p:tagLst xmlns:a="http://schemas.openxmlformats.org/drawingml/2006/main" xmlns:r="http://schemas.openxmlformats.org/officeDocument/2006/relationships" xmlns:p="http://schemas.openxmlformats.org/presentationml/2006/main">
  <p:tag name="AS_UNIQUEID" val="2353"/>
</p:tagLst>
</file>

<file path=ppt/tags/tag1494.xml><?xml version="1.0" encoding="utf-8"?>
<p:tagLst xmlns:a="http://schemas.openxmlformats.org/drawingml/2006/main" xmlns:r="http://schemas.openxmlformats.org/officeDocument/2006/relationships" xmlns:p="http://schemas.openxmlformats.org/presentationml/2006/main">
  <p:tag name="AS_UNIQUEID" val="4702"/>
</p:tagLst>
</file>

<file path=ppt/tags/tag1495.xml><?xml version="1.0" encoding="utf-8"?>
<p:tagLst xmlns:a="http://schemas.openxmlformats.org/drawingml/2006/main" xmlns:r="http://schemas.openxmlformats.org/officeDocument/2006/relationships" xmlns:p="http://schemas.openxmlformats.org/presentationml/2006/main">
  <p:tag name="AS_UNIQUEID" val="4704"/>
</p:tagLst>
</file>

<file path=ppt/tags/tag1496.xml><?xml version="1.0" encoding="utf-8"?>
<p:tagLst xmlns:a="http://schemas.openxmlformats.org/drawingml/2006/main" xmlns:r="http://schemas.openxmlformats.org/officeDocument/2006/relationships" xmlns:p="http://schemas.openxmlformats.org/presentationml/2006/main">
  <p:tag name="AS_UNIQUEID" val="4705"/>
</p:tagLst>
</file>

<file path=ppt/tags/tag1497.xml><?xml version="1.0" encoding="utf-8"?>
<p:tagLst xmlns:a="http://schemas.openxmlformats.org/drawingml/2006/main" xmlns:r="http://schemas.openxmlformats.org/officeDocument/2006/relationships" xmlns:p="http://schemas.openxmlformats.org/presentationml/2006/main">
  <p:tag name="AS_UNIQUEID" val="4706"/>
</p:tagLst>
</file>

<file path=ppt/tags/tag1498.xml><?xml version="1.0" encoding="utf-8"?>
<p:tagLst xmlns:a="http://schemas.openxmlformats.org/drawingml/2006/main" xmlns:r="http://schemas.openxmlformats.org/officeDocument/2006/relationships" xmlns:p="http://schemas.openxmlformats.org/presentationml/2006/main">
  <p:tag name="AS_UNIQUEID" val="4707"/>
</p:tagLst>
</file>

<file path=ppt/tags/tag1499.xml><?xml version="1.0" encoding="utf-8"?>
<p:tagLst xmlns:a="http://schemas.openxmlformats.org/drawingml/2006/main" xmlns:r="http://schemas.openxmlformats.org/officeDocument/2006/relationships" xmlns:p="http://schemas.openxmlformats.org/presentationml/2006/main">
  <p:tag name="AS_UNIQUEID" val="4708"/>
</p:tagLst>
</file>

<file path=ppt/tags/tag15.xml><?xml version="1.0" encoding="utf-8"?>
<p:tagLst xmlns:a="http://schemas.openxmlformats.org/drawingml/2006/main" xmlns:r="http://schemas.openxmlformats.org/officeDocument/2006/relationships" xmlns:p="http://schemas.openxmlformats.org/presentationml/2006/main">
  <p:tag name="AS_UNIQUEID" val="3061"/>
</p:tagLst>
</file>

<file path=ppt/tags/tag150.xml><?xml version="1.0" encoding="utf-8"?>
<p:tagLst xmlns:a="http://schemas.openxmlformats.org/drawingml/2006/main" xmlns:r="http://schemas.openxmlformats.org/officeDocument/2006/relationships" xmlns:p="http://schemas.openxmlformats.org/presentationml/2006/main">
  <p:tag name="AS_UNIQUEID" val="2995"/>
</p:tagLst>
</file>

<file path=ppt/tags/tag1500.xml><?xml version="1.0" encoding="utf-8"?>
<p:tagLst xmlns:a="http://schemas.openxmlformats.org/drawingml/2006/main" xmlns:r="http://schemas.openxmlformats.org/officeDocument/2006/relationships" xmlns:p="http://schemas.openxmlformats.org/presentationml/2006/main">
  <p:tag name="AS_UNIQUEID" val="4709"/>
</p:tagLst>
</file>

<file path=ppt/tags/tag1501.xml><?xml version="1.0" encoding="utf-8"?>
<p:tagLst xmlns:a="http://schemas.openxmlformats.org/drawingml/2006/main" xmlns:r="http://schemas.openxmlformats.org/officeDocument/2006/relationships" xmlns:p="http://schemas.openxmlformats.org/presentationml/2006/main">
  <p:tag name="AS_UNIQUEID" val="4710"/>
</p:tagLst>
</file>

<file path=ppt/tags/tag1502.xml><?xml version="1.0" encoding="utf-8"?>
<p:tagLst xmlns:a="http://schemas.openxmlformats.org/drawingml/2006/main" xmlns:r="http://schemas.openxmlformats.org/officeDocument/2006/relationships" xmlns:p="http://schemas.openxmlformats.org/presentationml/2006/main">
  <p:tag name="AS_UNIQUEID" val="4711"/>
</p:tagLst>
</file>

<file path=ppt/tags/tag1503.xml><?xml version="1.0" encoding="utf-8"?>
<p:tagLst xmlns:a="http://schemas.openxmlformats.org/drawingml/2006/main" xmlns:r="http://schemas.openxmlformats.org/officeDocument/2006/relationships" xmlns:p="http://schemas.openxmlformats.org/presentationml/2006/main">
  <p:tag name="AS_UNIQUEID" val="4712"/>
</p:tagLst>
</file>

<file path=ppt/tags/tag1504.xml><?xml version="1.0" encoding="utf-8"?>
<p:tagLst xmlns:a="http://schemas.openxmlformats.org/drawingml/2006/main" xmlns:r="http://schemas.openxmlformats.org/officeDocument/2006/relationships" xmlns:p="http://schemas.openxmlformats.org/presentationml/2006/main">
  <p:tag name="AS_UNIQUEID" val="4713"/>
</p:tagLst>
</file>

<file path=ppt/tags/tag1505.xml><?xml version="1.0" encoding="utf-8"?>
<p:tagLst xmlns:a="http://schemas.openxmlformats.org/drawingml/2006/main" xmlns:r="http://schemas.openxmlformats.org/officeDocument/2006/relationships" xmlns:p="http://schemas.openxmlformats.org/presentationml/2006/main">
  <p:tag name="AS_UNIQUEID" val="4714"/>
</p:tagLst>
</file>

<file path=ppt/tags/tag1506.xml><?xml version="1.0" encoding="utf-8"?>
<p:tagLst xmlns:a="http://schemas.openxmlformats.org/drawingml/2006/main" xmlns:r="http://schemas.openxmlformats.org/officeDocument/2006/relationships" xmlns:p="http://schemas.openxmlformats.org/presentationml/2006/main">
  <p:tag name="AS_UNIQUEID" val="4715"/>
</p:tagLst>
</file>

<file path=ppt/tags/tag1507.xml><?xml version="1.0" encoding="utf-8"?>
<p:tagLst xmlns:a="http://schemas.openxmlformats.org/drawingml/2006/main" xmlns:r="http://schemas.openxmlformats.org/officeDocument/2006/relationships" xmlns:p="http://schemas.openxmlformats.org/presentationml/2006/main">
  <p:tag name="AS_UNIQUEID" val="4716"/>
</p:tagLst>
</file>

<file path=ppt/tags/tag1508.xml><?xml version="1.0" encoding="utf-8"?>
<p:tagLst xmlns:a="http://schemas.openxmlformats.org/drawingml/2006/main" xmlns:r="http://schemas.openxmlformats.org/officeDocument/2006/relationships" xmlns:p="http://schemas.openxmlformats.org/presentationml/2006/main">
  <p:tag name="AS_UNIQUEID" val="4717"/>
</p:tagLst>
</file>

<file path=ppt/tags/tag1509.xml><?xml version="1.0" encoding="utf-8"?>
<p:tagLst xmlns:a="http://schemas.openxmlformats.org/drawingml/2006/main" xmlns:r="http://schemas.openxmlformats.org/officeDocument/2006/relationships" xmlns:p="http://schemas.openxmlformats.org/presentationml/2006/main">
  <p:tag name="AS_UNIQUEID" val="4718"/>
</p:tagLst>
</file>

<file path=ppt/tags/tag151.xml><?xml version="1.0" encoding="utf-8"?>
<p:tagLst xmlns:a="http://schemas.openxmlformats.org/drawingml/2006/main" xmlns:r="http://schemas.openxmlformats.org/officeDocument/2006/relationships" xmlns:p="http://schemas.openxmlformats.org/presentationml/2006/main">
  <p:tag name="AS_UNIQUEID" val="2991"/>
</p:tagLst>
</file>

<file path=ppt/tags/tag1510.xml><?xml version="1.0" encoding="utf-8"?>
<p:tagLst xmlns:a="http://schemas.openxmlformats.org/drawingml/2006/main" xmlns:r="http://schemas.openxmlformats.org/officeDocument/2006/relationships" xmlns:p="http://schemas.openxmlformats.org/presentationml/2006/main">
  <p:tag name="AS_UNIQUEID" val="4719"/>
</p:tagLst>
</file>

<file path=ppt/tags/tag1511.xml><?xml version="1.0" encoding="utf-8"?>
<p:tagLst xmlns:a="http://schemas.openxmlformats.org/drawingml/2006/main" xmlns:r="http://schemas.openxmlformats.org/officeDocument/2006/relationships" xmlns:p="http://schemas.openxmlformats.org/presentationml/2006/main">
  <p:tag name="AS_UNIQUEID" val="4720"/>
</p:tagLst>
</file>

<file path=ppt/tags/tag1512.xml><?xml version="1.0" encoding="utf-8"?>
<p:tagLst xmlns:a="http://schemas.openxmlformats.org/drawingml/2006/main" xmlns:r="http://schemas.openxmlformats.org/officeDocument/2006/relationships" xmlns:p="http://schemas.openxmlformats.org/presentationml/2006/main">
  <p:tag name="AS_UNIQUEID" val="4721"/>
</p:tagLst>
</file>

<file path=ppt/tags/tag1513.xml><?xml version="1.0" encoding="utf-8"?>
<p:tagLst xmlns:a="http://schemas.openxmlformats.org/drawingml/2006/main" xmlns:r="http://schemas.openxmlformats.org/officeDocument/2006/relationships" xmlns:p="http://schemas.openxmlformats.org/presentationml/2006/main">
  <p:tag name="AS_UNIQUEID" val="4722"/>
</p:tagLst>
</file>

<file path=ppt/tags/tag1514.xml><?xml version="1.0" encoding="utf-8"?>
<p:tagLst xmlns:a="http://schemas.openxmlformats.org/drawingml/2006/main" xmlns:r="http://schemas.openxmlformats.org/officeDocument/2006/relationships" xmlns:p="http://schemas.openxmlformats.org/presentationml/2006/main">
  <p:tag name="AS_UNIQUEID" val="4723"/>
</p:tagLst>
</file>

<file path=ppt/tags/tag1515.xml><?xml version="1.0" encoding="utf-8"?>
<p:tagLst xmlns:a="http://schemas.openxmlformats.org/drawingml/2006/main" xmlns:r="http://schemas.openxmlformats.org/officeDocument/2006/relationships" xmlns:p="http://schemas.openxmlformats.org/presentationml/2006/main">
  <p:tag name="AS_UNIQUEID" val="1900"/>
</p:tagLst>
</file>

<file path=ppt/tags/tag1516.xml><?xml version="1.0" encoding="utf-8"?>
<p:tagLst xmlns:a="http://schemas.openxmlformats.org/drawingml/2006/main" xmlns:r="http://schemas.openxmlformats.org/officeDocument/2006/relationships" xmlns:p="http://schemas.openxmlformats.org/presentationml/2006/main">
  <p:tag name="AS_UNIQUEID" val="4724"/>
</p:tagLst>
</file>

<file path=ppt/tags/tag1517.xml><?xml version="1.0" encoding="utf-8"?>
<p:tagLst xmlns:a="http://schemas.openxmlformats.org/drawingml/2006/main" xmlns:r="http://schemas.openxmlformats.org/officeDocument/2006/relationships" xmlns:p="http://schemas.openxmlformats.org/presentationml/2006/main">
  <p:tag name="AS_UNIQUEID" val="1900"/>
</p:tagLst>
</file>

<file path=ppt/tags/tag1518.xml><?xml version="1.0" encoding="utf-8"?>
<p:tagLst xmlns:a="http://schemas.openxmlformats.org/drawingml/2006/main" xmlns:r="http://schemas.openxmlformats.org/officeDocument/2006/relationships" xmlns:p="http://schemas.openxmlformats.org/presentationml/2006/main">
  <p:tag name="AS_UNIQUEID" val="4725"/>
</p:tagLst>
</file>

<file path=ppt/tags/tag1519.xml><?xml version="1.0" encoding="utf-8"?>
<p:tagLst xmlns:a="http://schemas.openxmlformats.org/drawingml/2006/main" xmlns:r="http://schemas.openxmlformats.org/officeDocument/2006/relationships" xmlns:p="http://schemas.openxmlformats.org/presentationml/2006/main">
  <p:tag name="AS_UNIQUEID" val="4726"/>
</p:tagLst>
</file>

<file path=ppt/tags/tag152.xml><?xml version="1.0" encoding="utf-8"?>
<p:tagLst xmlns:a="http://schemas.openxmlformats.org/drawingml/2006/main" xmlns:r="http://schemas.openxmlformats.org/officeDocument/2006/relationships" xmlns:p="http://schemas.openxmlformats.org/presentationml/2006/main">
  <p:tag name="AS_UNIQUEID" val="2992"/>
</p:tagLst>
</file>

<file path=ppt/tags/tag1520.xml><?xml version="1.0" encoding="utf-8"?>
<p:tagLst xmlns:a="http://schemas.openxmlformats.org/drawingml/2006/main" xmlns:r="http://schemas.openxmlformats.org/officeDocument/2006/relationships" xmlns:p="http://schemas.openxmlformats.org/presentationml/2006/main">
  <p:tag name="AS_UNIQUEID" val="4728"/>
</p:tagLst>
</file>

<file path=ppt/tags/tag1521.xml><?xml version="1.0" encoding="utf-8"?>
<p:tagLst xmlns:a="http://schemas.openxmlformats.org/drawingml/2006/main" xmlns:r="http://schemas.openxmlformats.org/officeDocument/2006/relationships" xmlns:p="http://schemas.openxmlformats.org/presentationml/2006/main">
  <p:tag name="AS_UNIQUEID" val="4729"/>
</p:tagLst>
</file>

<file path=ppt/tags/tag1522.xml><?xml version="1.0" encoding="utf-8"?>
<p:tagLst xmlns:a="http://schemas.openxmlformats.org/drawingml/2006/main" xmlns:r="http://schemas.openxmlformats.org/officeDocument/2006/relationships" xmlns:p="http://schemas.openxmlformats.org/presentationml/2006/main">
  <p:tag name="AS_UNIQUEID" val="4730"/>
</p:tagLst>
</file>

<file path=ppt/tags/tag1523.xml><?xml version="1.0" encoding="utf-8"?>
<p:tagLst xmlns:a="http://schemas.openxmlformats.org/drawingml/2006/main" xmlns:r="http://schemas.openxmlformats.org/officeDocument/2006/relationships" xmlns:p="http://schemas.openxmlformats.org/presentationml/2006/main">
  <p:tag name="AS_UNIQUEID" val="4731"/>
</p:tagLst>
</file>

<file path=ppt/tags/tag1524.xml><?xml version="1.0" encoding="utf-8"?>
<p:tagLst xmlns:a="http://schemas.openxmlformats.org/drawingml/2006/main" xmlns:r="http://schemas.openxmlformats.org/officeDocument/2006/relationships" xmlns:p="http://schemas.openxmlformats.org/presentationml/2006/main">
  <p:tag name="AS_UNIQUEID" val="4732"/>
</p:tagLst>
</file>

<file path=ppt/tags/tag1525.xml><?xml version="1.0" encoding="utf-8"?>
<p:tagLst xmlns:a="http://schemas.openxmlformats.org/drawingml/2006/main" xmlns:r="http://schemas.openxmlformats.org/officeDocument/2006/relationships" xmlns:p="http://schemas.openxmlformats.org/presentationml/2006/main">
  <p:tag name="AS_UNIQUEID" val="4733"/>
</p:tagLst>
</file>

<file path=ppt/tags/tag1526.xml><?xml version="1.0" encoding="utf-8"?>
<p:tagLst xmlns:a="http://schemas.openxmlformats.org/drawingml/2006/main" xmlns:r="http://schemas.openxmlformats.org/officeDocument/2006/relationships" xmlns:p="http://schemas.openxmlformats.org/presentationml/2006/main">
  <p:tag name="AS_UNIQUEID" val="4734"/>
</p:tagLst>
</file>

<file path=ppt/tags/tag1527.xml><?xml version="1.0" encoding="utf-8"?>
<p:tagLst xmlns:a="http://schemas.openxmlformats.org/drawingml/2006/main" xmlns:r="http://schemas.openxmlformats.org/officeDocument/2006/relationships" xmlns:p="http://schemas.openxmlformats.org/presentationml/2006/main">
  <p:tag name="AS_UNIQUEID" val="4735"/>
</p:tagLst>
</file>

<file path=ppt/tags/tag1528.xml><?xml version="1.0" encoding="utf-8"?>
<p:tagLst xmlns:a="http://schemas.openxmlformats.org/drawingml/2006/main" xmlns:r="http://schemas.openxmlformats.org/officeDocument/2006/relationships" xmlns:p="http://schemas.openxmlformats.org/presentationml/2006/main">
  <p:tag name="AS_UNIQUEID" val="4736"/>
</p:tagLst>
</file>

<file path=ppt/tags/tag1529.xml><?xml version="1.0" encoding="utf-8"?>
<p:tagLst xmlns:a="http://schemas.openxmlformats.org/drawingml/2006/main" xmlns:r="http://schemas.openxmlformats.org/officeDocument/2006/relationships" xmlns:p="http://schemas.openxmlformats.org/presentationml/2006/main">
  <p:tag name="AS_UNIQUEID" val="4737"/>
</p:tagLst>
</file>

<file path=ppt/tags/tag153.xml><?xml version="1.0" encoding="utf-8"?>
<p:tagLst xmlns:a="http://schemas.openxmlformats.org/drawingml/2006/main" xmlns:r="http://schemas.openxmlformats.org/officeDocument/2006/relationships" xmlns:p="http://schemas.openxmlformats.org/presentationml/2006/main">
  <p:tag name="AS_UNIQUEID" val="2988"/>
</p:tagLst>
</file>

<file path=ppt/tags/tag1530.xml><?xml version="1.0" encoding="utf-8"?>
<p:tagLst xmlns:a="http://schemas.openxmlformats.org/drawingml/2006/main" xmlns:r="http://schemas.openxmlformats.org/officeDocument/2006/relationships" xmlns:p="http://schemas.openxmlformats.org/presentationml/2006/main">
  <p:tag name="AS_UNIQUEID" val="4738"/>
</p:tagLst>
</file>

<file path=ppt/tags/tag1531.xml><?xml version="1.0" encoding="utf-8"?>
<p:tagLst xmlns:a="http://schemas.openxmlformats.org/drawingml/2006/main" xmlns:r="http://schemas.openxmlformats.org/officeDocument/2006/relationships" xmlns:p="http://schemas.openxmlformats.org/presentationml/2006/main">
  <p:tag name="AS_UNIQUEID" val="4739"/>
</p:tagLst>
</file>

<file path=ppt/tags/tag1532.xml><?xml version="1.0" encoding="utf-8"?>
<p:tagLst xmlns:a="http://schemas.openxmlformats.org/drawingml/2006/main" xmlns:r="http://schemas.openxmlformats.org/officeDocument/2006/relationships" xmlns:p="http://schemas.openxmlformats.org/presentationml/2006/main">
  <p:tag name="AS_UNIQUEID" val="4740"/>
</p:tagLst>
</file>

<file path=ppt/tags/tag1533.xml><?xml version="1.0" encoding="utf-8"?>
<p:tagLst xmlns:a="http://schemas.openxmlformats.org/drawingml/2006/main" xmlns:r="http://schemas.openxmlformats.org/officeDocument/2006/relationships" xmlns:p="http://schemas.openxmlformats.org/presentationml/2006/main">
  <p:tag name="AS_UNIQUEID" val="4741"/>
</p:tagLst>
</file>

<file path=ppt/tags/tag1534.xml><?xml version="1.0" encoding="utf-8"?>
<p:tagLst xmlns:a="http://schemas.openxmlformats.org/drawingml/2006/main" xmlns:r="http://schemas.openxmlformats.org/officeDocument/2006/relationships" xmlns:p="http://schemas.openxmlformats.org/presentationml/2006/main">
  <p:tag name="AS_UNIQUEID" val="4742"/>
</p:tagLst>
</file>

<file path=ppt/tags/tag1535.xml><?xml version="1.0" encoding="utf-8"?>
<p:tagLst xmlns:a="http://schemas.openxmlformats.org/drawingml/2006/main" xmlns:r="http://schemas.openxmlformats.org/officeDocument/2006/relationships" xmlns:p="http://schemas.openxmlformats.org/presentationml/2006/main">
  <p:tag name="AS_UNIQUEID" val="3008"/>
</p:tagLst>
</file>

<file path=ppt/tags/tag1536.xml><?xml version="1.0" encoding="utf-8"?>
<p:tagLst xmlns:a="http://schemas.openxmlformats.org/drawingml/2006/main" xmlns:r="http://schemas.openxmlformats.org/officeDocument/2006/relationships" xmlns:p="http://schemas.openxmlformats.org/presentationml/2006/main">
  <p:tag name="AS_UNIQUEID" val="4743"/>
</p:tagLst>
</file>

<file path=ppt/tags/tag1537.xml><?xml version="1.0" encoding="utf-8"?>
<p:tagLst xmlns:a="http://schemas.openxmlformats.org/drawingml/2006/main" xmlns:r="http://schemas.openxmlformats.org/officeDocument/2006/relationships" xmlns:p="http://schemas.openxmlformats.org/presentationml/2006/main">
  <p:tag name="AS_UNIQUEID" val="4745"/>
</p:tagLst>
</file>

<file path=ppt/tags/tag1538.xml><?xml version="1.0" encoding="utf-8"?>
<p:tagLst xmlns:a="http://schemas.openxmlformats.org/drawingml/2006/main" xmlns:r="http://schemas.openxmlformats.org/officeDocument/2006/relationships" xmlns:p="http://schemas.openxmlformats.org/presentationml/2006/main">
  <p:tag name="AS_UNIQUEID" val="4746"/>
</p:tagLst>
</file>

<file path=ppt/tags/tag1539.xml><?xml version="1.0" encoding="utf-8"?>
<p:tagLst xmlns:a="http://schemas.openxmlformats.org/drawingml/2006/main" xmlns:r="http://schemas.openxmlformats.org/officeDocument/2006/relationships" xmlns:p="http://schemas.openxmlformats.org/presentationml/2006/main">
  <p:tag name="AS_UNIQUEID" val="4747"/>
</p:tagLst>
</file>

<file path=ppt/tags/tag154.xml><?xml version="1.0" encoding="utf-8"?>
<p:tagLst xmlns:a="http://schemas.openxmlformats.org/drawingml/2006/main" xmlns:r="http://schemas.openxmlformats.org/officeDocument/2006/relationships" xmlns:p="http://schemas.openxmlformats.org/presentationml/2006/main">
  <p:tag name="AS_UNIQUEID" val="2989"/>
</p:tagLst>
</file>

<file path=ppt/tags/tag1540.xml><?xml version="1.0" encoding="utf-8"?>
<p:tagLst xmlns:a="http://schemas.openxmlformats.org/drawingml/2006/main" xmlns:r="http://schemas.openxmlformats.org/officeDocument/2006/relationships" xmlns:p="http://schemas.openxmlformats.org/presentationml/2006/main">
  <p:tag name="AS_UNIQUEID" val="4748"/>
</p:tagLst>
</file>

<file path=ppt/tags/tag1541.xml><?xml version="1.0" encoding="utf-8"?>
<p:tagLst xmlns:a="http://schemas.openxmlformats.org/drawingml/2006/main" xmlns:r="http://schemas.openxmlformats.org/officeDocument/2006/relationships" xmlns:p="http://schemas.openxmlformats.org/presentationml/2006/main">
  <p:tag name="AS_UNIQUEID" val="4749"/>
</p:tagLst>
</file>

<file path=ppt/tags/tag1542.xml><?xml version="1.0" encoding="utf-8"?>
<p:tagLst xmlns:a="http://schemas.openxmlformats.org/drawingml/2006/main" xmlns:r="http://schemas.openxmlformats.org/officeDocument/2006/relationships" xmlns:p="http://schemas.openxmlformats.org/presentationml/2006/main">
  <p:tag name="AS_UNIQUEID" val="4750"/>
</p:tagLst>
</file>

<file path=ppt/tags/tag1543.xml><?xml version="1.0" encoding="utf-8"?>
<p:tagLst xmlns:a="http://schemas.openxmlformats.org/drawingml/2006/main" xmlns:r="http://schemas.openxmlformats.org/officeDocument/2006/relationships" xmlns:p="http://schemas.openxmlformats.org/presentationml/2006/main">
  <p:tag name="AS_UNIQUEID" val="4751"/>
</p:tagLst>
</file>

<file path=ppt/tags/tag1544.xml><?xml version="1.0" encoding="utf-8"?>
<p:tagLst xmlns:a="http://schemas.openxmlformats.org/drawingml/2006/main" xmlns:r="http://schemas.openxmlformats.org/officeDocument/2006/relationships" xmlns:p="http://schemas.openxmlformats.org/presentationml/2006/main">
  <p:tag name="AS_UNIQUEID" val="4752"/>
</p:tagLst>
</file>

<file path=ppt/tags/tag1545.xml><?xml version="1.0" encoding="utf-8"?>
<p:tagLst xmlns:a="http://schemas.openxmlformats.org/drawingml/2006/main" xmlns:r="http://schemas.openxmlformats.org/officeDocument/2006/relationships" xmlns:p="http://schemas.openxmlformats.org/presentationml/2006/main">
  <p:tag name="AS_UNIQUEID" val="4753"/>
</p:tagLst>
</file>

<file path=ppt/tags/tag1546.xml><?xml version="1.0" encoding="utf-8"?>
<p:tagLst xmlns:a="http://schemas.openxmlformats.org/drawingml/2006/main" xmlns:r="http://schemas.openxmlformats.org/officeDocument/2006/relationships" xmlns:p="http://schemas.openxmlformats.org/presentationml/2006/main">
  <p:tag name="AS_UNIQUEID" val="4754"/>
</p:tagLst>
</file>

<file path=ppt/tags/tag1547.xml><?xml version="1.0" encoding="utf-8"?>
<p:tagLst xmlns:a="http://schemas.openxmlformats.org/drawingml/2006/main" xmlns:r="http://schemas.openxmlformats.org/officeDocument/2006/relationships" xmlns:p="http://schemas.openxmlformats.org/presentationml/2006/main">
  <p:tag name="AS_UNIQUEID" val="4755"/>
</p:tagLst>
</file>

<file path=ppt/tags/tag1548.xml><?xml version="1.0" encoding="utf-8"?>
<p:tagLst xmlns:a="http://schemas.openxmlformats.org/drawingml/2006/main" xmlns:r="http://schemas.openxmlformats.org/officeDocument/2006/relationships" xmlns:p="http://schemas.openxmlformats.org/presentationml/2006/main">
  <p:tag name="AS_UNIQUEID" val="4756"/>
</p:tagLst>
</file>

<file path=ppt/tags/tag1549.xml><?xml version="1.0" encoding="utf-8"?>
<p:tagLst xmlns:a="http://schemas.openxmlformats.org/drawingml/2006/main" xmlns:r="http://schemas.openxmlformats.org/officeDocument/2006/relationships" xmlns:p="http://schemas.openxmlformats.org/presentationml/2006/main">
  <p:tag name="AS_UNIQUEID" val="4757"/>
</p:tagLst>
</file>

<file path=ppt/tags/tag155.xml><?xml version="1.0" encoding="utf-8"?>
<p:tagLst xmlns:a="http://schemas.openxmlformats.org/drawingml/2006/main" xmlns:r="http://schemas.openxmlformats.org/officeDocument/2006/relationships" xmlns:p="http://schemas.openxmlformats.org/presentationml/2006/main">
  <p:tag name="AS_UNIQUEID" val="2985"/>
</p:tagLst>
</file>

<file path=ppt/tags/tag1550.xml><?xml version="1.0" encoding="utf-8"?>
<p:tagLst xmlns:a="http://schemas.openxmlformats.org/drawingml/2006/main" xmlns:r="http://schemas.openxmlformats.org/officeDocument/2006/relationships" xmlns:p="http://schemas.openxmlformats.org/presentationml/2006/main">
  <p:tag name="AS_UNIQUEID" val="4758"/>
</p:tagLst>
</file>

<file path=ppt/tags/tag1551.xml><?xml version="1.0" encoding="utf-8"?>
<p:tagLst xmlns:a="http://schemas.openxmlformats.org/drawingml/2006/main" xmlns:r="http://schemas.openxmlformats.org/officeDocument/2006/relationships" xmlns:p="http://schemas.openxmlformats.org/presentationml/2006/main">
  <p:tag name="AS_UNIQUEID" val="4759"/>
</p:tagLst>
</file>

<file path=ppt/tags/tag1552.xml><?xml version="1.0" encoding="utf-8"?>
<p:tagLst xmlns:a="http://schemas.openxmlformats.org/drawingml/2006/main" xmlns:r="http://schemas.openxmlformats.org/officeDocument/2006/relationships" xmlns:p="http://schemas.openxmlformats.org/presentationml/2006/main">
  <p:tag name="AS_UNIQUEID" val="4760"/>
</p:tagLst>
</file>

<file path=ppt/tags/tag1553.xml><?xml version="1.0" encoding="utf-8"?>
<p:tagLst xmlns:a="http://schemas.openxmlformats.org/drawingml/2006/main" xmlns:r="http://schemas.openxmlformats.org/officeDocument/2006/relationships" xmlns:p="http://schemas.openxmlformats.org/presentationml/2006/main">
  <p:tag name="AS_UNIQUEID" val="4761"/>
</p:tagLst>
</file>

<file path=ppt/tags/tag1554.xml><?xml version="1.0" encoding="utf-8"?>
<p:tagLst xmlns:a="http://schemas.openxmlformats.org/drawingml/2006/main" xmlns:r="http://schemas.openxmlformats.org/officeDocument/2006/relationships" xmlns:p="http://schemas.openxmlformats.org/presentationml/2006/main">
  <p:tag name="AS_UNIQUEID" val="4762"/>
</p:tagLst>
</file>

<file path=ppt/tags/tag1555.xml><?xml version="1.0" encoding="utf-8"?>
<p:tagLst xmlns:a="http://schemas.openxmlformats.org/drawingml/2006/main" xmlns:r="http://schemas.openxmlformats.org/officeDocument/2006/relationships" xmlns:p="http://schemas.openxmlformats.org/presentationml/2006/main">
  <p:tag name="AS_UNIQUEID" val="4763"/>
</p:tagLst>
</file>

<file path=ppt/tags/tag1556.xml><?xml version="1.0" encoding="utf-8"?>
<p:tagLst xmlns:a="http://schemas.openxmlformats.org/drawingml/2006/main" xmlns:r="http://schemas.openxmlformats.org/officeDocument/2006/relationships" xmlns:p="http://schemas.openxmlformats.org/presentationml/2006/main">
  <p:tag name="AS_UNIQUEID" val="4764"/>
</p:tagLst>
</file>

<file path=ppt/tags/tag1557.xml><?xml version="1.0" encoding="utf-8"?>
<p:tagLst xmlns:a="http://schemas.openxmlformats.org/drawingml/2006/main" xmlns:r="http://schemas.openxmlformats.org/officeDocument/2006/relationships" xmlns:p="http://schemas.openxmlformats.org/presentationml/2006/main">
  <p:tag name="AS_UNIQUEID" val="4765"/>
</p:tagLst>
</file>

<file path=ppt/tags/tag1558.xml><?xml version="1.0" encoding="utf-8"?>
<p:tagLst xmlns:a="http://schemas.openxmlformats.org/drawingml/2006/main" xmlns:r="http://schemas.openxmlformats.org/officeDocument/2006/relationships" xmlns:p="http://schemas.openxmlformats.org/presentationml/2006/main">
  <p:tag name="AS_UNIQUEID" val="4766"/>
</p:tagLst>
</file>

<file path=ppt/tags/tag1559.xml><?xml version="1.0" encoding="utf-8"?>
<p:tagLst xmlns:a="http://schemas.openxmlformats.org/drawingml/2006/main" xmlns:r="http://schemas.openxmlformats.org/officeDocument/2006/relationships" xmlns:p="http://schemas.openxmlformats.org/presentationml/2006/main">
  <p:tag name="AS_UNIQUEID" val="4767"/>
</p:tagLst>
</file>

<file path=ppt/tags/tag156.xml><?xml version="1.0" encoding="utf-8"?>
<p:tagLst xmlns:a="http://schemas.openxmlformats.org/drawingml/2006/main" xmlns:r="http://schemas.openxmlformats.org/officeDocument/2006/relationships" xmlns:p="http://schemas.openxmlformats.org/presentationml/2006/main">
  <p:tag name="AS_UNIQUEID" val="2986"/>
</p:tagLst>
</file>

<file path=ppt/tags/tag1560.xml><?xml version="1.0" encoding="utf-8"?>
<p:tagLst xmlns:a="http://schemas.openxmlformats.org/drawingml/2006/main" xmlns:r="http://schemas.openxmlformats.org/officeDocument/2006/relationships" xmlns:p="http://schemas.openxmlformats.org/presentationml/2006/main">
  <p:tag name="AS_UNIQUEID" val="4768"/>
</p:tagLst>
</file>

<file path=ppt/tags/tag1561.xml><?xml version="1.0" encoding="utf-8"?>
<p:tagLst xmlns:a="http://schemas.openxmlformats.org/drawingml/2006/main" xmlns:r="http://schemas.openxmlformats.org/officeDocument/2006/relationships" xmlns:p="http://schemas.openxmlformats.org/presentationml/2006/main">
  <p:tag name="AS_UNIQUEID" val="4769"/>
</p:tagLst>
</file>

<file path=ppt/tags/tag1562.xml><?xml version="1.0" encoding="utf-8"?>
<p:tagLst xmlns:a="http://schemas.openxmlformats.org/drawingml/2006/main" xmlns:r="http://schemas.openxmlformats.org/officeDocument/2006/relationships" xmlns:p="http://schemas.openxmlformats.org/presentationml/2006/main">
  <p:tag name="AS_UNIQUEID" val="4770"/>
</p:tagLst>
</file>

<file path=ppt/tags/tag1563.xml><?xml version="1.0" encoding="utf-8"?>
<p:tagLst xmlns:a="http://schemas.openxmlformats.org/drawingml/2006/main" xmlns:r="http://schemas.openxmlformats.org/officeDocument/2006/relationships" xmlns:p="http://schemas.openxmlformats.org/presentationml/2006/main">
  <p:tag name="AS_UNIQUEID" val="4771"/>
</p:tagLst>
</file>

<file path=ppt/tags/tag1564.xml><?xml version="1.0" encoding="utf-8"?>
<p:tagLst xmlns:a="http://schemas.openxmlformats.org/drawingml/2006/main" xmlns:r="http://schemas.openxmlformats.org/officeDocument/2006/relationships" xmlns:p="http://schemas.openxmlformats.org/presentationml/2006/main">
  <p:tag name="AS_UNIQUEID" val="4772"/>
</p:tagLst>
</file>

<file path=ppt/tags/tag1565.xml><?xml version="1.0" encoding="utf-8"?>
<p:tagLst xmlns:a="http://schemas.openxmlformats.org/drawingml/2006/main" xmlns:r="http://schemas.openxmlformats.org/officeDocument/2006/relationships" xmlns:p="http://schemas.openxmlformats.org/presentationml/2006/main">
  <p:tag name="AS_UNIQUEID" val="3009"/>
</p:tagLst>
</file>

<file path=ppt/tags/tag1566.xml><?xml version="1.0" encoding="utf-8"?>
<p:tagLst xmlns:a="http://schemas.openxmlformats.org/drawingml/2006/main" xmlns:r="http://schemas.openxmlformats.org/officeDocument/2006/relationships" xmlns:p="http://schemas.openxmlformats.org/presentationml/2006/main">
  <p:tag name="AS_UNIQUEID" val="3008"/>
</p:tagLst>
</file>

<file path=ppt/tags/tag1567.xml><?xml version="1.0" encoding="utf-8"?>
<p:tagLst xmlns:a="http://schemas.openxmlformats.org/drawingml/2006/main" xmlns:r="http://schemas.openxmlformats.org/officeDocument/2006/relationships" xmlns:p="http://schemas.openxmlformats.org/presentationml/2006/main">
  <p:tag name="AS_UNIQUEID" val="3008"/>
</p:tagLst>
</file>

<file path=ppt/tags/tag1568.xml><?xml version="1.0" encoding="utf-8"?>
<p:tagLst xmlns:a="http://schemas.openxmlformats.org/drawingml/2006/main" xmlns:r="http://schemas.openxmlformats.org/officeDocument/2006/relationships" xmlns:p="http://schemas.openxmlformats.org/presentationml/2006/main">
  <p:tag name="AS_UNIQUEID" val="4773"/>
</p:tagLst>
</file>

<file path=ppt/tags/tag1569.xml><?xml version="1.0" encoding="utf-8"?>
<p:tagLst xmlns:a="http://schemas.openxmlformats.org/drawingml/2006/main" xmlns:r="http://schemas.openxmlformats.org/officeDocument/2006/relationships" xmlns:p="http://schemas.openxmlformats.org/presentationml/2006/main">
  <p:tag name="AS_UNIQUEID" val="4774"/>
</p:tagLst>
</file>

<file path=ppt/tags/tag157.xml><?xml version="1.0" encoding="utf-8"?>
<p:tagLst xmlns:a="http://schemas.openxmlformats.org/drawingml/2006/main" xmlns:r="http://schemas.openxmlformats.org/officeDocument/2006/relationships" xmlns:p="http://schemas.openxmlformats.org/presentationml/2006/main">
  <p:tag name="AS_UNIQUEID" val="2969"/>
</p:tagLst>
</file>

<file path=ppt/tags/tag1570.xml><?xml version="1.0" encoding="utf-8"?>
<p:tagLst xmlns:a="http://schemas.openxmlformats.org/drawingml/2006/main" xmlns:r="http://schemas.openxmlformats.org/officeDocument/2006/relationships" xmlns:p="http://schemas.openxmlformats.org/presentationml/2006/main">
  <p:tag name="AS_UNIQUEID" val="4776"/>
</p:tagLst>
</file>

<file path=ppt/tags/tag1571.xml><?xml version="1.0" encoding="utf-8"?>
<p:tagLst xmlns:a="http://schemas.openxmlformats.org/drawingml/2006/main" xmlns:r="http://schemas.openxmlformats.org/officeDocument/2006/relationships" xmlns:p="http://schemas.openxmlformats.org/presentationml/2006/main">
  <p:tag name="AS_UNIQUEID" val="4777"/>
</p:tagLst>
</file>

<file path=ppt/tags/tag1572.xml><?xml version="1.0" encoding="utf-8"?>
<p:tagLst xmlns:a="http://schemas.openxmlformats.org/drawingml/2006/main" xmlns:r="http://schemas.openxmlformats.org/officeDocument/2006/relationships" xmlns:p="http://schemas.openxmlformats.org/presentationml/2006/main">
  <p:tag name="AS_UNIQUEID" val="4778"/>
</p:tagLst>
</file>

<file path=ppt/tags/tag1573.xml><?xml version="1.0" encoding="utf-8"?>
<p:tagLst xmlns:a="http://schemas.openxmlformats.org/drawingml/2006/main" xmlns:r="http://schemas.openxmlformats.org/officeDocument/2006/relationships" xmlns:p="http://schemas.openxmlformats.org/presentationml/2006/main">
  <p:tag name="AS_UNIQUEID" val="4779"/>
</p:tagLst>
</file>

<file path=ppt/tags/tag1574.xml><?xml version="1.0" encoding="utf-8"?>
<p:tagLst xmlns:a="http://schemas.openxmlformats.org/drawingml/2006/main" xmlns:r="http://schemas.openxmlformats.org/officeDocument/2006/relationships" xmlns:p="http://schemas.openxmlformats.org/presentationml/2006/main">
  <p:tag name="AS_UNIQUEID" val="4780"/>
</p:tagLst>
</file>

<file path=ppt/tags/tag1575.xml><?xml version="1.0" encoding="utf-8"?>
<p:tagLst xmlns:a="http://schemas.openxmlformats.org/drawingml/2006/main" xmlns:r="http://schemas.openxmlformats.org/officeDocument/2006/relationships" xmlns:p="http://schemas.openxmlformats.org/presentationml/2006/main">
  <p:tag name="AS_UNIQUEID" val="4781"/>
</p:tagLst>
</file>

<file path=ppt/tags/tag1576.xml><?xml version="1.0" encoding="utf-8"?>
<p:tagLst xmlns:a="http://schemas.openxmlformats.org/drawingml/2006/main" xmlns:r="http://schemas.openxmlformats.org/officeDocument/2006/relationships" xmlns:p="http://schemas.openxmlformats.org/presentationml/2006/main">
  <p:tag name="AS_UNIQUEID" val="4782"/>
</p:tagLst>
</file>

<file path=ppt/tags/tag1577.xml><?xml version="1.0" encoding="utf-8"?>
<p:tagLst xmlns:a="http://schemas.openxmlformats.org/drawingml/2006/main" xmlns:r="http://schemas.openxmlformats.org/officeDocument/2006/relationships" xmlns:p="http://schemas.openxmlformats.org/presentationml/2006/main">
  <p:tag name="AS_UNIQUEID" val="4783"/>
</p:tagLst>
</file>

<file path=ppt/tags/tag1578.xml><?xml version="1.0" encoding="utf-8"?>
<p:tagLst xmlns:a="http://schemas.openxmlformats.org/drawingml/2006/main" xmlns:r="http://schemas.openxmlformats.org/officeDocument/2006/relationships" xmlns:p="http://schemas.openxmlformats.org/presentationml/2006/main">
  <p:tag name="AS_UNIQUEID" val="4784"/>
</p:tagLst>
</file>

<file path=ppt/tags/tag1579.xml><?xml version="1.0" encoding="utf-8"?>
<p:tagLst xmlns:a="http://schemas.openxmlformats.org/drawingml/2006/main" xmlns:r="http://schemas.openxmlformats.org/officeDocument/2006/relationships" xmlns:p="http://schemas.openxmlformats.org/presentationml/2006/main">
  <p:tag name="AS_UNIQUEID" val="4785"/>
</p:tagLst>
</file>

<file path=ppt/tags/tag158.xml><?xml version="1.0" encoding="utf-8"?>
<p:tagLst xmlns:a="http://schemas.openxmlformats.org/drawingml/2006/main" xmlns:r="http://schemas.openxmlformats.org/officeDocument/2006/relationships" xmlns:p="http://schemas.openxmlformats.org/presentationml/2006/main">
  <p:tag name="AS_UNIQUEID" val="2970"/>
</p:tagLst>
</file>

<file path=ppt/tags/tag1580.xml><?xml version="1.0" encoding="utf-8"?>
<p:tagLst xmlns:a="http://schemas.openxmlformats.org/drawingml/2006/main" xmlns:r="http://schemas.openxmlformats.org/officeDocument/2006/relationships" xmlns:p="http://schemas.openxmlformats.org/presentationml/2006/main">
  <p:tag name="AS_UNIQUEID" val="4786"/>
</p:tagLst>
</file>

<file path=ppt/tags/tag1581.xml><?xml version="1.0" encoding="utf-8"?>
<p:tagLst xmlns:a="http://schemas.openxmlformats.org/drawingml/2006/main" xmlns:r="http://schemas.openxmlformats.org/officeDocument/2006/relationships" xmlns:p="http://schemas.openxmlformats.org/presentationml/2006/main">
  <p:tag name="AS_UNIQUEID" val="4787"/>
</p:tagLst>
</file>

<file path=ppt/tags/tag1582.xml><?xml version="1.0" encoding="utf-8"?>
<p:tagLst xmlns:a="http://schemas.openxmlformats.org/drawingml/2006/main" xmlns:r="http://schemas.openxmlformats.org/officeDocument/2006/relationships" xmlns:p="http://schemas.openxmlformats.org/presentationml/2006/main">
  <p:tag name="AS_UNIQUEID" val="4788"/>
</p:tagLst>
</file>

<file path=ppt/tags/tag1583.xml><?xml version="1.0" encoding="utf-8"?>
<p:tagLst xmlns:a="http://schemas.openxmlformats.org/drawingml/2006/main" xmlns:r="http://schemas.openxmlformats.org/officeDocument/2006/relationships" xmlns:p="http://schemas.openxmlformats.org/presentationml/2006/main">
  <p:tag name="AS_UNIQUEID" val="4789"/>
</p:tagLst>
</file>

<file path=ppt/tags/tag1584.xml><?xml version="1.0" encoding="utf-8"?>
<p:tagLst xmlns:a="http://schemas.openxmlformats.org/drawingml/2006/main" xmlns:r="http://schemas.openxmlformats.org/officeDocument/2006/relationships" xmlns:p="http://schemas.openxmlformats.org/presentationml/2006/main">
  <p:tag name="AS_UNIQUEID" val="4790"/>
</p:tagLst>
</file>

<file path=ppt/tags/tag1585.xml><?xml version="1.0" encoding="utf-8"?>
<p:tagLst xmlns:a="http://schemas.openxmlformats.org/drawingml/2006/main" xmlns:r="http://schemas.openxmlformats.org/officeDocument/2006/relationships" xmlns:p="http://schemas.openxmlformats.org/presentationml/2006/main">
  <p:tag name="AS_UNIQUEID" val="4791"/>
</p:tagLst>
</file>

<file path=ppt/tags/tag1586.xml><?xml version="1.0" encoding="utf-8"?>
<p:tagLst xmlns:a="http://schemas.openxmlformats.org/drawingml/2006/main" xmlns:r="http://schemas.openxmlformats.org/officeDocument/2006/relationships" xmlns:p="http://schemas.openxmlformats.org/presentationml/2006/main">
  <p:tag name="AS_UNIQUEID" val="4792"/>
</p:tagLst>
</file>

<file path=ppt/tags/tag1587.xml><?xml version="1.0" encoding="utf-8"?>
<p:tagLst xmlns:a="http://schemas.openxmlformats.org/drawingml/2006/main" xmlns:r="http://schemas.openxmlformats.org/officeDocument/2006/relationships" xmlns:p="http://schemas.openxmlformats.org/presentationml/2006/main">
  <p:tag name="AS_UNIQUEID" val="4793"/>
</p:tagLst>
</file>

<file path=ppt/tags/tag1588.xml><?xml version="1.0" encoding="utf-8"?>
<p:tagLst xmlns:a="http://schemas.openxmlformats.org/drawingml/2006/main" xmlns:r="http://schemas.openxmlformats.org/officeDocument/2006/relationships" xmlns:p="http://schemas.openxmlformats.org/presentationml/2006/main">
  <p:tag name="AS_UNIQUEID" val="4794"/>
</p:tagLst>
</file>

<file path=ppt/tags/tag1589.xml><?xml version="1.0" encoding="utf-8"?>
<p:tagLst xmlns:a="http://schemas.openxmlformats.org/drawingml/2006/main" xmlns:r="http://schemas.openxmlformats.org/officeDocument/2006/relationships" xmlns:p="http://schemas.openxmlformats.org/presentationml/2006/main">
  <p:tag name="AS_UNIQUEID" val="4805"/>
</p:tagLst>
</file>

<file path=ppt/tags/tag159.xml><?xml version="1.0" encoding="utf-8"?>
<p:tagLst xmlns:a="http://schemas.openxmlformats.org/drawingml/2006/main" xmlns:r="http://schemas.openxmlformats.org/officeDocument/2006/relationships" xmlns:p="http://schemas.openxmlformats.org/presentationml/2006/main">
  <p:tag name="AS_UNIQUEID" val="2973"/>
</p:tagLst>
</file>

<file path=ppt/tags/tag1590.xml><?xml version="1.0" encoding="utf-8"?>
<p:tagLst xmlns:a="http://schemas.openxmlformats.org/drawingml/2006/main" xmlns:r="http://schemas.openxmlformats.org/officeDocument/2006/relationships" xmlns:p="http://schemas.openxmlformats.org/presentationml/2006/main">
  <p:tag name="AS_UNIQUEID" val="4806"/>
</p:tagLst>
</file>

<file path=ppt/tags/tag1591.xml><?xml version="1.0" encoding="utf-8"?>
<p:tagLst xmlns:a="http://schemas.openxmlformats.org/drawingml/2006/main" xmlns:r="http://schemas.openxmlformats.org/officeDocument/2006/relationships" xmlns:p="http://schemas.openxmlformats.org/presentationml/2006/main">
  <p:tag name="AS_UNIQUEID" val="4807"/>
</p:tagLst>
</file>

<file path=ppt/tags/tag1592.xml><?xml version="1.0" encoding="utf-8"?>
<p:tagLst xmlns:a="http://schemas.openxmlformats.org/drawingml/2006/main" xmlns:r="http://schemas.openxmlformats.org/officeDocument/2006/relationships" xmlns:p="http://schemas.openxmlformats.org/presentationml/2006/main">
  <p:tag name="AS_UNIQUEID" val="4808"/>
</p:tagLst>
</file>

<file path=ppt/tags/tag1593.xml><?xml version="1.0" encoding="utf-8"?>
<p:tagLst xmlns:a="http://schemas.openxmlformats.org/drawingml/2006/main" xmlns:r="http://schemas.openxmlformats.org/officeDocument/2006/relationships" xmlns:p="http://schemas.openxmlformats.org/presentationml/2006/main">
  <p:tag name="AS_UNIQUEID" val="4809"/>
</p:tagLst>
</file>

<file path=ppt/tags/tag1594.xml><?xml version="1.0" encoding="utf-8"?>
<p:tagLst xmlns:a="http://schemas.openxmlformats.org/drawingml/2006/main" xmlns:r="http://schemas.openxmlformats.org/officeDocument/2006/relationships" xmlns:p="http://schemas.openxmlformats.org/presentationml/2006/main">
  <p:tag name="AS_UNIQUEID" val="4810"/>
</p:tagLst>
</file>

<file path=ppt/tags/tag1595.xml><?xml version="1.0" encoding="utf-8"?>
<p:tagLst xmlns:a="http://schemas.openxmlformats.org/drawingml/2006/main" xmlns:r="http://schemas.openxmlformats.org/officeDocument/2006/relationships" xmlns:p="http://schemas.openxmlformats.org/presentationml/2006/main">
  <p:tag name="AS_UNIQUEID" val="4811"/>
</p:tagLst>
</file>

<file path=ppt/tags/tag1596.xml><?xml version="1.0" encoding="utf-8"?>
<p:tagLst xmlns:a="http://schemas.openxmlformats.org/drawingml/2006/main" xmlns:r="http://schemas.openxmlformats.org/officeDocument/2006/relationships" xmlns:p="http://schemas.openxmlformats.org/presentationml/2006/main">
  <p:tag name="AS_UNIQUEID" val="4814"/>
</p:tagLst>
</file>

<file path=ppt/tags/tag1597.xml><?xml version="1.0" encoding="utf-8"?>
<p:tagLst xmlns:a="http://schemas.openxmlformats.org/drawingml/2006/main" xmlns:r="http://schemas.openxmlformats.org/officeDocument/2006/relationships" xmlns:p="http://schemas.openxmlformats.org/presentationml/2006/main">
  <p:tag name="AS_UNIQUEID" val="4812"/>
</p:tagLst>
</file>

<file path=ppt/tags/tag1598.xml><?xml version="1.0" encoding="utf-8"?>
<p:tagLst xmlns:a="http://schemas.openxmlformats.org/drawingml/2006/main" xmlns:r="http://schemas.openxmlformats.org/officeDocument/2006/relationships" xmlns:p="http://schemas.openxmlformats.org/presentationml/2006/main">
  <p:tag name="AS_UNIQUEID" val="4813"/>
</p:tagLst>
</file>

<file path=ppt/tags/tag1599.xml><?xml version="1.0" encoding="utf-8"?>
<p:tagLst xmlns:a="http://schemas.openxmlformats.org/drawingml/2006/main" xmlns:r="http://schemas.openxmlformats.org/officeDocument/2006/relationships" xmlns:p="http://schemas.openxmlformats.org/presentationml/2006/main">
  <p:tag name="AS_UNIQUEID" val="4684"/>
</p:tagLst>
</file>

<file path=ppt/tags/tag16.xml><?xml version="1.0" encoding="utf-8"?>
<p:tagLst xmlns:a="http://schemas.openxmlformats.org/drawingml/2006/main" xmlns:r="http://schemas.openxmlformats.org/officeDocument/2006/relationships" xmlns:p="http://schemas.openxmlformats.org/presentationml/2006/main">
  <p:tag name="AS_UNIQUEID" val="3062"/>
</p:tagLst>
</file>

<file path=ppt/tags/tag160.xml><?xml version="1.0" encoding="utf-8"?>
<p:tagLst xmlns:a="http://schemas.openxmlformats.org/drawingml/2006/main" xmlns:r="http://schemas.openxmlformats.org/officeDocument/2006/relationships" xmlns:p="http://schemas.openxmlformats.org/presentationml/2006/main">
  <p:tag name="AS_UNIQUEID" val="2976"/>
</p:tagLst>
</file>

<file path=ppt/tags/tag1600.xml><?xml version="1.0" encoding="utf-8"?>
<p:tagLst xmlns:a="http://schemas.openxmlformats.org/drawingml/2006/main" xmlns:r="http://schemas.openxmlformats.org/officeDocument/2006/relationships" xmlns:p="http://schemas.openxmlformats.org/presentationml/2006/main">
  <p:tag name="AS_UNIQUEID" val="4685"/>
</p:tagLst>
</file>

<file path=ppt/tags/tag1601.xml><?xml version="1.0" encoding="utf-8"?>
<p:tagLst xmlns:a="http://schemas.openxmlformats.org/drawingml/2006/main" xmlns:r="http://schemas.openxmlformats.org/officeDocument/2006/relationships" xmlns:p="http://schemas.openxmlformats.org/presentationml/2006/main">
  <p:tag name="AS_UNIQUEID" val="4686"/>
</p:tagLst>
</file>

<file path=ppt/tags/tag1602.xml><?xml version="1.0" encoding="utf-8"?>
<p:tagLst xmlns:a="http://schemas.openxmlformats.org/drawingml/2006/main" xmlns:r="http://schemas.openxmlformats.org/officeDocument/2006/relationships" xmlns:p="http://schemas.openxmlformats.org/presentationml/2006/main">
  <p:tag name="AS_UNIQUEID" val="4796"/>
</p:tagLst>
</file>

<file path=ppt/tags/tag1603.xml><?xml version="1.0" encoding="utf-8"?>
<p:tagLst xmlns:a="http://schemas.openxmlformats.org/drawingml/2006/main" xmlns:r="http://schemas.openxmlformats.org/officeDocument/2006/relationships" xmlns:p="http://schemas.openxmlformats.org/presentationml/2006/main">
  <p:tag name="AS_UNIQUEID" val="4797"/>
</p:tagLst>
</file>

<file path=ppt/tags/tag1604.xml><?xml version="1.0" encoding="utf-8"?>
<p:tagLst xmlns:a="http://schemas.openxmlformats.org/drawingml/2006/main" xmlns:r="http://schemas.openxmlformats.org/officeDocument/2006/relationships" xmlns:p="http://schemas.openxmlformats.org/presentationml/2006/main">
  <p:tag name="AS_UNIQUEID" val="4798"/>
  <p:tag name="KSO_WM_UNIT_TABLE_BEAUTIFY" val="smartTable{ef1476d5-1133-42de-af1d-5cee558532dd}"/>
</p:tagLst>
</file>

<file path=ppt/tags/tag1605.xml><?xml version="1.0" encoding="utf-8"?>
<p:tagLst xmlns:a="http://schemas.openxmlformats.org/drawingml/2006/main" xmlns:r="http://schemas.openxmlformats.org/officeDocument/2006/relationships" xmlns:p="http://schemas.openxmlformats.org/presentationml/2006/main">
  <p:tag name="AS_UNIQUEID" val="851"/>
</p:tagLst>
</file>

<file path=ppt/tags/tag1606.xml><?xml version="1.0" encoding="utf-8"?>
<p:tagLst xmlns:a="http://schemas.openxmlformats.org/drawingml/2006/main" xmlns:r="http://schemas.openxmlformats.org/officeDocument/2006/relationships" xmlns:p="http://schemas.openxmlformats.org/presentationml/2006/main">
  <p:tag name="AS_UNIQUEID" val="852"/>
</p:tagLst>
</file>

<file path=ppt/tags/tag1607.xml><?xml version="1.0" encoding="utf-8"?>
<p:tagLst xmlns:a="http://schemas.openxmlformats.org/drawingml/2006/main" xmlns:r="http://schemas.openxmlformats.org/officeDocument/2006/relationships" xmlns:p="http://schemas.openxmlformats.org/presentationml/2006/main">
  <p:tag name="AS_UNIQUEID" val="853"/>
</p:tagLst>
</file>

<file path=ppt/tags/tag1608.xml><?xml version="1.0" encoding="utf-8"?>
<p:tagLst xmlns:a="http://schemas.openxmlformats.org/drawingml/2006/main" xmlns:r="http://schemas.openxmlformats.org/officeDocument/2006/relationships" xmlns:p="http://schemas.openxmlformats.org/presentationml/2006/main">
  <p:tag name="AS_UNIQUEID" val="854"/>
</p:tagLst>
</file>

<file path=ppt/tags/tag1609.xml><?xml version="1.0" encoding="utf-8"?>
<p:tagLst xmlns:a="http://schemas.openxmlformats.org/drawingml/2006/main" xmlns:r="http://schemas.openxmlformats.org/officeDocument/2006/relationships" xmlns:p="http://schemas.openxmlformats.org/presentationml/2006/main">
  <p:tag name="AS_UNIQUEID" val="855"/>
</p:tagLst>
</file>

<file path=ppt/tags/tag161.xml><?xml version="1.0" encoding="utf-8"?>
<p:tagLst xmlns:a="http://schemas.openxmlformats.org/drawingml/2006/main" xmlns:r="http://schemas.openxmlformats.org/officeDocument/2006/relationships" xmlns:p="http://schemas.openxmlformats.org/presentationml/2006/main">
  <p:tag name="AS_UNIQUEID" val="2979"/>
</p:tagLst>
</file>

<file path=ppt/tags/tag1610.xml><?xml version="1.0" encoding="utf-8"?>
<p:tagLst xmlns:a="http://schemas.openxmlformats.org/drawingml/2006/main" xmlns:r="http://schemas.openxmlformats.org/officeDocument/2006/relationships" xmlns:p="http://schemas.openxmlformats.org/presentationml/2006/main">
  <p:tag name="AS_UNIQUEID" val="856"/>
</p:tagLst>
</file>

<file path=ppt/tags/tag1611.xml><?xml version="1.0" encoding="utf-8"?>
<p:tagLst xmlns:a="http://schemas.openxmlformats.org/drawingml/2006/main" xmlns:r="http://schemas.openxmlformats.org/officeDocument/2006/relationships" xmlns:p="http://schemas.openxmlformats.org/presentationml/2006/main">
  <p:tag name="AS_UNIQUEID" val="857"/>
</p:tagLst>
</file>

<file path=ppt/tags/tag1612.xml><?xml version="1.0" encoding="utf-8"?>
<p:tagLst xmlns:a="http://schemas.openxmlformats.org/drawingml/2006/main" xmlns:r="http://schemas.openxmlformats.org/officeDocument/2006/relationships" xmlns:p="http://schemas.openxmlformats.org/presentationml/2006/main">
  <p:tag name="AS_UNIQUEID" val="858"/>
</p:tagLst>
</file>

<file path=ppt/tags/tag1613.xml><?xml version="1.0" encoding="utf-8"?>
<p:tagLst xmlns:a="http://schemas.openxmlformats.org/drawingml/2006/main" xmlns:r="http://schemas.openxmlformats.org/officeDocument/2006/relationships" xmlns:p="http://schemas.openxmlformats.org/presentationml/2006/main">
  <p:tag name="AS_UNIQUEID" val="859"/>
</p:tagLst>
</file>

<file path=ppt/tags/tag1614.xml><?xml version="1.0" encoding="utf-8"?>
<p:tagLst xmlns:a="http://schemas.openxmlformats.org/drawingml/2006/main" xmlns:r="http://schemas.openxmlformats.org/officeDocument/2006/relationships" xmlns:p="http://schemas.openxmlformats.org/presentationml/2006/main">
  <p:tag name="AS_UNIQUEID" val="4816"/>
</p:tagLst>
</file>

<file path=ppt/tags/tag1615.xml><?xml version="1.0" encoding="utf-8"?>
<p:tagLst xmlns:a="http://schemas.openxmlformats.org/drawingml/2006/main" xmlns:r="http://schemas.openxmlformats.org/officeDocument/2006/relationships" xmlns:p="http://schemas.openxmlformats.org/presentationml/2006/main">
  <p:tag name="AS_UNIQUEID" val="4817"/>
</p:tagLst>
</file>

<file path=ppt/tags/tag1616.xml><?xml version="1.0" encoding="utf-8"?>
<p:tagLst xmlns:a="http://schemas.openxmlformats.org/drawingml/2006/main" xmlns:r="http://schemas.openxmlformats.org/officeDocument/2006/relationships" xmlns:p="http://schemas.openxmlformats.org/presentationml/2006/main">
  <p:tag name="AS_UNIQUEID" val="4818"/>
</p:tagLst>
</file>

<file path=ppt/tags/tag1617.xml><?xml version="1.0" encoding="utf-8"?>
<p:tagLst xmlns:a="http://schemas.openxmlformats.org/drawingml/2006/main" xmlns:r="http://schemas.openxmlformats.org/officeDocument/2006/relationships" xmlns:p="http://schemas.openxmlformats.org/presentationml/2006/main">
  <p:tag name="AS_UNIQUEID" val="4825"/>
</p:tagLst>
</file>

<file path=ppt/tags/tag1618.xml><?xml version="1.0" encoding="utf-8"?>
<p:tagLst xmlns:a="http://schemas.openxmlformats.org/drawingml/2006/main" xmlns:r="http://schemas.openxmlformats.org/officeDocument/2006/relationships" xmlns:p="http://schemas.openxmlformats.org/presentationml/2006/main">
  <p:tag name="AS_UNIQUEID" val="4826"/>
</p:tagLst>
</file>

<file path=ppt/tags/tag1619.xml><?xml version="1.0" encoding="utf-8"?>
<p:tagLst xmlns:a="http://schemas.openxmlformats.org/drawingml/2006/main" xmlns:r="http://schemas.openxmlformats.org/officeDocument/2006/relationships" xmlns:p="http://schemas.openxmlformats.org/presentationml/2006/main">
  <p:tag name="AS_UNIQUEID" val="4827"/>
  <p:tag name="KSO_WM_UNIT_TABLE_BEAUTIFY" val="smartTable{7c0868ab-5779-4845-b96b-6748376f278b}"/>
</p:tagLst>
</file>

<file path=ppt/tags/tag162.xml><?xml version="1.0" encoding="utf-8"?>
<p:tagLst xmlns:a="http://schemas.openxmlformats.org/drawingml/2006/main" xmlns:r="http://schemas.openxmlformats.org/officeDocument/2006/relationships" xmlns:p="http://schemas.openxmlformats.org/presentationml/2006/main">
  <p:tag name="AS_UNIQUEID" val="2980"/>
</p:tagLst>
</file>

<file path=ppt/tags/tag1620.xml><?xml version="1.0" encoding="utf-8"?>
<p:tagLst xmlns:a="http://schemas.openxmlformats.org/drawingml/2006/main" xmlns:r="http://schemas.openxmlformats.org/officeDocument/2006/relationships" xmlns:p="http://schemas.openxmlformats.org/presentationml/2006/main">
  <p:tag name="AS_UNIQUEID" val="4828"/>
</p:tagLst>
</file>

<file path=ppt/tags/tag1621.xml><?xml version="1.0" encoding="utf-8"?>
<p:tagLst xmlns:a="http://schemas.openxmlformats.org/drawingml/2006/main" xmlns:r="http://schemas.openxmlformats.org/officeDocument/2006/relationships" xmlns:p="http://schemas.openxmlformats.org/presentationml/2006/main">
  <p:tag name="AS_UNIQUEID" val="4829"/>
</p:tagLst>
</file>

<file path=ppt/tags/tag1622.xml><?xml version="1.0" encoding="utf-8"?>
<p:tagLst xmlns:a="http://schemas.openxmlformats.org/drawingml/2006/main" xmlns:r="http://schemas.openxmlformats.org/officeDocument/2006/relationships" xmlns:p="http://schemas.openxmlformats.org/presentationml/2006/main">
  <p:tag name="AS_UNIQUEID" val="4830"/>
</p:tagLst>
</file>

<file path=ppt/tags/tag1623.xml><?xml version="1.0" encoding="utf-8"?>
<p:tagLst xmlns:a="http://schemas.openxmlformats.org/drawingml/2006/main" xmlns:r="http://schemas.openxmlformats.org/officeDocument/2006/relationships" xmlns:p="http://schemas.openxmlformats.org/presentationml/2006/main">
  <p:tag name="AS_UNIQUEID" val="4831"/>
</p:tagLst>
</file>

<file path=ppt/tags/tag1624.xml><?xml version="1.0" encoding="utf-8"?>
<p:tagLst xmlns:a="http://schemas.openxmlformats.org/drawingml/2006/main" xmlns:r="http://schemas.openxmlformats.org/officeDocument/2006/relationships" xmlns:p="http://schemas.openxmlformats.org/presentationml/2006/main">
  <p:tag name="AS_UNIQUEID" val="4832"/>
</p:tagLst>
</file>

<file path=ppt/tags/tag1625.xml><?xml version="1.0" encoding="utf-8"?>
<p:tagLst xmlns:a="http://schemas.openxmlformats.org/drawingml/2006/main" xmlns:r="http://schemas.openxmlformats.org/officeDocument/2006/relationships" xmlns:p="http://schemas.openxmlformats.org/presentationml/2006/main">
  <p:tag name="AS_UNIQUEID" val="4833"/>
</p:tagLst>
</file>

<file path=ppt/tags/tag1626.xml><?xml version="1.0" encoding="utf-8"?>
<p:tagLst xmlns:a="http://schemas.openxmlformats.org/drawingml/2006/main" xmlns:r="http://schemas.openxmlformats.org/officeDocument/2006/relationships" xmlns:p="http://schemas.openxmlformats.org/presentationml/2006/main">
  <p:tag name="AS_UNIQUEID" val="4834"/>
</p:tagLst>
</file>

<file path=ppt/tags/tag1627.xml><?xml version="1.0" encoding="utf-8"?>
<p:tagLst xmlns:a="http://schemas.openxmlformats.org/drawingml/2006/main" xmlns:r="http://schemas.openxmlformats.org/officeDocument/2006/relationships" xmlns:p="http://schemas.openxmlformats.org/presentationml/2006/main">
  <p:tag name="AS_UNIQUEID" val="4835"/>
</p:tagLst>
</file>

<file path=ppt/tags/tag1628.xml><?xml version="1.0" encoding="utf-8"?>
<p:tagLst xmlns:a="http://schemas.openxmlformats.org/drawingml/2006/main" xmlns:r="http://schemas.openxmlformats.org/officeDocument/2006/relationships" xmlns:p="http://schemas.openxmlformats.org/presentationml/2006/main">
  <p:tag name="AS_UNIQUEID" val="4836"/>
</p:tagLst>
</file>

<file path=ppt/tags/tag1629.xml><?xml version="1.0" encoding="utf-8"?>
<p:tagLst xmlns:a="http://schemas.openxmlformats.org/drawingml/2006/main" xmlns:r="http://schemas.openxmlformats.org/officeDocument/2006/relationships" xmlns:p="http://schemas.openxmlformats.org/presentationml/2006/main">
  <p:tag name="AS_UNIQUEID" val="4837"/>
</p:tagLst>
</file>

<file path=ppt/tags/tag163.xml><?xml version="1.0" encoding="utf-8"?>
<p:tagLst xmlns:a="http://schemas.openxmlformats.org/drawingml/2006/main" xmlns:r="http://schemas.openxmlformats.org/officeDocument/2006/relationships" xmlns:p="http://schemas.openxmlformats.org/presentationml/2006/main">
  <p:tag name="AS_UNIQUEID" val="2981"/>
</p:tagLst>
</file>

<file path=ppt/tags/tag1630.xml><?xml version="1.0" encoding="utf-8"?>
<p:tagLst xmlns:a="http://schemas.openxmlformats.org/drawingml/2006/main" xmlns:r="http://schemas.openxmlformats.org/officeDocument/2006/relationships" xmlns:p="http://schemas.openxmlformats.org/presentationml/2006/main">
  <p:tag name="AS_UNIQUEID" val="4838"/>
</p:tagLst>
</file>

<file path=ppt/tags/tag1631.xml><?xml version="1.0" encoding="utf-8"?>
<p:tagLst xmlns:a="http://schemas.openxmlformats.org/drawingml/2006/main" xmlns:r="http://schemas.openxmlformats.org/officeDocument/2006/relationships" xmlns:p="http://schemas.openxmlformats.org/presentationml/2006/main">
  <p:tag name="AS_UNIQUEID" val="4839"/>
</p:tagLst>
</file>

<file path=ppt/tags/tag1632.xml><?xml version="1.0" encoding="utf-8"?>
<p:tagLst xmlns:a="http://schemas.openxmlformats.org/drawingml/2006/main" xmlns:r="http://schemas.openxmlformats.org/officeDocument/2006/relationships" xmlns:p="http://schemas.openxmlformats.org/presentationml/2006/main">
  <p:tag name="AS_UNIQUEID" val="4840"/>
</p:tagLst>
</file>

<file path=ppt/tags/tag1633.xml><?xml version="1.0" encoding="utf-8"?>
<p:tagLst xmlns:a="http://schemas.openxmlformats.org/drawingml/2006/main" xmlns:r="http://schemas.openxmlformats.org/officeDocument/2006/relationships" xmlns:p="http://schemas.openxmlformats.org/presentationml/2006/main">
  <p:tag name="AS_UNIQUEID" val="4841"/>
</p:tagLst>
</file>

<file path=ppt/tags/tag1634.xml><?xml version="1.0" encoding="utf-8"?>
<p:tagLst xmlns:a="http://schemas.openxmlformats.org/drawingml/2006/main" xmlns:r="http://schemas.openxmlformats.org/officeDocument/2006/relationships" xmlns:p="http://schemas.openxmlformats.org/presentationml/2006/main">
  <p:tag name="AS_UNIQUEID" val="4842"/>
</p:tagLst>
</file>

<file path=ppt/tags/tag1635.xml><?xml version="1.0" encoding="utf-8"?>
<p:tagLst xmlns:a="http://schemas.openxmlformats.org/drawingml/2006/main" xmlns:r="http://schemas.openxmlformats.org/officeDocument/2006/relationships" xmlns:p="http://schemas.openxmlformats.org/presentationml/2006/main">
  <p:tag name="AS_UNIQUEID" val="4843"/>
</p:tagLst>
</file>

<file path=ppt/tags/tag1636.xml><?xml version="1.0" encoding="utf-8"?>
<p:tagLst xmlns:a="http://schemas.openxmlformats.org/drawingml/2006/main" xmlns:r="http://schemas.openxmlformats.org/officeDocument/2006/relationships" xmlns:p="http://schemas.openxmlformats.org/presentationml/2006/main">
  <p:tag name="AS_UNIQUEID" val="4844"/>
</p:tagLst>
</file>

<file path=ppt/tags/tag1637.xml><?xml version="1.0" encoding="utf-8"?>
<p:tagLst xmlns:a="http://schemas.openxmlformats.org/drawingml/2006/main" xmlns:r="http://schemas.openxmlformats.org/officeDocument/2006/relationships" xmlns:p="http://schemas.openxmlformats.org/presentationml/2006/main">
  <p:tag name="AS_UNIQUEID" val="4845"/>
</p:tagLst>
</file>

<file path=ppt/tags/tag1638.xml><?xml version="1.0" encoding="utf-8"?>
<p:tagLst xmlns:a="http://schemas.openxmlformats.org/drawingml/2006/main" xmlns:r="http://schemas.openxmlformats.org/officeDocument/2006/relationships" xmlns:p="http://schemas.openxmlformats.org/presentationml/2006/main">
  <p:tag name="AS_UNIQUEID" val="4846"/>
</p:tagLst>
</file>

<file path=ppt/tags/tag1639.xml><?xml version="1.0" encoding="utf-8"?>
<p:tagLst xmlns:a="http://schemas.openxmlformats.org/drawingml/2006/main" xmlns:r="http://schemas.openxmlformats.org/officeDocument/2006/relationships" xmlns:p="http://schemas.openxmlformats.org/presentationml/2006/main">
  <p:tag name="AS_UNIQUEID" val="4847"/>
</p:tagLst>
</file>

<file path=ppt/tags/tag164.xml><?xml version="1.0" encoding="utf-8"?>
<p:tagLst xmlns:a="http://schemas.openxmlformats.org/drawingml/2006/main" xmlns:r="http://schemas.openxmlformats.org/officeDocument/2006/relationships" xmlns:p="http://schemas.openxmlformats.org/presentationml/2006/main">
  <p:tag name="AS_UNIQUEID" val="2977"/>
</p:tagLst>
</file>

<file path=ppt/tags/tag1640.xml><?xml version="1.0" encoding="utf-8"?>
<p:tagLst xmlns:a="http://schemas.openxmlformats.org/drawingml/2006/main" xmlns:r="http://schemas.openxmlformats.org/officeDocument/2006/relationships" xmlns:p="http://schemas.openxmlformats.org/presentationml/2006/main">
  <p:tag name="AS_UNIQUEID" val="4848"/>
</p:tagLst>
</file>

<file path=ppt/tags/tag1641.xml><?xml version="1.0" encoding="utf-8"?>
<p:tagLst xmlns:a="http://schemas.openxmlformats.org/drawingml/2006/main" xmlns:r="http://schemas.openxmlformats.org/officeDocument/2006/relationships" xmlns:p="http://schemas.openxmlformats.org/presentationml/2006/main">
  <p:tag name="AS_UNIQUEID" val="4849"/>
</p:tagLst>
</file>

<file path=ppt/tags/tag1642.xml><?xml version="1.0" encoding="utf-8"?>
<p:tagLst xmlns:a="http://schemas.openxmlformats.org/drawingml/2006/main" xmlns:r="http://schemas.openxmlformats.org/officeDocument/2006/relationships" xmlns:p="http://schemas.openxmlformats.org/presentationml/2006/main">
  <p:tag name="AS_UNIQUEID" val="4850"/>
</p:tagLst>
</file>

<file path=ppt/tags/tag1643.xml><?xml version="1.0" encoding="utf-8"?>
<p:tagLst xmlns:a="http://schemas.openxmlformats.org/drawingml/2006/main" xmlns:r="http://schemas.openxmlformats.org/officeDocument/2006/relationships" xmlns:p="http://schemas.openxmlformats.org/presentationml/2006/main">
  <p:tag name="AS_UNIQUEID" val="4851"/>
</p:tagLst>
</file>

<file path=ppt/tags/tag1644.xml><?xml version="1.0" encoding="utf-8"?>
<p:tagLst xmlns:a="http://schemas.openxmlformats.org/drawingml/2006/main" xmlns:r="http://schemas.openxmlformats.org/officeDocument/2006/relationships" xmlns:p="http://schemas.openxmlformats.org/presentationml/2006/main">
  <p:tag name="AS_UNIQUEID" val="4852"/>
</p:tagLst>
</file>

<file path=ppt/tags/tag1645.xml><?xml version="1.0" encoding="utf-8"?>
<p:tagLst xmlns:a="http://schemas.openxmlformats.org/drawingml/2006/main" xmlns:r="http://schemas.openxmlformats.org/officeDocument/2006/relationships" xmlns:p="http://schemas.openxmlformats.org/presentationml/2006/main">
  <p:tag name="AS_UNIQUEID" val="4853"/>
</p:tagLst>
</file>

<file path=ppt/tags/tag1646.xml><?xml version="1.0" encoding="utf-8"?>
<p:tagLst xmlns:a="http://schemas.openxmlformats.org/drawingml/2006/main" xmlns:r="http://schemas.openxmlformats.org/officeDocument/2006/relationships" xmlns:p="http://schemas.openxmlformats.org/presentationml/2006/main">
  <p:tag name="AS_UNIQUEID" val="4854"/>
</p:tagLst>
</file>

<file path=ppt/tags/tag1647.xml><?xml version="1.0" encoding="utf-8"?>
<p:tagLst xmlns:a="http://schemas.openxmlformats.org/drawingml/2006/main" xmlns:r="http://schemas.openxmlformats.org/officeDocument/2006/relationships" xmlns:p="http://schemas.openxmlformats.org/presentationml/2006/main">
  <p:tag name="AS_UNIQUEID" val="4855"/>
</p:tagLst>
</file>

<file path=ppt/tags/tag1648.xml><?xml version="1.0" encoding="utf-8"?>
<p:tagLst xmlns:a="http://schemas.openxmlformats.org/drawingml/2006/main" xmlns:r="http://schemas.openxmlformats.org/officeDocument/2006/relationships" xmlns:p="http://schemas.openxmlformats.org/presentationml/2006/main">
  <p:tag name="AS_UNIQUEID" val="4856"/>
</p:tagLst>
</file>

<file path=ppt/tags/tag1649.xml><?xml version="1.0" encoding="utf-8"?>
<p:tagLst xmlns:a="http://schemas.openxmlformats.org/drawingml/2006/main" xmlns:r="http://schemas.openxmlformats.org/officeDocument/2006/relationships" xmlns:p="http://schemas.openxmlformats.org/presentationml/2006/main">
  <p:tag name="AS_UNIQUEID" val="4857"/>
</p:tagLst>
</file>

<file path=ppt/tags/tag165.xml><?xml version="1.0" encoding="utf-8"?>
<p:tagLst xmlns:a="http://schemas.openxmlformats.org/drawingml/2006/main" xmlns:r="http://schemas.openxmlformats.org/officeDocument/2006/relationships" xmlns:p="http://schemas.openxmlformats.org/presentationml/2006/main">
  <p:tag name="AS_UNIQUEID" val="2978"/>
</p:tagLst>
</file>

<file path=ppt/tags/tag1650.xml><?xml version="1.0" encoding="utf-8"?>
<p:tagLst xmlns:a="http://schemas.openxmlformats.org/drawingml/2006/main" xmlns:r="http://schemas.openxmlformats.org/officeDocument/2006/relationships" xmlns:p="http://schemas.openxmlformats.org/presentationml/2006/main">
  <p:tag name="AS_UNIQUEID" val="4858"/>
</p:tagLst>
</file>

<file path=ppt/tags/tag1651.xml><?xml version="1.0" encoding="utf-8"?>
<p:tagLst xmlns:a="http://schemas.openxmlformats.org/drawingml/2006/main" xmlns:r="http://schemas.openxmlformats.org/officeDocument/2006/relationships" xmlns:p="http://schemas.openxmlformats.org/presentationml/2006/main">
  <p:tag name="AS_UNIQUEID" val="4859"/>
</p:tagLst>
</file>

<file path=ppt/tags/tag1652.xml><?xml version="1.0" encoding="utf-8"?>
<p:tagLst xmlns:a="http://schemas.openxmlformats.org/drawingml/2006/main" xmlns:r="http://schemas.openxmlformats.org/officeDocument/2006/relationships" xmlns:p="http://schemas.openxmlformats.org/presentationml/2006/main">
  <p:tag name="AS_UNIQUEID" val="4860"/>
</p:tagLst>
</file>

<file path=ppt/tags/tag1653.xml><?xml version="1.0" encoding="utf-8"?>
<p:tagLst xmlns:a="http://schemas.openxmlformats.org/drawingml/2006/main" xmlns:r="http://schemas.openxmlformats.org/officeDocument/2006/relationships" xmlns:p="http://schemas.openxmlformats.org/presentationml/2006/main">
  <p:tag name="AS_UNIQUEID" val="4861"/>
</p:tagLst>
</file>

<file path=ppt/tags/tag1654.xml><?xml version="1.0" encoding="utf-8"?>
<p:tagLst xmlns:a="http://schemas.openxmlformats.org/drawingml/2006/main" xmlns:r="http://schemas.openxmlformats.org/officeDocument/2006/relationships" xmlns:p="http://schemas.openxmlformats.org/presentationml/2006/main">
  <p:tag name="AS_UNIQUEID" val="4862"/>
</p:tagLst>
</file>

<file path=ppt/tags/tag1655.xml><?xml version="1.0" encoding="utf-8"?>
<p:tagLst xmlns:a="http://schemas.openxmlformats.org/drawingml/2006/main" xmlns:r="http://schemas.openxmlformats.org/officeDocument/2006/relationships" xmlns:p="http://schemas.openxmlformats.org/presentationml/2006/main">
  <p:tag name="AS_UNIQUEID" val="4863"/>
</p:tagLst>
</file>

<file path=ppt/tags/tag1656.xml><?xml version="1.0" encoding="utf-8"?>
<p:tagLst xmlns:a="http://schemas.openxmlformats.org/drawingml/2006/main" xmlns:r="http://schemas.openxmlformats.org/officeDocument/2006/relationships" xmlns:p="http://schemas.openxmlformats.org/presentationml/2006/main">
  <p:tag name="AS_UNIQUEID" val="4864"/>
</p:tagLst>
</file>

<file path=ppt/tags/tag1657.xml><?xml version="1.0" encoding="utf-8"?>
<p:tagLst xmlns:a="http://schemas.openxmlformats.org/drawingml/2006/main" xmlns:r="http://schemas.openxmlformats.org/officeDocument/2006/relationships" xmlns:p="http://schemas.openxmlformats.org/presentationml/2006/main">
  <p:tag name="AS_UNIQUEID" val="4865"/>
</p:tagLst>
</file>

<file path=ppt/tags/tag1658.xml><?xml version="1.0" encoding="utf-8"?>
<p:tagLst xmlns:a="http://schemas.openxmlformats.org/drawingml/2006/main" xmlns:r="http://schemas.openxmlformats.org/officeDocument/2006/relationships" xmlns:p="http://schemas.openxmlformats.org/presentationml/2006/main">
  <p:tag name="AS_UNIQUEID" val="4866"/>
</p:tagLst>
</file>

<file path=ppt/tags/tag1659.xml><?xml version="1.0" encoding="utf-8"?>
<p:tagLst xmlns:a="http://schemas.openxmlformats.org/drawingml/2006/main" xmlns:r="http://schemas.openxmlformats.org/officeDocument/2006/relationships" xmlns:p="http://schemas.openxmlformats.org/presentationml/2006/main">
  <p:tag name="AS_UNIQUEID" val="4867"/>
</p:tagLst>
</file>

<file path=ppt/tags/tag166.xml><?xml version="1.0" encoding="utf-8"?>
<p:tagLst xmlns:a="http://schemas.openxmlformats.org/drawingml/2006/main" xmlns:r="http://schemas.openxmlformats.org/officeDocument/2006/relationships" xmlns:p="http://schemas.openxmlformats.org/presentationml/2006/main">
  <p:tag name="AS_UNIQUEID" val="2974"/>
</p:tagLst>
</file>

<file path=ppt/tags/tag1660.xml><?xml version="1.0" encoding="utf-8"?>
<p:tagLst xmlns:a="http://schemas.openxmlformats.org/drawingml/2006/main" xmlns:r="http://schemas.openxmlformats.org/officeDocument/2006/relationships" xmlns:p="http://schemas.openxmlformats.org/presentationml/2006/main">
  <p:tag name="AS_UNIQUEID" val="4868"/>
</p:tagLst>
</file>

<file path=ppt/tags/tag1661.xml><?xml version="1.0" encoding="utf-8"?>
<p:tagLst xmlns:a="http://schemas.openxmlformats.org/drawingml/2006/main" xmlns:r="http://schemas.openxmlformats.org/officeDocument/2006/relationships" xmlns:p="http://schemas.openxmlformats.org/presentationml/2006/main">
  <p:tag name="AS_UNIQUEID" val="4869"/>
</p:tagLst>
</file>

<file path=ppt/tags/tag1662.xml><?xml version="1.0" encoding="utf-8"?>
<p:tagLst xmlns:a="http://schemas.openxmlformats.org/drawingml/2006/main" xmlns:r="http://schemas.openxmlformats.org/officeDocument/2006/relationships" xmlns:p="http://schemas.openxmlformats.org/presentationml/2006/main">
  <p:tag name="AS_UNIQUEID" val="4870"/>
</p:tagLst>
</file>

<file path=ppt/tags/tag1663.xml><?xml version="1.0" encoding="utf-8"?>
<p:tagLst xmlns:a="http://schemas.openxmlformats.org/drawingml/2006/main" xmlns:r="http://schemas.openxmlformats.org/officeDocument/2006/relationships" xmlns:p="http://schemas.openxmlformats.org/presentationml/2006/main">
  <p:tag name="AS_UNIQUEID" val="4871"/>
</p:tagLst>
</file>

<file path=ppt/tags/tag1664.xml><?xml version="1.0" encoding="utf-8"?>
<p:tagLst xmlns:a="http://schemas.openxmlformats.org/drawingml/2006/main" xmlns:r="http://schemas.openxmlformats.org/officeDocument/2006/relationships" xmlns:p="http://schemas.openxmlformats.org/presentationml/2006/main">
  <p:tag name="AS_UNIQUEID" val="4821"/>
</p:tagLst>
</file>

<file path=ppt/tags/tag1665.xml><?xml version="1.0" encoding="utf-8"?>
<p:tagLst xmlns:a="http://schemas.openxmlformats.org/drawingml/2006/main" xmlns:r="http://schemas.openxmlformats.org/officeDocument/2006/relationships" xmlns:p="http://schemas.openxmlformats.org/presentationml/2006/main">
  <p:tag name="AS_UNIQUEID" val="4822"/>
</p:tagLst>
</file>

<file path=ppt/tags/tag1666.xml><?xml version="1.0" encoding="utf-8"?>
<p:tagLst xmlns:a="http://schemas.openxmlformats.org/drawingml/2006/main" xmlns:r="http://schemas.openxmlformats.org/officeDocument/2006/relationships" xmlns:p="http://schemas.openxmlformats.org/presentationml/2006/main">
  <p:tag name="AS_UNIQUEID" val="4823"/>
</p:tagLst>
</file>

<file path=ppt/tags/tag1667.xml><?xml version="1.0" encoding="utf-8"?>
<p:tagLst xmlns:a="http://schemas.openxmlformats.org/drawingml/2006/main" xmlns:r="http://schemas.openxmlformats.org/officeDocument/2006/relationships" xmlns:p="http://schemas.openxmlformats.org/presentationml/2006/main">
  <p:tag name="AS_UNIQUEID" val="4873"/>
</p:tagLst>
</file>

<file path=ppt/tags/tag1668.xml><?xml version="1.0" encoding="utf-8"?>
<p:tagLst xmlns:a="http://schemas.openxmlformats.org/drawingml/2006/main" xmlns:r="http://schemas.openxmlformats.org/officeDocument/2006/relationships" xmlns:p="http://schemas.openxmlformats.org/presentationml/2006/main">
  <p:tag name="AS_UNIQUEID" val="4874"/>
</p:tagLst>
</file>

<file path=ppt/tags/tag1669.xml><?xml version="1.0" encoding="utf-8"?>
<p:tagLst xmlns:a="http://schemas.openxmlformats.org/drawingml/2006/main" xmlns:r="http://schemas.openxmlformats.org/officeDocument/2006/relationships" xmlns:p="http://schemas.openxmlformats.org/presentationml/2006/main">
  <p:tag name="AS_UNIQUEID" val="4875"/>
</p:tagLst>
</file>

<file path=ppt/tags/tag167.xml><?xml version="1.0" encoding="utf-8"?>
<p:tagLst xmlns:a="http://schemas.openxmlformats.org/drawingml/2006/main" xmlns:r="http://schemas.openxmlformats.org/officeDocument/2006/relationships" xmlns:p="http://schemas.openxmlformats.org/presentationml/2006/main">
  <p:tag name="AS_UNIQUEID" val="2975"/>
</p:tagLst>
</file>

<file path=ppt/tags/tag1670.xml><?xml version="1.0" encoding="utf-8"?>
<p:tagLst xmlns:a="http://schemas.openxmlformats.org/drawingml/2006/main" xmlns:r="http://schemas.openxmlformats.org/officeDocument/2006/relationships" xmlns:p="http://schemas.openxmlformats.org/presentationml/2006/main">
  <p:tag name="AS_UNIQUEID" val="4877"/>
</p:tagLst>
</file>

<file path=ppt/tags/tag1671.xml><?xml version="1.0" encoding="utf-8"?>
<p:tagLst xmlns:a="http://schemas.openxmlformats.org/drawingml/2006/main" xmlns:r="http://schemas.openxmlformats.org/officeDocument/2006/relationships" xmlns:p="http://schemas.openxmlformats.org/presentationml/2006/main">
  <p:tag name="AS_UNIQUEID" val="4888"/>
</p:tagLst>
</file>

<file path=ppt/tags/tag1672.xml><?xml version="1.0" encoding="utf-8"?>
<p:tagLst xmlns:a="http://schemas.openxmlformats.org/drawingml/2006/main" xmlns:r="http://schemas.openxmlformats.org/officeDocument/2006/relationships" xmlns:p="http://schemas.openxmlformats.org/presentationml/2006/main">
  <p:tag name="AS_UNIQUEID" val="4889"/>
</p:tagLst>
</file>

<file path=ppt/tags/tag1673.xml><?xml version="1.0" encoding="utf-8"?>
<p:tagLst xmlns:a="http://schemas.openxmlformats.org/drawingml/2006/main" xmlns:r="http://schemas.openxmlformats.org/officeDocument/2006/relationships" xmlns:p="http://schemas.openxmlformats.org/presentationml/2006/main">
  <p:tag name="AS_UNIQUEID" val="4890"/>
</p:tagLst>
</file>

<file path=ppt/tags/tag1674.xml><?xml version="1.0" encoding="utf-8"?>
<p:tagLst xmlns:a="http://schemas.openxmlformats.org/drawingml/2006/main" xmlns:r="http://schemas.openxmlformats.org/officeDocument/2006/relationships" xmlns:p="http://schemas.openxmlformats.org/presentationml/2006/main">
  <p:tag name="AS_UNIQUEID" val="4891"/>
</p:tagLst>
</file>

<file path=ppt/tags/tag1675.xml><?xml version="1.0" encoding="utf-8"?>
<p:tagLst xmlns:a="http://schemas.openxmlformats.org/drawingml/2006/main" xmlns:r="http://schemas.openxmlformats.org/officeDocument/2006/relationships" xmlns:p="http://schemas.openxmlformats.org/presentationml/2006/main">
  <p:tag name="AS_UNIQUEID" val="4892"/>
</p:tagLst>
</file>

<file path=ppt/tags/tag1676.xml><?xml version="1.0" encoding="utf-8"?>
<p:tagLst xmlns:a="http://schemas.openxmlformats.org/drawingml/2006/main" xmlns:r="http://schemas.openxmlformats.org/officeDocument/2006/relationships" xmlns:p="http://schemas.openxmlformats.org/presentationml/2006/main">
  <p:tag name="AS_UNIQUEID" val="4893"/>
</p:tagLst>
</file>

<file path=ppt/tags/tag1677.xml><?xml version="1.0" encoding="utf-8"?>
<p:tagLst xmlns:a="http://schemas.openxmlformats.org/drawingml/2006/main" xmlns:r="http://schemas.openxmlformats.org/officeDocument/2006/relationships" xmlns:p="http://schemas.openxmlformats.org/presentationml/2006/main">
  <p:tag name="AS_UNIQUEID" val="4894"/>
</p:tagLst>
</file>

<file path=ppt/tags/tag1678.xml><?xml version="1.0" encoding="utf-8"?>
<p:tagLst xmlns:a="http://schemas.openxmlformats.org/drawingml/2006/main" xmlns:r="http://schemas.openxmlformats.org/officeDocument/2006/relationships" xmlns:p="http://schemas.openxmlformats.org/presentationml/2006/main">
  <p:tag name="AS_UNIQUEID" val="4878"/>
  <p:tag name="KSO_WM_UNIT_TABLE_BEAUTIFY" val="smartTable{7c0868ab-5779-4845-b96b-6748376f278b}"/>
</p:tagLst>
</file>

<file path=ppt/tags/tag1679.xml><?xml version="1.0" encoding="utf-8"?>
<p:tagLst xmlns:a="http://schemas.openxmlformats.org/drawingml/2006/main" xmlns:r="http://schemas.openxmlformats.org/officeDocument/2006/relationships" xmlns:p="http://schemas.openxmlformats.org/presentationml/2006/main">
  <p:tag name="AS_UNIQUEID" val="4879"/>
</p:tagLst>
</file>

<file path=ppt/tags/tag168.xml><?xml version="1.0" encoding="utf-8"?>
<p:tagLst xmlns:a="http://schemas.openxmlformats.org/drawingml/2006/main" xmlns:r="http://schemas.openxmlformats.org/officeDocument/2006/relationships" xmlns:p="http://schemas.openxmlformats.org/presentationml/2006/main">
  <p:tag name="AS_UNIQUEID" val="2971"/>
</p:tagLst>
</file>

<file path=ppt/tags/tag1680.xml><?xml version="1.0" encoding="utf-8"?>
<p:tagLst xmlns:a="http://schemas.openxmlformats.org/drawingml/2006/main" xmlns:r="http://schemas.openxmlformats.org/officeDocument/2006/relationships" xmlns:p="http://schemas.openxmlformats.org/presentationml/2006/main">
  <p:tag name="AS_UNIQUEID" val="4880"/>
</p:tagLst>
</file>

<file path=ppt/tags/tag1681.xml><?xml version="1.0" encoding="utf-8"?>
<p:tagLst xmlns:a="http://schemas.openxmlformats.org/drawingml/2006/main" xmlns:r="http://schemas.openxmlformats.org/officeDocument/2006/relationships" xmlns:p="http://schemas.openxmlformats.org/presentationml/2006/main">
  <p:tag name="AS_UNIQUEID" val="4881"/>
</p:tagLst>
</file>

<file path=ppt/tags/tag1682.xml><?xml version="1.0" encoding="utf-8"?>
<p:tagLst xmlns:a="http://schemas.openxmlformats.org/drawingml/2006/main" xmlns:r="http://schemas.openxmlformats.org/officeDocument/2006/relationships" xmlns:p="http://schemas.openxmlformats.org/presentationml/2006/main">
  <p:tag name="AS_UNIQUEID" val="4882"/>
</p:tagLst>
</file>

<file path=ppt/tags/tag1683.xml><?xml version="1.0" encoding="utf-8"?>
<p:tagLst xmlns:a="http://schemas.openxmlformats.org/drawingml/2006/main" xmlns:r="http://schemas.openxmlformats.org/officeDocument/2006/relationships" xmlns:p="http://schemas.openxmlformats.org/presentationml/2006/main">
  <p:tag name="AS_UNIQUEID" val="4883"/>
</p:tagLst>
</file>

<file path=ppt/tags/tag1684.xml><?xml version="1.0" encoding="utf-8"?>
<p:tagLst xmlns:a="http://schemas.openxmlformats.org/drawingml/2006/main" xmlns:r="http://schemas.openxmlformats.org/officeDocument/2006/relationships" xmlns:p="http://schemas.openxmlformats.org/presentationml/2006/main">
  <p:tag name="AS_UNIQUEID" val="4884"/>
</p:tagLst>
</file>

<file path=ppt/tags/tag1685.xml><?xml version="1.0" encoding="utf-8"?>
<p:tagLst xmlns:a="http://schemas.openxmlformats.org/drawingml/2006/main" xmlns:r="http://schemas.openxmlformats.org/officeDocument/2006/relationships" xmlns:p="http://schemas.openxmlformats.org/presentationml/2006/main">
  <p:tag name="AS_UNIQUEID" val="4885"/>
</p:tagLst>
</file>

<file path=ppt/tags/tag1686.xml><?xml version="1.0" encoding="utf-8"?>
<p:tagLst xmlns:a="http://schemas.openxmlformats.org/drawingml/2006/main" xmlns:r="http://schemas.openxmlformats.org/officeDocument/2006/relationships" xmlns:p="http://schemas.openxmlformats.org/presentationml/2006/main">
  <p:tag name="AS_UNIQUEID" val="4886"/>
</p:tagLst>
</file>

<file path=ppt/tags/tag1687.xml><?xml version="1.0" encoding="utf-8"?>
<p:tagLst xmlns:a="http://schemas.openxmlformats.org/drawingml/2006/main" xmlns:r="http://schemas.openxmlformats.org/officeDocument/2006/relationships" xmlns:p="http://schemas.openxmlformats.org/presentationml/2006/main">
  <p:tag name="AS_UNIQUEID" val="4887"/>
</p:tagLst>
</file>

<file path=ppt/tags/tag1688.xml><?xml version="1.0" encoding="utf-8"?>
<p:tagLst xmlns:a="http://schemas.openxmlformats.org/drawingml/2006/main" xmlns:r="http://schemas.openxmlformats.org/officeDocument/2006/relationships" xmlns:p="http://schemas.openxmlformats.org/presentationml/2006/main">
  <p:tag name="AS_UNIQUEID" val="174"/>
</p:tagLst>
</file>

<file path=ppt/tags/tag1689.xml><?xml version="1.0" encoding="utf-8"?>
<p:tagLst xmlns:a="http://schemas.openxmlformats.org/drawingml/2006/main" xmlns:r="http://schemas.openxmlformats.org/officeDocument/2006/relationships" xmlns:p="http://schemas.openxmlformats.org/presentationml/2006/main">
  <p:tag name="AS_UNIQUEID" val="178"/>
</p:tagLst>
</file>

<file path=ppt/tags/tag169.xml><?xml version="1.0" encoding="utf-8"?>
<p:tagLst xmlns:a="http://schemas.openxmlformats.org/drawingml/2006/main" xmlns:r="http://schemas.openxmlformats.org/officeDocument/2006/relationships" xmlns:p="http://schemas.openxmlformats.org/presentationml/2006/main">
  <p:tag name="AS_UNIQUEID" val="2972"/>
</p:tagLst>
</file>

<file path=ppt/tags/tag1690.xml><?xml version="1.0" encoding="utf-8"?>
<p:tagLst xmlns:a="http://schemas.openxmlformats.org/drawingml/2006/main" xmlns:r="http://schemas.openxmlformats.org/officeDocument/2006/relationships" xmlns:p="http://schemas.openxmlformats.org/presentationml/2006/main">
  <p:tag name="AS_UNIQUEID" val="180"/>
</p:tagLst>
</file>

<file path=ppt/tags/tag1691.xml><?xml version="1.0" encoding="utf-8"?>
<p:tagLst xmlns:a="http://schemas.openxmlformats.org/drawingml/2006/main" xmlns:r="http://schemas.openxmlformats.org/officeDocument/2006/relationships" xmlns:p="http://schemas.openxmlformats.org/presentationml/2006/main">
  <p:tag name="AS_UNIQUEID" val="182"/>
</p:tagLst>
</file>

<file path=ppt/tags/tag1692.xml><?xml version="1.0" encoding="utf-8"?>
<p:tagLst xmlns:a="http://schemas.openxmlformats.org/drawingml/2006/main" xmlns:r="http://schemas.openxmlformats.org/officeDocument/2006/relationships" xmlns:p="http://schemas.openxmlformats.org/presentationml/2006/main">
  <p:tag name="AS_UNIQUEID" val="184"/>
</p:tagLst>
</file>

<file path=ppt/tags/tag1693.xml><?xml version="1.0" encoding="utf-8"?>
<p:tagLst xmlns:a="http://schemas.openxmlformats.org/drawingml/2006/main" xmlns:r="http://schemas.openxmlformats.org/officeDocument/2006/relationships" xmlns:p="http://schemas.openxmlformats.org/presentationml/2006/main">
  <p:tag name="AS_UNIQUEID" val="185"/>
</p:tagLst>
</file>

<file path=ppt/tags/tag1694.xml><?xml version="1.0" encoding="utf-8"?>
<p:tagLst xmlns:a="http://schemas.openxmlformats.org/drawingml/2006/main" xmlns:r="http://schemas.openxmlformats.org/officeDocument/2006/relationships" xmlns:p="http://schemas.openxmlformats.org/presentationml/2006/main">
  <p:tag name="AS_UNIQUEID" val="186"/>
</p:tagLst>
</file>

<file path=ppt/tags/tag1695.xml><?xml version="1.0" encoding="utf-8"?>
<p:tagLst xmlns:a="http://schemas.openxmlformats.org/drawingml/2006/main" xmlns:r="http://schemas.openxmlformats.org/officeDocument/2006/relationships" xmlns:p="http://schemas.openxmlformats.org/presentationml/2006/main">
  <p:tag name="AS_UNIQUEID" val="187"/>
</p:tagLst>
</file>

<file path=ppt/tags/tag1696.xml><?xml version="1.0" encoding="utf-8"?>
<p:tagLst xmlns:a="http://schemas.openxmlformats.org/drawingml/2006/main" xmlns:r="http://schemas.openxmlformats.org/officeDocument/2006/relationships" xmlns:p="http://schemas.openxmlformats.org/presentationml/2006/main">
  <p:tag name="AS_UNIQUEID" val="189"/>
</p:tagLst>
</file>

<file path=ppt/tags/tag1697.xml><?xml version="1.0" encoding="utf-8"?>
<p:tagLst xmlns:a="http://schemas.openxmlformats.org/drawingml/2006/main" xmlns:r="http://schemas.openxmlformats.org/officeDocument/2006/relationships" xmlns:p="http://schemas.openxmlformats.org/presentationml/2006/main">
  <p:tag name="AS_UNIQUEID" val="190"/>
</p:tagLst>
</file>

<file path=ppt/tags/tag1698.xml><?xml version="1.0" encoding="utf-8"?>
<p:tagLst xmlns:a="http://schemas.openxmlformats.org/drawingml/2006/main" xmlns:r="http://schemas.openxmlformats.org/officeDocument/2006/relationships" xmlns:p="http://schemas.openxmlformats.org/presentationml/2006/main">
  <p:tag name="AS_UNIQUEID" val="193"/>
</p:tagLst>
</file>

<file path=ppt/tags/tag1699.xml><?xml version="1.0" encoding="utf-8"?>
<p:tagLst xmlns:a="http://schemas.openxmlformats.org/drawingml/2006/main" xmlns:r="http://schemas.openxmlformats.org/officeDocument/2006/relationships" xmlns:p="http://schemas.openxmlformats.org/presentationml/2006/main">
  <p:tag name="AS_UNIQUEID" val="4876"/>
</p:tagLst>
</file>

<file path=ppt/tags/tag17.xml><?xml version="1.0" encoding="utf-8"?>
<p:tagLst xmlns:a="http://schemas.openxmlformats.org/drawingml/2006/main" xmlns:r="http://schemas.openxmlformats.org/officeDocument/2006/relationships" xmlns:p="http://schemas.openxmlformats.org/presentationml/2006/main">
  <p:tag name="AS_UNIQUEID" val="3064"/>
</p:tagLst>
</file>

<file path=ppt/tags/tag170.xml><?xml version="1.0" encoding="utf-8"?>
<p:tagLst xmlns:a="http://schemas.openxmlformats.org/drawingml/2006/main" xmlns:r="http://schemas.openxmlformats.org/officeDocument/2006/relationships" xmlns:p="http://schemas.openxmlformats.org/presentationml/2006/main">
  <p:tag name="AS_UNIQUEID" val="3178"/>
</p:tagLst>
</file>

<file path=ppt/tags/tag1700.xml><?xml version="1.0" encoding="utf-8"?>
<p:tagLst xmlns:a="http://schemas.openxmlformats.org/drawingml/2006/main" xmlns:r="http://schemas.openxmlformats.org/officeDocument/2006/relationships" xmlns:p="http://schemas.openxmlformats.org/presentationml/2006/main">
  <p:tag name="AS_UNIQUEID" val="184"/>
</p:tagLst>
</file>

<file path=ppt/tags/tag1701.xml><?xml version="1.0" encoding="utf-8"?>
<p:tagLst xmlns:a="http://schemas.openxmlformats.org/drawingml/2006/main" xmlns:r="http://schemas.openxmlformats.org/officeDocument/2006/relationships" xmlns:p="http://schemas.openxmlformats.org/presentationml/2006/main">
  <p:tag name="AS_UNIQUEID" val="186"/>
</p:tagLst>
</file>

<file path=ppt/tags/tag1702.xml><?xml version="1.0" encoding="utf-8"?>
<p:tagLst xmlns:a="http://schemas.openxmlformats.org/drawingml/2006/main" xmlns:r="http://schemas.openxmlformats.org/officeDocument/2006/relationships" xmlns:p="http://schemas.openxmlformats.org/presentationml/2006/main">
  <p:tag name="AS_UNIQUEID" val="185"/>
</p:tagLst>
</file>

<file path=ppt/tags/tag1703.xml><?xml version="1.0" encoding="utf-8"?>
<p:tagLst xmlns:a="http://schemas.openxmlformats.org/drawingml/2006/main" xmlns:r="http://schemas.openxmlformats.org/officeDocument/2006/relationships" xmlns:p="http://schemas.openxmlformats.org/presentationml/2006/main">
  <p:tag name="AS_UNIQUEID" val="4896"/>
</p:tagLst>
</file>

<file path=ppt/tags/tag1704.xml><?xml version="1.0" encoding="utf-8"?>
<p:tagLst xmlns:a="http://schemas.openxmlformats.org/drawingml/2006/main" xmlns:r="http://schemas.openxmlformats.org/officeDocument/2006/relationships" xmlns:p="http://schemas.openxmlformats.org/presentationml/2006/main">
  <p:tag name="AS_UNIQUEID" val="4897"/>
</p:tagLst>
</file>

<file path=ppt/tags/tag1705.xml><?xml version="1.0" encoding="utf-8"?>
<p:tagLst xmlns:a="http://schemas.openxmlformats.org/drawingml/2006/main" xmlns:r="http://schemas.openxmlformats.org/officeDocument/2006/relationships" xmlns:p="http://schemas.openxmlformats.org/presentationml/2006/main">
  <p:tag name="AS_UNIQUEID" val="4898"/>
</p:tagLst>
</file>

<file path=ppt/tags/tag1706.xml><?xml version="1.0" encoding="utf-8"?>
<p:tagLst xmlns:a="http://schemas.openxmlformats.org/drawingml/2006/main" xmlns:r="http://schemas.openxmlformats.org/officeDocument/2006/relationships" xmlns:p="http://schemas.openxmlformats.org/presentationml/2006/main">
  <p:tag name="AS_UNIQUEID" val="4909"/>
</p:tagLst>
</file>

<file path=ppt/tags/tag1707.xml><?xml version="1.0" encoding="utf-8"?>
<p:tagLst xmlns:a="http://schemas.openxmlformats.org/drawingml/2006/main" xmlns:r="http://schemas.openxmlformats.org/officeDocument/2006/relationships" xmlns:p="http://schemas.openxmlformats.org/presentationml/2006/main">
  <p:tag name="AS_UNIQUEID" val="4911"/>
</p:tagLst>
</file>

<file path=ppt/tags/tag1708.xml><?xml version="1.0" encoding="utf-8"?>
<p:tagLst xmlns:a="http://schemas.openxmlformats.org/drawingml/2006/main" xmlns:r="http://schemas.openxmlformats.org/officeDocument/2006/relationships" xmlns:p="http://schemas.openxmlformats.org/presentationml/2006/main">
  <p:tag name="AS_UNIQUEID" val="4912"/>
</p:tagLst>
</file>

<file path=ppt/tags/tag1709.xml><?xml version="1.0" encoding="utf-8"?>
<p:tagLst xmlns:a="http://schemas.openxmlformats.org/drawingml/2006/main" xmlns:r="http://schemas.openxmlformats.org/officeDocument/2006/relationships" xmlns:p="http://schemas.openxmlformats.org/presentationml/2006/main">
  <p:tag name="AS_UNIQUEID" val="4913"/>
</p:tagLst>
</file>

<file path=ppt/tags/tag171.xml><?xml version="1.0" encoding="utf-8"?>
<p:tagLst xmlns:a="http://schemas.openxmlformats.org/drawingml/2006/main" xmlns:r="http://schemas.openxmlformats.org/officeDocument/2006/relationships" xmlns:p="http://schemas.openxmlformats.org/presentationml/2006/main">
  <p:tag name="AS_UNIQUEID" val="3179"/>
</p:tagLst>
</file>

<file path=ppt/tags/tag1710.xml><?xml version="1.0" encoding="utf-8"?>
<p:tagLst xmlns:a="http://schemas.openxmlformats.org/drawingml/2006/main" xmlns:r="http://schemas.openxmlformats.org/officeDocument/2006/relationships" xmlns:p="http://schemas.openxmlformats.org/presentationml/2006/main">
  <p:tag name="AS_UNIQUEID" val="4914"/>
</p:tagLst>
</file>

<file path=ppt/tags/tag1711.xml><?xml version="1.0" encoding="utf-8"?>
<p:tagLst xmlns:a="http://schemas.openxmlformats.org/drawingml/2006/main" xmlns:r="http://schemas.openxmlformats.org/officeDocument/2006/relationships" xmlns:p="http://schemas.openxmlformats.org/presentationml/2006/main">
  <p:tag name="AS_UNIQUEID" val="4915"/>
</p:tagLst>
</file>

<file path=ppt/tags/tag1712.xml><?xml version="1.0" encoding="utf-8"?>
<p:tagLst xmlns:a="http://schemas.openxmlformats.org/drawingml/2006/main" xmlns:r="http://schemas.openxmlformats.org/officeDocument/2006/relationships" xmlns:p="http://schemas.openxmlformats.org/presentationml/2006/main">
  <p:tag name="AS_UNIQUEID" val="4916"/>
</p:tagLst>
</file>

<file path=ppt/tags/tag1713.xml><?xml version="1.0" encoding="utf-8"?>
<p:tagLst xmlns:a="http://schemas.openxmlformats.org/drawingml/2006/main" xmlns:r="http://schemas.openxmlformats.org/officeDocument/2006/relationships" xmlns:p="http://schemas.openxmlformats.org/presentationml/2006/main">
  <p:tag name="AS_UNIQUEID" val="174"/>
</p:tagLst>
</file>

<file path=ppt/tags/tag1714.xml><?xml version="1.0" encoding="utf-8"?>
<p:tagLst xmlns:a="http://schemas.openxmlformats.org/drawingml/2006/main" xmlns:r="http://schemas.openxmlformats.org/officeDocument/2006/relationships" xmlns:p="http://schemas.openxmlformats.org/presentationml/2006/main">
  <p:tag name="AS_UNIQUEID" val="178"/>
</p:tagLst>
</file>

<file path=ppt/tags/tag1715.xml><?xml version="1.0" encoding="utf-8"?>
<p:tagLst xmlns:a="http://schemas.openxmlformats.org/drawingml/2006/main" xmlns:r="http://schemas.openxmlformats.org/officeDocument/2006/relationships" xmlns:p="http://schemas.openxmlformats.org/presentationml/2006/main">
  <p:tag name="AS_UNIQUEID" val="180"/>
</p:tagLst>
</file>

<file path=ppt/tags/tag1716.xml><?xml version="1.0" encoding="utf-8"?>
<p:tagLst xmlns:a="http://schemas.openxmlformats.org/drawingml/2006/main" xmlns:r="http://schemas.openxmlformats.org/officeDocument/2006/relationships" xmlns:p="http://schemas.openxmlformats.org/presentationml/2006/main">
  <p:tag name="AS_UNIQUEID" val="182"/>
</p:tagLst>
</file>

<file path=ppt/tags/tag1717.xml><?xml version="1.0" encoding="utf-8"?>
<p:tagLst xmlns:a="http://schemas.openxmlformats.org/drawingml/2006/main" xmlns:r="http://schemas.openxmlformats.org/officeDocument/2006/relationships" xmlns:p="http://schemas.openxmlformats.org/presentationml/2006/main">
  <p:tag name="AS_UNIQUEID" val="184"/>
</p:tagLst>
</file>

<file path=ppt/tags/tag1718.xml><?xml version="1.0" encoding="utf-8"?>
<p:tagLst xmlns:a="http://schemas.openxmlformats.org/drawingml/2006/main" xmlns:r="http://schemas.openxmlformats.org/officeDocument/2006/relationships" xmlns:p="http://schemas.openxmlformats.org/presentationml/2006/main">
  <p:tag name="AS_UNIQUEID" val="185"/>
</p:tagLst>
</file>

<file path=ppt/tags/tag1719.xml><?xml version="1.0" encoding="utf-8"?>
<p:tagLst xmlns:a="http://schemas.openxmlformats.org/drawingml/2006/main" xmlns:r="http://schemas.openxmlformats.org/officeDocument/2006/relationships" xmlns:p="http://schemas.openxmlformats.org/presentationml/2006/main">
  <p:tag name="AS_UNIQUEID" val="186"/>
</p:tagLst>
</file>

<file path=ppt/tags/tag172.xml><?xml version="1.0" encoding="utf-8"?>
<p:tagLst xmlns:a="http://schemas.openxmlformats.org/drawingml/2006/main" xmlns:r="http://schemas.openxmlformats.org/officeDocument/2006/relationships" xmlns:p="http://schemas.openxmlformats.org/presentationml/2006/main">
  <p:tag name="AS_UNIQUEID" val="3180"/>
</p:tagLst>
</file>

<file path=ppt/tags/tag1720.xml><?xml version="1.0" encoding="utf-8"?>
<p:tagLst xmlns:a="http://schemas.openxmlformats.org/drawingml/2006/main" xmlns:r="http://schemas.openxmlformats.org/officeDocument/2006/relationships" xmlns:p="http://schemas.openxmlformats.org/presentationml/2006/main">
  <p:tag name="AS_UNIQUEID" val="187"/>
</p:tagLst>
</file>

<file path=ppt/tags/tag1721.xml><?xml version="1.0" encoding="utf-8"?>
<p:tagLst xmlns:a="http://schemas.openxmlformats.org/drawingml/2006/main" xmlns:r="http://schemas.openxmlformats.org/officeDocument/2006/relationships" xmlns:p="http://schemas.openxmlformats.org/presentationml/2006/main">
  <p:tag name="AS_UNIQUEID" val="189"/>
</p:tagLst>
</file>

<file path=ppt/tags/tag1722.xml><?xml version="1.0" encoding="utf-8"?>
<p:tagLst xmlns:a="http://schemas.openxmlformats.org/drawingml/2006/main" xmlns:r="http://schemas.openxmlformats.org/officeDocument/2006/relationships" xmlns:p="http://schemas.openxmlformats.org/presentationml/2006/main">
  <p:tag name="AS_UNIQUEID" val="190"/>
</p:tagLst>
</file>

<file path=ppt/tags/tag1723.xml><?xml version="1.0" encoding="utf-8"?>
<p:tagLst xmlns:a="http://schemas.openxmlformats.org/drawingml/2006/main" xmlns:r="http://schemas.openxmlformats.org/officeDocument/2006/relationships" xmlns:p="http://schemas.openxmlformats.org/presentationml/2006/main">
  <p:tag name="AS_UNIQUEID" val="193"/>
</p:tagLst>
</file>

<file path=ppt/tags/tag1724.xml><?xml version="1.0" encoding="utf-8"?>
<p:tagLst xmlns:a="http://schemas.openxmlformats.org/drawingml/2006/main" xmlns:r="http://schemas.openxmlformats.org/officeDocument/2006/relationships" xmlns:p="http://schemas.openxmlformats.org/presentationml/2006/main">
  <p:tag name="AS_UNIQUEID" val="4910"/>
</p:tagLst>
</file>

<file path=ppt/tags/tag1725.xml><?xml version="1.0" encoding="utf-8"?>
<p:tagLst xmlns:a="http://schemas.openxmlformats.org/drawingml/2006/main" xmlns:r="http://schemas.openxmlformats.org/officeDocument/2006/relationships" xmlns:p="http://schemas.openxmlformats.org/presentationml/2006/main">
  <p:tag name="AS_UNIQUEID" val="184"/>
</p:tagLst>
</file>

<file path=ppt/tags/tag1726.xml><?xml version="1.0" encoding="utf-8"?>
<p:tagLst xmlns:a="http://schemas.openxmlformats.org/drawingml/2006/main" xmlns:r="http://schemas.openxmlformats.org/officeDocument/2006/relationships" xmlns:p="http://schemas.openxmlformats.org/presentationml/2006/main">
  <p:tag name="AS_UNIQUEID" val="186"/>
</p:tagLst>
</file>

<file path=ppt/tags/tag1727.xml><?xml version="1.0" encoding="utf-8"?>
<p:tagLst xmlns:a="http://schemas.openxmlformats.org/drawingml/2006/main" xmlns:r="http://schemas.openxmlformats.org/officeDocument/2006/relationships" xmlns:p="http://schemas.openxmlformats.org/presentationml/2006/main">
  <p:tag name="AS_UNIQUEID" val="185"/>
</p:tagLst>
</file>

<file path=ppt/tags/tag1728.xml><?xml version="1.0" encoding="utf-8"?>
<p:tagLst xmlns:a="http://schemas.openxmlformats.org/drawingml/2006/main" xmlns:r="http://schemas.openxmlformats.org/officeDocument/2006/relationships" xmlns:p="http://schemas.openxmlformats.org/presentationml/2006/main">
  <p:tag name="AS_UNIQUEID" val="4899"/>
  <p:tag name="KSO_WM_UNIT_TABLE_BEAUTIFY" val="smartTable{7c0868ab-5779-4845-b96b-6748376f278b}"/>
</p:tagLst>
</file>

<file path=ppt/tags/tag1729.xml><?xml version="1.0" encoding="utf-8"?>
<p:tagLst xmlns:a="http://schemas.openxmlformats.org/drawingml/2006/main" xmlns:r="http://schemas.openxmlformats.org/officeDocument/2006/relationships" xmlns:p="http://schemas.openxmlformats.org/presentationml/2006/main">
  <p:tag name="AS_UNIQUEID" val="4900"/>
</p:tagLst>
</file>

<file path=ppt/tags/tag173.xml><?xml version="1.0" encoding="utf-8"?>
<p:tagLst xmlns:a="http://schemas.openxmlformats.org/drawingml/2006/main" xmlns:r="http://schemas.openxmlformats.org/officeDocument/2006/relationships" xmlns:p="http://schemas.openxmlformats.org/presentationml/2006/main">
  <p:tag name="AS_UNIQUEID" val="3181"/>
</p:tagLst>
</file>

<file path=ppt/tags/tag1730.xml><?xml version="1.0" encoding="utf-8"?>
<p:tagLst xmlns:a="http://schemas.openxmlformats.org/drawingml/2006/main" xmlns:r="http://schemas.openxmlformats.org/officeDocument/2006/relationships" xmlns:p="http://schemas.openxmlformats.org/presentationml/2006/main">
  <p:tag name="AS_UNIQUEID" val="4901"/>
</p:tagLst>
</file>

<file path=ppt/tags/tag1731.xml><?xml version="1.0" encoding="utf-8"?>
<p:tagLst xmlns:a="http://schemas.openxmlformats.org/drawingml/2006/main" xmlns:r="http://schemas.openxmlformats.org/officeDocument/2006/relationships" xmlns:p="http://schemas.openxmlformats.org/presentationml/2006/main">
  <p:tag name="AS_UNIQUEID" val="4902"/>
</p:tagLst>
</file>

<file path=ppt/tags/tag1732.xml><?xml version="1.0" encoding="utf-8"?>
<p:tagLst xmlns:a="http://schemas.openxmlformats.org/drawingml/2006/main" xmlns:r="http://schemas.openxmlformats.org/officeDocument/2006/relationships" xmlns:p="http://schemas.openxmlformats.org/presentationml/2006/main">
  <p:tag name="AS_UNIQUEID" val="4903"/>
</p:tagLst>
</file>

<file path=ppt/tags/tag1733.xml><?xml version="1.0" encoding="utf-8"?>
<p:tagLst xmlns:a="http://schemas.openxmlformats.org/drawingml/2006/main" xmlns:r="http://schemas.openxmlformats.org/officeDocument/2006/relationships" xmlns:p="http://schemas.openxmlformats.org/presentationml/2006/main">
  <p:tag name="AS_UNIQUEID" val="4904"/>
</p:tagLst>
</file>

<file path=ppt/tags/tag1734.xml><?xml version="1.0" encoding="utf-8"?>
<p:tagLst xmlns:a="http://schemas.openxmlformats.org/drawingml/2006/main" xmlns:r="http://schemas.openxmlformats.org/officeDocument/2006/relationships" xmlns:p="http://schemas.openxmlformats.org/presentationml/2006/main">
  <p:tag name="AS_UNIQUEID" val="4905"/>
</p:tagLst>
</file>

<file path=ppt/tags/tag1735.xml><?xml version="1.0" encoding="utf-8"?>
<p:tagLst xmlns:a="http://schemas.openxmlformats.org/drawingml/2006/main" xmlns:r="http://schemas.openxmlformats.org/officeDocument/2006/relationships" xmlns:p="http://schemas.openxmlformats.org/presentationml/2006/main">
  <p:tag name="AS_UNIQUEID" val="4906"/>
</p:tagLst>
</file>

<file path=ppt/tags/tag1736.xml><?xml version="1.0" encoding="utf-8"?>
<p:tagLst xmlns:a="http://schemas.openxmlformats.org/drawingml/2006/main" xmlns:r="http://schemas.openxmlformats.org/officeDocument/2006/relationships" xmlns:p="http://schemas.openxmlformats.org/presentationml/2006/main">
  <p:tag name="AS_UNIQUEID" val="4907"/>
</p:tagLst>
</file>

<file path=ppt/tags/tag1737.xml><?xml version="1.0" encoding="utf-8"?>
<p:tagLst xmlns:a="http://schemas.openxmlformats.org/drawingml/2006/main" xmlns:r="http://schemas.openxmlformats.org/officeDocument/2006/relationships" xmlns:p="http://schemas.openxmlformats.org/presentationml/2006/main">
  <p:tag name="AS_UNIQUEID" val="4908"/>
</p:tagLst>
</file>

<file path=ppt/tags/tag1738.xml><?xml version="1.0" encoding="utf-8"?>
<p:tagLst xmlns:a="http://schemas.openxmlformats.org/drawingml/2006/main" xmlns:r="http://schemas.openxmlformats.org/officeDocument/2006/relationships" xmlns:p="http://schemas.openxmlformats.org/presentationml/2006/main">
  <p:tag name="AS_UNIQUEID" val="4918"/>
</p:tagLst>
</file>

<file path=ppt/tags/tag1739.xml><?xml version="1.0" encoding="utf-8"?>
<p:tagLst xmlns:a="http://schemas.openxmlformats.org/drawingml/2006/main" xmlns:r="http://schemas.openxmlformats.org/officeDocument/2006/relationships" xmlns:p="http://schemas.openxmlformats.org/presentationml/2006/main">
  <p:tag name="AS_UNIQUEID" val="4919"/>
</p:tagLst>
</file>

<file path=ppt/tags/tag174.xml><?xml version="1.0" encoding="utf-8"?>
<p:tagLst xmlns:a="http://schemas.openxmlformats.org/drawingml/2006/main" xmlns:r="http://schemas.openxmlformats.org/officeDocument/2006/relationships" xmlns:p="http://schemas.openxmlformats.org/presentationml/2006/main">
  <p:tag name="AS_UNIQUEID" val="3182"/>
</p:tagLst>
</file>

<file path=ppt/tags/tag1740.xml><?xml version="1.0" encoding="utf-8"?>
<p:tagLst xmlns:a="http://schemas.openxmlformats.org/drawingml/2006/main" xmlns:r="http://schemas.openxmlformats.org/officeDocument/2006/relationships" xmlns:p="http://schemas.openxmlformats.org/presentationml/2006/main">
  <p:tag name="AS_UNIQUEID" val="4920"/>
</p:tagLst>
</file>

<file path=ppt/tags/tag1741.xml><?xml version="1.0" encoding="utf-8"?>
<p:tagLst xmlns:a="http://schemas.openxmlformats.org/drawingml/2006/main" xmlns:r="http://schemas.openxmlformats.org/officeDocument/2006/relationships" xmlns:p="http://schemas.openxmlformats.org/presentationml/2006/main">
  <p:tag name="AS_UNIQUEID" val="4922"/>
</p:tagLst>
</file>

<file path=ppt/tags/tag1742.xml><?xml version="1.0" encoding="utf-8"?>
<p:tagLst xmlns:a="http://schemas.openxmlformats.org/drawingml/2006/main" xmlns:r="http://schemas.openxmlformats.org/officeDocument/2006/relationships" xmlns:p="http://schemas.openxmlformats.org/presentationml/2006/main">
  <p:tag name="AS_UNIQUEID" val="4933"/>
</p:tagLst>
</file>

<file path=ppt/tags/tag1743.xml><?xml version="1.0" encoding="utf-8"?>
<p:tagLst xmlns:a="http://schemas.openxmlformats.org/drawingml/2006/main" xmlns:r="http://schemas.openxmlformats.org/officeDocument/2006/relationships" xmlns:p="http://schemas.openxmlformats.org/presentationml/2006/main">
  <p:tag name="AS_UNIQUEID" val="4934"/>
</p:tagLst>
</file>

<file path=ppt/tags/tag1744.xml><?xml version="1.0" encoding="utf-8"?>
<p:tagLst xmlns:a="http://schemas.openxmlformats.org/drawingml/2006/main" xmlns:r="http://schemas.openxmlformats.org/officeDocument/2006/relationships" xmlns:p="http://schemas.openxmlformats.org/presentationml/2006/main">
  <p:tag name="AS_UNIQUEID" val="4935"/>
</p:tagLst>
</file>

<file path=ppt/tags/tag1745.xml><?xml version="1.0" encoding="utf-8"?>
<p:tagLst xmlns:a="http://schemas.openxmlformats.org/drawingml/2006/main" xmlns:r="http://schemas.openxmlformats.org/officeDocument/2006/relationships" xmlns:p="http://schemas.openxmlformats.org/presentationml/2006/main">
  <p:tag name="AS_UNIQUEID" val="4936"/>
</p:tagLst>
</file>

<file path=ppt/tags/tag1746.xml><?xml version="1.0" encoding="utf-8"?>
<p:tagLst xmlns:a="http://schemas.openxmlformats.org/drawingml/2006/main" xmlns:r="http://schemas.openxmlformats.org/officeDocument/2006/relationships" xmlns:p="http://schemas.openxmlformats.org/presentationml/2006/main">
  <p:tag name="AS_UNIQUEID" val="4937"/>
</p:tagLst>
</file>

<file path=ppt/tags/tag1747.xml><?xml version="1.0" encoding="utf-8"?>
<p:tagLst xmlns:a="http://schemas.openxmlformats.org/drawingml/2006/main" xmlns:r="http://schemas.openxmlformats.org/officeDocument/2006/relationships" xmlns:p="http://schemas.openxmlformats.org/presentationml/2006/main">
  <p:tag name="AS_UNIQUEID" val="4938"/>
</p:tagLst>
</file>

<file path=ppt/tags/tag1748.xml><?xml version="1.0" encoding="utf-8"?>
<p:tagLst xmlns:a="http://schemas.openxmlformats.org/drawingml/2006/main" xmlns:r="http://schemas.openxmlformats.org/officeDocument/2006/relationships" xmlns:p="http://schemas.openxmlformats.org/presentationml/2006/main">
  <p:tag name="AS_UNIQUEID" val="4939"/>
</p:tagLst>
</file>

<file path=ppt/tags/tag1749.xml><?xml version="1.0" encoding="utf-8"?>
<p:tagLst xmlns:a="http://schemas.openxmlformats.org/drawingml/2006/main" xmlns:r="http://schemas.openxmlformats.org/officeDocument/2006/relationships" xmlns:p="http://schemas.openxmlformats.org/presentationml/2006/main">
  <p:tag name="AS_UNIQUEID" val="4923"/>
  <p:tag name="KSO_WM_UNIT_TABLE_BEAUTIFY" val="smartTable{7c0868ab-5779-4845-b96b-6748376f278b}"/>
</p:tagLst>
</file>

<file path=ppt/tags/tag175.xml><?xml version="1.0" encoding="utf-8"?>
<p:tagLst xmlns:a="http://schemas.openxmlformats.org/drawingml/2006/main" xmlns:r="http://schemas.openxmlformats.org/officeDocument/2006/relationships" xmlns:p="http://schemas.openxmlformats.org/presentationml/2006/main">
  <p:tag name="AS_UNIQUEID" val="3183"/>
</p:tagLst>
</file>

<file path=ppt/tags/tag1750.xml><?xml version="1.0" encoding="utf-8"?>
<p:tagLst xmlns:a="http://schemas.openxmlformats.org/drawingml/2006/main" xmlns:r="http://schemas.openxmlformats.org/officeDocument/2006/relationships" xmlns:p="http://schemas.openxmlformats.org/presentationml/2006/main">
  <p:tag name="AS_UNIQUEID" val="4924"/>
</p:tagLst>
</file>

<file path=ppt/tags/tag1751.xml><?xml version="1.0" encoding="utf-8"?>
<p:tagLst xmlns:a="http://schemas.openxmlformats.org/drawingml/2006/main" xmlns:r="http://schemas.openxmlformats.org/officeDocument/2006/relationships" xmlns:p="http://schemas.openxmlformats.org/presentationml/2006/main">
  <p:tag name="AS_UNIQUEID" val="4925"/>
</p:tagLst>
</file>

<file path=ppt/tags/tag1752.xml><?xml version="1.0" encoding="utf-8"?>
<p:tagLst xmlns:a="http://schemas.openxmlformats.org/drawingml/2006/main" xmlns:r="http://schemas.openxmlformats.org/officeDocument/2006/relationships" xmlns:p="http://schemas.openxmlformats.org/presentationml/2006/main">
  <p:tag name="AS_UNIQUEID" val="4926"/>
</p:tagLst>
</file>

<file path=ppt/tags/tag1753.xml><?xml version="1.0" encoding="utf-8"?>
<p:tagLst xmlns:a="http://schemas.openxmlformats.org/drawingml/2006/main" xmlns:r="http://schemas.openxmlformats.org/officeDocument/2006/relationships" xmlns:p="http://schemas.openxmlformats.org/presentationml/2006/main">
  <p:tag name="AS_UNIQUEID" val="4927"/>
</p:tagLst>
</file>

<file path=ppt/tags/tag1754.xml><?xml version="1.0" encoding="utf-8"?>
<p:tagLst xmlns:a="http://schemas.openxmlformats.org/drawingml/2006/main" xmlns:r="http://schemas.openxmlformats.org/officeDocument/2006/relationships" xmlns:p="http://schemas.openxmlformats.org/presentationml/2006/main">
  <p:tag name="AS_UNIQUEID" val="4928"/>
</p:tagLst>
</file>

<file path=ppt/tags/tag1755.xml><?xml version="1.0" encoding="utf-8"?>
<p:tagLst xmlns:a="http://schemas.openxmlformats.org/drawingml/2006/main" xmlns:r="http://schemas.openxmlformats.org/officeDocument/2006/relationships" xmlns:p="http://schemas.openxmlformats.org/presentationml/2006/main">
  <p:tag name="AS_UNIQUEID" val="4929"/>
</p:tagLst>
</file>

<file path=ppt/tags/tag1756.xml><?xml version="1.0" encoding="utf-8"?>
<p:tagLst xmlns:a="http://schemas.openxmlformats.org/drawingml/2006/main" xmlns:r="http://schemas.openxmlformats.org/officeDocument/2006/relationships" xmlns:p="http://schemas.openxmlformats.org/presentationml/2006/main">
  <p:tag name="AS_UNIQUEID" val="4930"/>
</p:tagLst>
</file>

<file path=ppt/tags/tag1757.xml><?xml version="1.0" encoding="utf-8"?>
<p:tagLst xmlns:a="http://schemas.openxmlformats.org/drawingml/2006/main" xmlns:r="http://schemas.openxmlformats.org/officeDocument/2006/relationships" xmlns:p="http://schemas.openxmlformats.org/presentationml/2006/main">
  <p:tag name="AS_UNIQUEID" val="4931"/>
</p:tagLst>
</file>

<file path=ppt/tags/tag1758.xml><?xml version="1.0" encoding="utf-8"?>
<p:tagLst xmlns:a="http://schemas.openxmlformats.org/drawingml/2006/main" xmlns:r="http://schemas.openxmlformats.org/officeDocument/2006/relationships" xmlns:p="http://schemas.openxmlformats.org/presentationml/2006/main">
  <p:tag name="AS_UNIQUEID" val="4932"/>
</p:tagLst>
</file>

<file path=ppt/tags/tag1759.xml><?xml version="1.0" encoding="utf-8"?>
<p:tagLst xmlns:a="http://schemas.openxmlformats.org/drawingml/2006/main" xmlns:r="http://schemas.openxmlformats.org/officeDocument/2006/relationships" xmlns:p="http://schemas.openxmlformats.org/presentationml/2006/main">
  <p:tag name="AS_UNIQUEID" val="174"/>
</p:tagLst>
</file>

<file path=ppt/tags/tag176.xml><?xml version="1.0" encoding="utf-8"?>
<p:tagLst xmlns:a="http://schemas.openxmlformats.org/drawingml/2006/main" xmlns:r="http://schemas.openxmlformats.org/officeDocument/2006/relationships" xmlns:p="http://schemas.openxmlformats.org/presentationml/2006/main">
  <p:tag name="AS_UNIQUEID" val="3184"/>
</p:tagLst>
</file>

<file path=ppt/tags/tag1760.xml><?xml version="1.0" encoding="utf-8"?>
<p:tagLst xmlns:a="http://schemas.openxmlformats.org/drawingml/2006/main" xmlns:r="http://schemas.openxmlformats.org/officeDocument/2006/relationships" xmlns:p="http://schemas.openxmlformats.org/presentationml/2006/main">
  <p:tag name="AS_UNIQUEID" val="178"/>
</p:tagLst>
</file>

<file path=ppt/tags/tag1761.xml><?xml version="1.0" encoding="utf-8"?>
<p:tagLst xmlns:a="http://schemas.openxmlformats.org/drawingml/2006/main" xmlns:r="http://schemas.openxmlformats.org/officeDocument/2006/relationships" xmlns:p="http://schemas.openxmlformats.org/presentationml/2006/main">
  <p:tag name="AS_UNIQUEID" val="180"/>
</p:tagLst>
</file>

<file path=ppt/tags/tag1762.xml><?xml version="1.0" encoding="utf-8"?>
<p:tagLst xmlns:a="http://schemas.openxmlformats.org/drawingml/2006/main" xmlns:r="http://schemas.openxmlformats.org/officeDocument/2006/relationships" xmlns:p="http://schemas.openxmlformats.org/presentationml/2006/main">
  <p:tag name="AS_UNIQUEID" val="182"/>
</p:tagLst>
</file>

<file path=ppt/tags/tag1763.xml><?xml version="1.0" encoding="utf-8"?>
<p:tagLst xmlns:a="http://schemas.openxmlformats.org/drawingml/2006/main" xmlns:r="http://schemas.openxmlformats.org/officeDocument/2006/relationships" xmlns:p="http://schemas.openxmlformats.org/presentationml/2006/main">
  <p:tag name="AS_UNIQUEID" val="184"/>
</p:tagLst>
</file>

<file path=ppt/tags/tag1764.xml><?xml version="1.0" encoding="utf-8"?>
<p:tagLst xmlns:a="http://schemas.openxmlformats.org/drawingml/2006/main" xmlns:r="http://schemas.openxmlformats.org/officeDocument/2006/relationships" xmlns:p="http://schemas.openxmlformats.org/presentationml/2006/main">
  <p:tag name="AS_UNIQUEID" val="185"/>
</p:tagLst>
</file>

<file path=ppt/tags/tag1765.xml><?xml version="1.0" encoding="utf-8"?>
<p:tagLst xmlns:a="http://schemas.openxmlformats.org/drawingml/2006/main" xmlns:r="http://schemas.openxmlformats.org/officeDocument/2006/relationships" xmlns:p="http://schemas.openxmlformats.org/presentationml/2006/main">
  <p:tag name="AS_UNIQUEID" val="186"/>
</p:tagLst>
</file>

<file path=ppt/tags/tag1766.xml><?xml version="1.0" encoding="utf-8"?>
<p:tagLst xmlns:a="http://schemas.openxmlformats.org/drawingml/2006/main" xmlns:r="http://schemas.openxmlformats.org/officeDocument/2006/relationships" xmlns:p="http://schemas.openxmlformats.org/presentationml/2006/main">
  <p:tag name="AS_UNIQUEID" val="187"/>
</p:tagLst>
</file>

<file path=ppt/tags/tag1767.xml><?xml version="1.0" encoding="utf-8"?>
<p:tagLst xmlns:a="http://schemas.openxmlformats.org/drawingml/2006/main" xmlns:r="http://schemas.openxmlformats.org/officeDocument/2006/relationships" xmlns:p="http://schemas.openxmlformats.org/presentationml/2006/main">
  <p:tag name="AS_UNIQUEID" val="189"/>
</p:tagLst>
</file>

<file path=ppt/tags/tag1768.xml><?xml version="1.0" encoding="utf-8"?>
<p:tagLst xmlns:a="http://schemas.openxmlformats.org/drawingml/2006/main" xmlns:r="http://schemas.openxmlformats.org/officeDocument/2006/relationships" xmlns:p="http://schemas.openxmlformats.org/presentationml/2006/main">
  <p:tag name="AS_UNIQUEID" val="190"/>
</p:tagLst>
</file>

<file path=ppt/tags/tag1769.xml><?xml version="1.0" encoding="utf-8"?>
<p:tagLst xmlns:a="http://schemas.openxmlformats.org/drawingml/2006/main" xmlns:r="http://schemas.openxmlformats.org/officeDocument/2006/relationships" xmlns:p="http://schemas.openxmlformats.org/presentationml/2006/main">
  <p:tag name="AS_UNIQUEID" val="193"/>
</p:tagLst>
</file>

<file path=ppt/tags/tag177.xml><?xml version="1.0" encoding="utf-8"?>
<p:tagLst xmlns:a="http://schemas.openxmlformats.org/drawingml/2006/main" xmlns:r="http://schemas.openxmlformats.org/officeDocument/2006/relationships" xmlns:p="http://schemas.openxmlformats.org/presentationml/2006/main">
  <p:tag name="AS_UNIQUEID" val="3188"/>
</p:tagLst>
</file>

<file path=ppt/tags/tag1770.xml><?xml version="1.0" encoding="utf-8"?>
<p:tagLst xmlns:a="http://schemas.openxmlformats.org/drawingml/2006/main" xmlns:r="http://schemas.openxmlformats.org/officeDocument/2006/relationships" xmlns:p="http://schemas.openxmlformats.org/presentationml/2006/main">
  <p:tag name="AS_UNIQUEID" val="4921"/>
</p:tagLst>
</file>

<file path=ppt/tags/tag1771.xml><?xml version="1.0" encoding="utf-8"?>
<p:tagLst xmlns:a="http://schemas.openxmlformats.org/drawingml/2006/main" xmlns:r="http://schemas.openxmlformats.org/officeDocument/2006/relationships" xmlns:p="http://schemas.openxmlformats.org/presentationml/2006/main">
  <p:tag name="AS_UNIQUEID" val="184"/>
</p:tagLst>
</file>

<file path=ppt/tags/tag1772.xml><?xml version="1.0" encoding="utf-8"?>
<p:tagLst xmlns:a="http://schemas.openxmlformats.org/drawingml/2006/main" xmlns:r="http://schemas.openxmlformats.org/officeDocument/2006/relationships" xmlns:p="http://schemas.openxmlformats.org/presentationml/2006/main">
  <p:tag name="AS_UNIQUEID" val="186"/>
</p:tagLst>
</file>

<file path=ppt/tags/tag1773.xml><?xml version="1.0" encoding="utf-8"?>
<p:tagLst xmlns:a="http://schemas.openxmlformats.org/drawingml/2006/main" xmlns:r="http://schemas.openxmlformats.org/officeDocument/2006/relationships" xmlns:p="http://schemas.openxmlformats.org/presentationml/2006/main">
  <p:tag name="AS_UNIQUEID" val="185"/>
</p:tagLst>
</file>

<file path=ppt/tags/tag1774.xml><?xml version="1.0" encoding="utf-8"?>
<p:tagLst xmlns:a="http://schemas.openxmlformats.org/drawingml/2006/main" xmlns:r="http://schemas.openxmlformats.org/officeDocument/2006/relationships" xmlns:p="http://schemas.openxmlformats.org/presentationml/2006/main">
  <p:tag name="AS_UNIQUEID" val="4941"/>
</p:tagLst>
</file>

<file path=ppt/tags/tag1775.xml><?xml version="1.0" encoding="utf-8"?>
<p:tagLst xmlns:a="http://schemas.openxmlformats.org/drawingml/2006/main" xmlns:r="http://schemas.openxmlformats.org/officeDocument/2006/relationships" xmlns:p="http://schemas.openxmlformats.org/presentationml/2006/main">
  <p:tag name="AS_UNIQUEID" val="4942"/>
</p:tagLst>
</file>

<file path=ppt/tags/tag1776.xml><?xml version="1.0" encoding="utf-8"?>
<p:tagLst xmlns:a="http://schemas.openxmlformats.org/drawingml/2006/main" xmlns:r="http://schemas.openxmlformats.org/officeDocument/2006/relationships" xmlns:p="http://schemas.openxmlformats.org/presentationml/2006/main">
  <p:tag name="AS_UNIQUEID" val="4943"/>
</p:tagLst>
</file>

<file path=ppt/tags/tag1777.xml><?xml version="1.0" encoding="utf-8"?>
<p:tagLst xmlns:a="http://schemas.openxmlformats.org/drawingml/2006/main" xmlns:r="http://schemas.openxmlformats.org/officeDocument/2006/relationships" xmlns:p="http://schemas.openxmlformats.org/presentationml/2006/main">
  <p:tag name="AS_UNIQUEID" val="4944"/>
</p:tagLst>
</file>

<file path=ppt/tags/tag1778.xml><?xml version="1.0" encoding="utf-8"?>
<p:tagLst xmlns:a="http://schemas.openxmlformats.org/drawingml/2006/main" xmlns:r="http://schemas.openxmlformats.org/officeDocument/2006/relationships" xmlns:p="http://schemas.openxmlformats.org/presentationml/2006/main">
  <p:tag name="AS_UNIQUEID" val="4945"/>
</p:tagLst>
</file>

<file path=ppt/tags/tag1779.xml><?xml version="1.0" encoding="utf-8"?>
<p:tagLst xmlns:a="http://schemas.openxmlformats.org/drawingml/2006/main" xmlns:r="http://schemas.openxmlformats.org/officeDocument/2006/relationships" xmlns:p="http://schemas.openxmlformats.org/presentationml/2006/main">
  <p:tag name="AS_UNIQUEID" val="4947"/>
</p:tagLst>
</file>

<file path=ppt/tags/tag178.xml><?xml version="1.0" encoding="utf-8"?>
<p:tagLst xmlns:a="http://schemas.openxmlformats.org/drawingml/2006/main" xmlns:r="http://schemas.openxmlformats.org/officeDocument/2006/relationships" xmlns:p="http://schemas.openxmlformats.org/presentationml/2006/main">
  <p:tag name="AS_UNIQUEID" val="3189"/>
</p:tagLst>
</file>

<file path=ppt/tags/tag1780.xml><?xml version="1.0" encoding="utf-8"?>
<p:tagLst xmlns:a="http://schemas.openxmlformats.org/drawingml/2006/main" xmlns:r="http://schemas.openxmlformats.org/officeDocument/2006/relationships" xmlns:p="http://schemas.openxmlformats.org/presentationml/2006/main">
  <p:tag name="AS_UNIQUEID" val="4948"/>
</p:tagLst>
</file>

<file path=ppt/tags/tag1781.xml><?xml version="1.0" encoding="utf-8"?>
<p:tagLst xmlns:a="http://schemas.openxmlformats.org/drawingml/2006/main" xmlns:r="http://schemas.openxmlformats.org/officeDocument/2006/relationships" xmlns:p="http://schemas.openxmlformats.org/presentationml/2006/main">
  <p:tag name="AS_UNIQUEID" val="4949"/>
</p:tagLst>
</file>

<file path=ppt/tags/tag1782.xml><?xml version="1.0" encoding="utf-8"?>
<p:tagLst xmlns:a="http://schemas.openxmlformats.org/drawingml/2006/main" xmlns:r="http://schemas.openxmlformats.org/officeDocument/2006/relationships" xmlns:p="http://schemas.openxmlformats.org/presentationml/2006/main">
  <p:tag name="AS_UNIQUEID" val="4950"/>
</p:tagLst>
</file>

<file path=ppt/tags/tag1783.xml><?xml version="1.0" encoding="utf-8"?>
<p:tagLst xmlns:a="http://schemas.openxmlformats.org/drawingml/2006/main" xmlns:r="http://schemas.openxmlformats.org/officeDocument/2006/relationships" xmlns:p="http://schemas.openxmlformats.org/presentationml/2006/main">
  <p:tag name="AS_UNIQUEID" val="4951"/>
</p:tagLst>
</file>

<file path=ppt/tags/tag1784.xml><?xml version="1.0" encoding="utf-8"?>
<p:tagLst xmlns:a="http://schemas.openxmlformats.org/drawingml/2006/main" xmlns:r="http://schemas.openxmlformats.org/officeDocument/2006/relationships" xmlns:p="http://schemas.openxmlformats.org/presentationml/2006/main">
  <p:tag name="AS_UNIQUEID" val="4952"/>
</p:tagLst>
</file>

<file path=ppt/tags/tag1785.xml><?xml version="1.0" encoding="utf-8"?>
<p:tagLst xmlns:a="http://schemas.openxmlformats.org/drawingml/2006/main" xmlns:r="http://schemas.openxmlformats.org/officeDocument/2006/relationships" xmlns:p="http://schemas.openxmlformats.org/presentationml/2006/main">
  <p:tag name="AS_UNIQUEID" val="4953"/>
</p:tagLst>
</file>

<file path=ppt/tags/tag1786.xml><?xml version="1.0" encoding="utf-8"?>
<p:tagLst xmlns:a="http://schemas.openxmlformats.org/drawingml/2006/main" xmlns:r="http://schemas.openxmlformats.org/officeDocument/2006/relationships" xmlns:p="http://schemas.openxmlformats.org/presentationml/2006/main">
  <p:tag name="AS_UNIQUEID" val="4954"/>
</p:tagLst>
</file>

<file path=ppt/tags/tag1787.xml><?xml version="1.0" encoding="utf-8"?>
<p:tagLst xmlns:a="http://schemas.openxmlformats.org/drawingml/2006/main" xmlns:r="http://schemas.openxmlformats.org/officeDocument/2006/relationships" xmlns:p="http://schemas.openxmlformats.org/presentationml/2006/main">
  <p:tag name="AS_UNIQUEID" val="4955"/>
</p:tagLst>
</file>

<file path=ppt/tags/tag1788.xml><?xml version="1.0" encoding="utf-8"?>
<p:tagLst xmlns:a="http://schemas.openxmlformats.org/drawingml/2006/main" xmlns:r="http://schemas.openxmlformats.org/officeDocument/2006/relationships" xmlns:p="http://schemas.openxmlformats.org/presentationml/2006/main">
  <p:tag name="AS_UNIQUEID" val="4956"/>
</p:tagLst>
</file>

<file path=ppt/tags/tag1789.xml><?xml version="1.0" encoding="utf-8"?>
<p:tagLst xmlns:a="http://schemas.openxmlformats.org/drawingml/2006/main" xmlns:r="http://schemas.openxmlformats.org/officeDocument/2006/relationships" xmlns:p="http://schemas.openxmlformats.org/presentationml/2006/main">
  <p:tag name="AS_UNIQUEID" val="4957"/>
</p:tagLst>
</file>

<file path=ppt/tags/tag179.xml><?xml version="1.0" encoding="utf-8"?>
<p:tagLst xmlns:a="http://schemas.openxmlformats.org/drawingml/2006/main" xmlns:r="http://schemas.openxmlformats.org/officeDocument/2006/relationships" xmlns:p="http://schemas.openxmlformats.org/presentationml/2006/main">
  <p:tag name="AS_UNIQUEID" val="3190"/>
</p:tagLst>
</file>

<file path=ppt/tags/tag1790.xml><?xml version="1.0" encoding="utf-8"?>
<p:tagLst xmlns:a="http://schemas.openxmlformats.org/drawingml/2006/main" xmlns:r="http://schemas.openxmlformats.org/officeDocument/2006/relationships" xmlns:p="http://schemas.openxmlformats.org/presentationml/2006/main">
  <p:tag name="AS_UNIQUEID" val="4958"/>
</p:tagLst>
</file>

<file path=ppt/tags/tag1791.xml><?xml version="1.0" encoding="utf-8"?>
<p:tagLst xmlns:a="http://schemas.openxmlformats.org/drawingml/2006/main" xmlns:r="http://schemas.openxmlformats.org/officeDocument/2006/relationships" xmlns:p="http://schemas.openxmlformats.org/presentationml/2006/main">
  <p:tag name="AS_UNIQUEID" val="4959"/>
</p:tagLst>
</file>

<file path=ppt/tags/tag1792.xml><?xml version="1.0" encoding="utf-8"?>
<p:tagLst xmlns:a="http://schemas.openxmlformats.org/drawingml/2006/main" xmlns:r="http://schemas.openxmlformats.org/officeDocument/2006/relationships" xmlns:p="http://schemas.openxmlformats.org/presentationml/2006/main">
  <p:tag name="AS_UNIQUEID" val="4960"/>
</p:tagLst>
</file>

<file path=ppt/tags/tag1793.xml><?xml version="1.0" encoding="utf-8"?>
<p:tagLst xmlns:a="http://schemas.openxmlformats.org/drawingml/2006/main" xmlns:r="http://schemas.openxmlformats.org/officeDocument/2006/relationships" xmlns:p="http://schemas.openxmlformats.org/presentationml/2006/main">
  <p:tag name="AS_UNIQUEID" val="4961"/>
</p:tagLst>
</file>

<file path=ppt/tags/tag1794.xml><?xml version="1.0" encoding="utf-8"?>
<p:tagLst xmlns:a="http://schemas.openxmlformats.org/drawingml/2006/main" xmlns:r="http://schemas.openxmlformats.org/officeDocument/2006/relationships" xmlns:p="http://schemas.openxmlformats.org/presentationml/2006/main">
  <p:tag name="AS_UNIQUEID" val="4962"/>
</p:tagLst>
</file>

<file path=ppt/tags/tag1795.xml><?xml version="1.0" encoding="utf-8"?>
<p:tagLst xmlns:a="http://schemas.openxmlformats.org/drawingml/2006/main" xmlns:r="http://schemas.openxmlformats.org/officeDocument/2006/relationships" xmlns:p="http://schemas.openxmlformats.org/presentationml/2006/main">
  <p:tag name="AS_UNIQUEID" val="4963"/>
</p:tagLst>
</file>

<file path=ppt/tags/tag1796.xml><?xml version="1.0" encoding="utf-8"?>
<p:tagLst xmlns:a="http://schemas.openxmlformats.org/drawingml/2006/main" xmlns:r="http://schemas.openxmlformats.org/officeDocument/2006/relationships" xmlns:p="http://schemas.openxmlformats.org/presentationml/2006/main">
  <p:tag name="AS_UNIQUEID" val="4964"/>
</p:tagLst>
</file>

<file path=ppt/tags/tag1797.xml><?xml version="1.0" encoding="utf-8"?>
<p:tagLst xmlns:a="http://schemas.openxmlformats.org/drawingml/2006/main" xmlns:r="http://schemas.openxmlformats.org/officeDocument/2006/relationships" xmlns:p="http://schemas.openxmlformats.org/presentationml/2006/main">
  <p:tag name="AS_UNIQUEID" val="4965"/>
</p:tagLst>
</file>

<file path=ppt/tags/tag1798.xml><?xml version="1.0" encoding="utf-8"?>
<p:tagLst xmlns:a="http://schemas.openxmlformats.org/drawingml/2006/main" xmlns:r="http://schemas.openxmlformats.org/officeDocument/2006/relationships" xmlns:p="http://schemas.openxmlformats.org/presentationml/2006/main">
  <p:tag name="AS_UNIQUEID" val="4966"/>
</p:tagLst>
</file>

<file path=ppt/tags/tag1799.xml><?xml version="1.0" encoding="utf-8"?>
<p:tagLst xmlns:a="http://schemas.openxmlformats.org/drawingml/2006/main" xmlns:r="http://schemas.openxmlformats.org/officeDocument/2006/relationships" xmlns:p="http://schemas.openxmlformats.org/presentationml/2006/main">
  <p:tag name="AS_UNIQUEID" val="4967"/>
</p:tagLst>
</file>

<file path=ppt/tags/tag18.xml><?xml version="1.0" encoding="utf-8"?>
<p:tagLst xmlns:a="http://schemas.openxmlformats.org/drawingml/2006/main" xmlns:r="http://schemas.openxmlformats.org/officeDocument/2006/relationships" xmlns:p="http://schemas.openxmlformats.org/presentationml/2006/main">
  <p:tag name="AS_UNIQUEID" val="3065"/>
</p:tagLst>
</file>

<file path=ppt/tags/tag180.xml><?xml version="1.0" encoding="utf-8"?>
<p:tagLst xmlns:a="http://schemas.openxmlformats.org/drawingml/2006/main" xmlns:r="http://schemas.openxmlformats.org/officeDocument/2006/relationships" xmlns:p="http://schemas.openxmlformats.org/presentationml/2006/main">
  <p:tag name="AS_UNIQUEID" val="3191"/>
</p:tagLst>
</file>

<file path=ppt/tags/tag1800.xml><?xml version="1.0" encoding="utf-8"?>
<p:tagLst xmlns:a="http://schemas.openxmlformats.org/drawingml/2006/main" xmlns:r="http://schemas.openxmlformats.org/officeDocument/2006/relationships" xmlns:p="http://schemas.openxmlformats.org/presentationml/2006/main">
  <p:tag name="AS_UNIQUEID" val="4968"/>
</p:tagLst>
</file>

<file path=ppt/tags/tag1801.xml><?xml version="1.0" encoding="utf-8"?>
<p:tagLst xmlns:a="http://schemas.openxmlformats.org/drawingml/2006/main" xmlns:r="http://schemas.openxmlformats.org/officeDocument/2006/relationships" xmlns:p="http://schemas.openxmlformats.org/presentationml/2006/main">
  <p:tag name="AS_UNIQUEID" val="4969"/>
</p:tagLst>
</file>

<file path=ppt/tags/tag1802.xml><?xml version="1.0" encoding="utf-8"?>
<p:tagLst xmlns:a="http://schemas.openxmlformats.org/drawingml/2006/main" xmlns:r="http://schemas.openxmlformats.org/officeDocument/2006/relationships" xmlns:p="http://schemas.openxmlformats.org/presentationml/2006/main">
  <p:tag name="AS_UNIQUEID" val="4970"/>
</p:tagLst>
</file>

<file path=ppt/tags/tag1803.xml><?xml version="1.0" encoding="utf-8"?>
<p:tagLst xmlns:a="http://schemas.openxmlformats.org/drawingml/2006/main" xmlns:r="http://schemas.openxmlformats.org/officeDocument/2006/relationships" xmlns:p="http://schemas.openxmlformats.org/presentationml/2006/main">
  <p:tag name="AS_UNIQUEID" val="4971"/>
</p:tagLst>
</file>

<file path=ppt/tags/tag1804.xml><?xml version="1.0" encoding="utf-8"?>
<p:tagLst xmlns:a="http://schemas.openxmlformats.org/drawingml/2006/main" xmlns:r="http://schemas.openxmlformats.org/officeDocument/2006/relationships" xmlns:p="http://schemas.openxmlformats.org/presentationml/2006/main">
  <p:tag name="AS_UNIQUEID" val="4972"/>
</p:tagLst>
</file>

<file path=ppt/tags/tag1805.xml><?xml version="1.0" encoding="utf-8"?>
<p:tagLst xmlns:a="http://schemas.openxmlformats.org/drawingml/2006/main" xmlns:r="http://schemas.openxmlformats.org/officeDocument/2006/relationships" xmlns:p="http://schemas.openxmlformats.org/presentationml/2006/main">
  <p:tag name="AS_UNIQUEID" val="174"/>
</p:tagLst>
</file>

<file path=ppt/tags/tag1806.xml><?xml version="1.0" encoding="utf-8"?>
<p:tagLst xmlns:a="http://schemas.openxmlformats.org/drawingml/2006/main" xmlns:r="http://schemas.openxmlformats.org/officeDocument/2006/relationships" xmlns:p="http://schemas.openxmlformats.org/presentationml/2006/main">
  <p:tag name="AS_UNIQUEID" val="178"/>
</p:tagLst>
</file>

<file path=ppt/tags/tag1807.xml><?xml version="1.0" encoding="utf-8"?>
<p:tagLst xmlns:a="http://schemas.openxmlformats.org/drawingml/2006/main" xmlns:r="http://schemas.openxmlformats.org/officeDocument/2006/relationships" xmlns:p="http://schemas.openxmlformats.org/presentationml/2006/main">
  <p:tag name="AS_UNIQUEID" val="180"/>
</p:tagLst>
</file>

<file path=ppt/tags/tag1808.xml><?xml version="1.0" encoding="utf-8"?>
<p:tagLst xmlns:a="http://schemas.openxmlformats.org/drawingml/2006/main" xmlns:r="http://schemas.openxmlformats.org/officeDocument/2006/relationships" xmlns:p="http://schemas.openxmlformats.org/presentationml/2006/main">
  <p:tag name="AS_UNIQUEID" val="182"/>
</p:tagLst>
</file>

<file path=ppt/tags/tag1809.xml><?xml version="1.0" encoding="utf-8"?>
<p:tagLst xmlns:a="http://schemas.openxmlformats.org/drawingml/2006/main" xmlns:r="http://schemas.openxmlformats.org/officeDocument/2006/relationships" xmlns:p="http://schemas.openxmlformats.org/presentationml/2006/main">
  <p:tag name="AS_UNIQUEID" val="184"/>
</p:tagLst>
</file>

<file path=ppt/tags/tag181.xml><?xml version="1.0" encoding="utf-8"?>
<p:tagLst xmlns:a="http://schemas.openxmlformats.org/drawingml/2006/main" xmlns:r="http://schemas.openxmlformats.org/officeDocument/2006/relationships" xmlns:p="http://schemas.openxmlformats.org/presentationml/2006/main">
  <p:tag name="AS_UNIQUEID" val="3192"/>
</p:tagLst>
</file>

<file path=ppt/tags/tag1810.xml><?xml version="1.0" encoding="utf-8"?>
<p:tagLst xmlns:a="http://schemas.openxmlformats.org/drawingml/2006/main" xmlns:r="http://schemas.openxmlformats.org/officeDocument/2006/relationships" xmlns:p="http://schemas.openxmlformats.org/presentationml/2006/main">
  <p:tag name="AS_UNIQUEID" val="185"/>
</p:tagLst>
</file>

<file path=ppt/tags/tag1811.xml><?xml version="1.0" encoding="utf-8"?>
<p:tagLst xmlns:a="http://schemas.openxmlformats.org/drawingml/2006/main" xmlns:r="http://schemas.openxmlformats.org/officeDocument/2006/relationships" xmlns:p="http://schemas.openxmlformats.org/presentationml/2006/main">
  <p:tag name="AS_UNIQUEID" val="186"/>
</p:tagLst>
</file>

<file path=ppt/tags/tag1812.xml><?xml version="1.0" encoding="utf-8"?>
<p:tagLst xmlns:a="http://schemas.openxmlformats.org/drawingml/2006/main" xmlns:r="http://schemas.openxmlformats.org/officeDocument/2006/relationships" xmlns:p="http://schemas.openxmlformats.org/presentationml/2006/main">
  <p:tag name="AS_UNIQUEID" val="187"/>
</p:tagLst>
</file>

<file path=ppt/tags/tag1813.xml><?xml version="1.0" encoding="utf-8"?>
<p:tagLst xmlns:a="http://schemas.openxmlformats.org/drawingml/2006/main" xmlns:r="http://schemas.openxmlformats.org/officeDocument/2006/relationships" xmlns:p="http://schemas.openxmlformats.org/presentationml/2006/main">
  <p:tag name="AS_UNIQUEID" val="189"/>
</p:tagLst>
</file>

<file path=ppt/tags/tag1814.xml><?xml version="1.0" encoding="utf-8"?>
<p:tagLst xmlns:a="http://schemas.openxmlformats.org/drawingml/2006/main" xmlns:r="http://schemas.openxmlformats.org/officeDocument/2006/relationships" xmlns:p="http://schemas.openxmlformats.org/presentationml/2006/main">
  <p:tag name="AS_UNIQUEID" val="190"/>
</p:tagLst>
</file>

<file path=ppt/tags/tag1815.xml><?xml version="1.0" encoding="utf-8"?>
<p:tagLst xmlns:a="http://schemas.openxmlformats.org/drawingml/2006/main" xmlns:r="http://schemas.openxmlformats.org/officeDocument/2006/relationships" xmlns:p="http://schemas.openxmlformats.org/presentationml/2006/main">
  <p:tag name="AS_UNIQUEID" val="193"/>
</p:tagLst>
</file>

<file path=ppt/tags/tag1816.xml><?xml version="1.0" encoding="utf-8"?>
<p:tagLst xmlns:a="http://schemas.openxmlformats.org/drawingml/2006/main" xmlns:r="http://schemas.openxmlformats.org/officeDocument/2006/relationships" xmlns:p="http://schemas.openxmlformats.org/presentationml/2006/main">
  <p:tag name="AS_UNIQUEID" val="4946"/>
</p:tagLst>
</file>

<file path=ppt/tags/tag1817.xml><?xml version="1.0" encoding="utf-8"?>
<p:tagLst xmlns:a="http://schemas.openxmlformats.org/drawingml/2006/main" xmlns:r="http://schemas.openxmlformats.org/officeDocument/2006/relationships" xmlns:p="http://schemas.openxmlformats.org/presentationml/2006/main">
  <p:tag name="AS_UNIQUEID" val="184"/>
</p:tagLst>
</file>

<file path=ppt/tags/tag1818.xml><?xml version="1.0" encoding="utf-8"?>
<p:tagLst xmlns:a="http://schemas.openxmlformats.org/drawingml/2006/main" xmlns:r="http://schemas.openxmlformats.org/officeDocument/2006/relationships" xmlns:p="http://schemas.openxmlformats.org/presentationml/2006/main">
  <p:tag name="AS_UNIQUEID" val="186"/>
</p:tagLst>
</file>

<file path=ppt/tags/tag1819.xml><?xml version="1.0" encoding="utf-8"?>
<p:tagLst xmlns:a="http://schemas.openxmlformats.org/drawingml/2006/main" xmlns:r="http://schemas.openxmlformats.org/officeDocument/2006/relationships" xmlns:p="http://schemas.openxmlformats.org/presentationml/2006/main">
  <p:tag name="AS_UNIQUEID" val="185"/>
</p:tagLst>
</file>

<file path=ppt/tags/tag182.xml><?xml version="1.0" encoding="utf-8"?>
<p:tagLst xmlns:a="http://schemas.openxmlformats.org/drawingml/2006/main" xmlns:r="http://schemas.openxmlformats.org/officeDocument/2006/relationships" xmlns:p="http://schemas.openxmlformats.org/presentationml/2006/main">
  <p:tag name="AS_UNIQUEID" val="3193"/>
</p:tagLst>
</file>

<file path=ppt/tags/tag1820.xml><?xml version="1.0" encoding="utf-8"?>
<p:tagLst xmlns:a="http://schemas.openxmlformats.org/drawingml/2006/main" xmlns:r="http://schemas.openxmlformats.org/officeDocument/2006/relationships" xmlns:p="http://schemas.openxmlformats.org/presentationml/2006/main">
  <p:tag name="AS_UNIQUEID" val="4897"/>
</p:tagLst>
</file>

<file path=ppt/tags/tag1821.xml><?xml version="1.0" encoding="utf-8"?>
<p:tagLst xmlns:a="http://schemas.openxmlformats.org/drawingml/2006/main" xmlns:r="http://schemas.openxmlformats.org/officeDocument/2006/relationships" xmlns:p="http://schemas.openxmlformats.org/presentationml/2006/main">
  <p:tag name="AS_UNIQUEID" val="4897"/>
</p:tagLst>
</file>

<file path=ppt/tags/tag1822.xml><?xml version="1.0" encoding="utf-8"?>
<p:tagLst xmlns:a="http://schemas.openxmlformats.org/drawingml/2006/main" xmlns:r="http://schemas.openxmlformats.org/officeDocument/2006/relationships" xmlns:p="http://schemas.openxmlformats.org/presentationml/2006/main">
  <p:tag name="AS_UNIQUEID" val="4988"/>
</p:tagLst>
</file>

<file path=ppt/tags/tag1823.xml><?xml version="1.0" encoding="utf-8"?>
<p:tagLst xmlns:a="http://schemas.openxmlformats.org/drawingml/2006/main" xmlns:r="http://schemas.openxmlformats.org/officeDocument/2006/relationships" xmlns:p="http://schemas.openxmlformats.org/presentationml/2006/main">
  <p:tag name="AS_UNIQUEID" val="4989"/>
</p:tagLst>
</file>

<file path=ppt/tags/tag1824.xml><?xml version="1.0" encoding="utf-8"?>
<p:tagLst xmlns:a="http://schemas.openxmlformats.org/drawingml/2006/main" xmlns:r="http://schemas.openxmlformats.org/officeDocument/2006/relationships" xmlns:p="http://schemas.openxmlformats.org/presentationml/2006/main">
  <p:tag name="AS_UNIQUEID" val="4999"/>
</p:tagLst>
</file>

<file path=ppt/tags/tag1825.xml><?xml version="1.0" encoding="utf-8"?>
<p:tagLst xmlns:a="http://schemas.openxmlformats.org/drawingml/2006/main" xmlns:r="http://schemas.openxmlformats.org/officeDocument/2006/relationships" xmlns:p="http://schemas.openxmlformats.org/presentationml/2006/main">
  <p:tag name="AS_UNIQUEID" val="5000"/>
</p:tagLst>
</file>

<file path=ppt/tags/tag1826.xml><?xml version="1.0" encoding="utf-8"?>
<p:tagLst xmlns:a="http://schemas.openxmlformats.org/drawingml/2006/main" xmlns:r="http://schemas.openxmlformats.org/officeDocument/2006/relationships" xmlns:p="http://schemas.openxmlformats.org/presentationml/2006/main">
  <p:tag name="AS_UNIQUEID" val="4974"/>
</p:tagLst>
</file>

<file path=ppt/tags/tag1827.xml><?xml version="1.0" encoding="utf-8"?>
<p:tagLst xmlns:a="http://schemas.openxmlformats.org/drawingml/2006/main" xmlns:r="http://schemas.openxmlformats.org/officeDocument/2006/relationships" xmlns:p="http://schemas.openxmlformats.org/presentationml/2006/main">
  <p:tag name="AS_UNIQUEID" val="4975"/>
</p:tagLst>
</file>

<file path=ppt/tags/tag1828.xml><?xml version="1.0" encoding="utf-8"?>
<p:tagLst xmlns:a="http://schemas.openxmlformats.org/drawingml/2006/main" xmlns:r="http://schemas.openxmlformats.org/officeDocument/2006/relationships" xmlns:p="http://schemas.openxmlformats.org/presentationml/2006/main">
  <p:tag name="AS_UNIQUEID" val="4976"/>
  <p:tag name="KSO_WM_UNIT_TABLE_BEAUTIFY" val="smartTable{ec89a8eb-6ca5-4031-99b6-65f2a8b55c09}"/>
</p:tagLst>
</file>

<file path=ppt/tags/tag1829.xml><?xml version="1.0" encoding="utf-8"?>
<p:tagLst xmlns:a="http://schemas.openxmlformats.org/drawingml/2006/main" xmlns:r="http://schemas.openxmlformats.org/officeDocument/2006/relationships" xmlns:p="http://schemas.openxmlformats.org/presentationml/2006/main">
  <p:tag name="AS_UNIQUEID" val="4977"/>
</p:tagLst>
</file>

<file path=ppt/tags/tag183.xml><?xml version="1.0" encoding="utf-8"?>
<p:tagLst xmlns:a="http://schemas.openxmlformats.org/drawingml/2006/main" xmlns:r="http://schemas.openxmlformats.org/officeDocument/2006/relationships" xmlns:p="http://schemas.openxmlformats.org/presentationml/2006/main">
  <p:tag name="AS_UNIQUEID" val="3194"/>
</p:tagLst>
</file>

<file path=ppt/tags/tag1830.xml><?xml version="1.0" encoding="utf-8"?>
<p:tagLst xmlns:a="http://schemas.openxmlformats.org/drawingml/2006/main" xmlns:r="http://schemas.openxmlformats.org/officeDocument/2006/relationships" xmlns:p="http://schemas.openxmlformats.org/presentationml/2006/main">
  <p:tag name="AS_UNIQUEID" val="4978"/>
</p:tagLst>
</file>

<file path=ppt/tags/tag1831.xml><?xml version="1.0" encoding="utf-8"?>
<p:tagLst xmlns:a="http://schemas.openxmlformats.org/drawingml/2006/main" xmlns:r="http://schemas.openxmlformats.org/officeDocument/2006/relationships" xmlns:p="http://schemas.openxmlformats.org/presentationml/2006/main">
  <p:tag name="AS_UNIQUEID" val="4979"/>
</p:tagLst>
</file>

<file path=ppt/tags/tag1832.xml><?xml version="1.0" encoding="utf-8"?>
<p:tagLst xmlns:a="http://schemas.openxmlformats.org/drawingml/2006/main" xmlns:r="http://schemas.openxmlformats.org/officeDocument/2006/relationships" xmlns:p="http://schemas.openxmlformats.org/presentationml/2006/main">
  <p:tag name="AS_UNIQUEID" val="4980"/>
</p:tagLst>
</file>

<file path=ppt/tags/tag1833.xml><?xml version="1.0" encoding="utf-8"?>
<p:tagLst xmlns:a="http://schemas.openxmlformats.org/drawingml/2006/main" xmlns:r="http://schemas.openxmlformats.org/officeDocument/2006/relationships" xmlns:p="http://schemas.openxmlformats.org/presentationml/2006/main">
  <p:tag name="AS_UNIQUEID" val="4981"/>
</p:tagLst>
</file>

<file path=ppt/tags/tag1834.xml><?xml version="1.0" encoding="utf-8"?>
<p:tagLst xmlns:a="http://schemas.openxmlformats.org/drawingml/2006/main" xmlns:r="http://schemas.openxmlformats.org/officeDocument/2006/relationships" xmlns:p="http://schemas.openxmlformats.org/presentationml/2006/main">
  <p:tag name="AS_UNIQUEID" val="4982"/>
</p:tagLst>
</file>

<file path=ppt/tags/tag1835.xml><?xml version="1.0" encoding="utf-8"?>
<p:tagLst xmlns:a="http://schemas.openxmlformats.org/drawingml/2006/main" xmlns:r="http://schemas.openxmlformats.org/officeDocument/2006/relationships" xmlns:p="http://schemas.openxmlformats.org/presentationml/2006/main">
  <p:tag name="AS_UNIQUEID" val="4983"/>
</p:tagLst>
</file>

<file path=ppt/tags/tag1836.xml><?xml version="1.0" encoding="utf-8"?>
<p:tagLst xmlns:a="http://schemas.openxmlformats.org/drawingml/2006/main" xmlns:r="http://schemas.openxmlformats.org/officeDocument/2006/relationships" xmlns:p="http://schemas.openxmlformats.org/presentationml/2006/main">
  <p:tag name="AS_UNIQUEID" val="4984"/>
</p:tagLst>
</file>

<file path=ppt/tags/tag1837.xml><?xml version="1.0" encoding="utf-8"?>
<p:tagLst xmlns:a="http://schemas.openxmlformats.org/drawingml/2006/main" xmlns:r="http://schemas.openxmlformats.org/officeDocument/2006/relationships" xmlns:p="http://schemas.openxmlformats.org/presentationml/2006/main">
  <p:tag name="AS_UNIQUEID" val="4985"/>
</p:tagLst>
</file>

<file path=ppt/tags/tag1838.xml><?xml version="1.0" encoding="utf-8"?>
<p:tagLst xmlns:a="http://schemas.openxmlformats.org/drawingml/2006/main" xmlns:r="http://schemas.openxmlformats.org/officeDocument/2006/relationships" xmlns:p="http://schemas.openxmlformats.org/presentationml/2006/main">
  <p:tag name="AS_UNIQUEID" val="4986"/>
</p:tagLst>
</file>

<file path=ppt/tags/tag1839.xml><?xml version="1.0" encoding="utf-8"?>
<p:tagLst xmlns:a="http://schemas.openxmlformats.org/drawingml/2006/main" xmlns:r="http://schemas.openxmlformats.org/officeDocument/2006/relationships" xmlns:p="http://schemas.openxmlformats.org/presentationml/2006/main">
  <p:tag name="AS_UNIQUEID" val="5002"/>
</p:tagLst>
</file>

<file path=ppt/tags/tag184.xml><?xml version="1.0" encoding="utf-8"?>
<p:tagLst xmlns:a="http://schemas.openxmlformats.org/drawingml/2006/main" xmlns:r="http://schemas.openxmlformats.org/officeDocument/2006/relationships" xmlns:p="http://schemas.openxmlformats.org/presentationml/2006/main">
  <p:tag name="AS_UNIQUEID" val="3195"/>
</p:tagLst>
</file>

<file path=ppt/tags/tag1840.xml><?xml version="1.0" encoding="utf-8"?>
<p:tagLst xmlns:a="http://schemas.openxmlformats.org/drawingml/2006/main" xmlns:r="http://schemas.openxmlformats.org/officeDocument/2006/relationships" xmlns:p="http://schemas.openxmlformats.org/presentationml/2006/main">
  <p:tag name="AS_UNIQUEID" val="5041"/>
</p:tagLst>
</file>

<file path=ppt/tags/tag1841.xml><?xml version="1.0" encoding="utf-8"?>
<p:tagLst xmlns:a="http://schemas.openxmlformats.org/drawingml/2006/main" xmlns:r="http://schemas.openxmlformats.org/officeDocument/2006/relationships" xmlns:p="http://schemas.openxmlformats.org/presentationml/2006/main">
  <p:tag name="AS_UNIQUEID" val="5004"/>
</p:tagLst>
</file>

<file path=ppt/tags/tag1842.xml><?xml version="1.0" encoding="utf-8"?>
<p:tagLst xmlns:a="http://schemas.openxmlformats.org/drawingml/2006/main" xmlns:r="http://schemas.openxmlformats.org/officeDocument/2006/relationships" xmlns:p="http://schemas.openxmlformats.org/presentationml/2006/main">
  <p:tag name="AS_UNIQUEID" val="5081"/>
</p:tagLst>
</file>

<file path=ppt/tags/tag1843.xml><?xml version="1.0" encoding="utf-8"?>
<p:tagLst xmlns:a="http://schemas.openxmlformats.org/drawingml/2006/main" xmlns:r="http://schemas.openxmlformats.org/officeDocument/2006/relationships" xmlns:p="http://schemas.openxmlformats.org/presentationml/2006/main">
  <p:tag name="AS_UNIQUEID" val="5082"/>
</p:tagLst>
</file>

<file path=ppt/tags/tag1844.xml><?xml version="1.0" encoding="utf-8"?>
<p:tagLst xmlns:a="http://schemas.openxmlformats.org/drawingml/2006/main" xmlns:r="http://schemas.openxmlformats.org/officeDocument/2006/relationships" xmlns:p="http://schemas.openxmlformats.org/presentationml/2006/main">
  <p:tag name="AS_UNIQUEID" val="5083"/>
</p:tagLst>
</file>

<file path=ppt/tags/tag1845.xml><?xml version="1.0" encoding="utf-8"?>
<p:tagLst xmlns:a="http://schemas.openxmlformats.org/drawingml/2006/main" xmlns:r="http://schemas.openxmlformats.org/officeDocument/2006/relationships" xmlns:p="http://schemas.openxmlformats.org/presentationml/2006/main">
  <p:tag name="AS_UNIQUEID" val="5084"/>
</p:tagLst>
</file>

<file path=ppt/tags/tag1846.xml><?xml version="1.0" encoding="utf-8"?>
<p:tagLst xmlns:a="http://schemas.openxmlformats.org/drawingml/2006/main" xmlns:r="http://schemas.openxmlformats.org/officeDocument/2006/relationships" xmlns:p="http://schemas.openxmlformats.org/presentationml/2006/main">
  <p:tag name="AS_UNIQUEID" val="5005"/>
</p:tagLst>
</file>

<file path=ppt/tags/tag1847.xml><?xml version="1.0" encoding="utf-8"?>
<p:tagLst xmlns:a="http://schemas.openxmlformats.org/drawingml/2006/main" xmlns:r="http://schemas.openxmlformats.org/officeDocument/2006/relationships" xmlns:p="http://schemas.openxmlformats.org/presentationml/2006/main">
  <p:tag name="AS_UNIQUEID" val="5006"/>
</p:tagLst>
</file>

<file path=ppt/tags/tag1848.xml><?xml version="1.0" encoding="utf-8"?>
<p:tagLst xmlns:a="http://schemas.openxmlformats.org/drawingml/2006/main" xmlns:r="http://schemas.openxmlformats.org/officeDocument/2006/relationships" xmlns:p="http://schemas.openxmlformats.org/presentationml/2006/main">
  <p:tag name="AS_UNIQUEID" val="5012"/>
</p:tagLst>
</file>

<file path=ppt/tags/tag1849.xml><?xml version="1.0" encoding="utf-8"?>
<p:tagLst xmlns:a="http://schemas.openxmlformats.org/drawingml/2006/main" xmlns:r="http://schemas.openxmlformats.org/officeDocument/2006/relationships" xmlns:p="http://schemas.openxmlformats.org/presentationml/2006/main">
  <p:tag name="AS_UNIQUEID" val="5018"/>
</p:tagLst>
</file>

<file path=ppt/tags/tag185.xml><?xml version="1.0" encoding="utf-8"?>
<p:tagLst xmlns:a="http://schemas.openxmlformats.org/drawingml/2006/main" xmlns:r="http://schemas.openxmlformats.org/officeDocument/2006/relationships" xmlns:p="http://schemas.openxmlformats.org/presentationml/2006/main">
  <p:tag name="AS_UNIQUEID" val="3196"/>
</p:tagLst>
</file>

<file path=ppt/tags/tag1850.xml><?xml version="1.0" encoding="utf-8"?>
<p:tagLst xmlns:a="http://schemas.openxmlformats.org/drawingml/2006/main" xmlns:r="http://schemas.openxmlformats.org/officeDocument/2006/relationships" xmlns:p="http://schemas.openxmlformats.org/presentationml/2006/main">
  <p:tag name="AS_UNIQUEID" val="5031"/>
</p:tagLst>
</file>

<file path=ppt/tags/tag1851.xml><?xml version="1.0" encoding="utf-8"?>
<p:tagLst xmlns:a="http://schemas.openxmlformats.org/drawingml/2006/main" xmlns:r="http://schemas.openxmlformats.org/officeDocument/2006/relationships" xmlns:p="http://schemas.openxmlformats.org/presentationml/2006/main">
  <p:tag name="AS_UNIQUEID" val="5032"/>
</p:tagLst>
</file>

<file path=ppt/tags/tag1852.xml><?xml version="1.0" encoding="utf-8"?>
<p:tagLst xmlns:a="http://schemas.openxmlformats.org/drawingml/2006/main" xmlns:r="http://schemas.openxmlformats.org/officeDocument/2006/relationships" xmlns:p="http://schemas.openxmlformats.org/presentationml/2006/main">
  <p:tag name="AS_UNIQUEID" val="5033"/>
</p:tagLst>
</file>

<file path=ppt/tags/tag1853.xml><?xml version="1.0" encoding="utf-8"?>
<p:tagLst xmlns:a="http://schemas.openxmlformats.org/drawingml/2006/main" xmlns:r="http://schemas.openxmlformats.org/officeDocument/2006/relationships" xmlns:p="http://schemas.openxmlformats.org/presentationml/2006/main">
  <p:tag name="AS_UNIQUEID" val="5034"/>
</p:tagLst>
</file>

<file path=ppt/tags/tag1854.xml><?xml version="1.0" encoding="utf-8"?>
<p:tagLst xmlns:a="http://schemas.openxmlformats.org/drawingml/2006/main" xmlns:r="http://schemas.openxmlformats.org/officeDocument/2006/relationships" xmlns:p="http://schemas.openxmlformats.org/presentationml/2006/main">
  <p:tag name="AS_UNIQUEID" val="5035"/>
</p:tagLst>
</file>

<file path=ppt/tags/tag1855.xml><?xml version="1.0" encoding="utf-8"?>
<p:tagLst xmlns:a="http://schemas.openxmlformats.org/drawingml/2006/main" xmlns:r="http://schemas.openxmlformats.org/officeDocument/2006/relationships" xmlns:p="http://schemas.openxmlformats.org/presentationml/2006/main">
  <p:tag name="AS_UNIQUEID" val="5036"/>
</p:tagLst>
</file>

<file path=ppt/tags/tag1856.xml><?xml version="1.0" encoding="utf-8"?>
<p:tagLst xmlns:a="http://schemas.openxmlformats.org/drawingml/2006/main" xmlns:r="http://schemas.openxmlformats.org/officeDocument/2006/relationships" xmlns:p="http://schemas.openxmlformats.org/presentationml/2006/main">
  <p:tag name="AS_UNIQUEID" val="5037"/>
</p:tagLst>
</file>

<file path=ppt/tags/tag1857.xml><?xml version="1.0" encoding="utf-8"?>
<p:tagLst xmlns:a="http://schemas.openxmlformats.org/drawingml/2006/main" xmlns:r="http://schemas.openxmlformats.org/officeDocument/2006/relationships" xmlns:p="http://schemas.openxmlformats.org/presentationml/2006/main">
  <p:tag name="AS_UNIQUEID" val="5038"/>
</p:tagLst>
</file>

<file path=ppt/tags/tag1858.xml><?xml version="1.0" encoding="utf-8"?>
<p:tagLst xmlns:a="http://schemas.openxmlformats.org/drawingml/2006/main" xmlns:r="http://schemas.openxmlformats.org/officeDocument/2006/relationships" xmlns:p="http://schemas.openxmlformats.org/presentationml/2006/main">
  <p:tag name="AS_UNIQUEID" val="5039"/>
</p:tagLst>
</file>

<file path=ppt/tags/tag1859.xml><?xml version="1.0" encoding="utf-8"?>
<p:tagLst xmlns:a="http://schemas.openxmlformats.org/drawingml/2006/main" xmlns:r="http://schemas.openxmlformats.org/officeDocument/2006/relationships" xmlns:p="http://schemas.openxmlformats.org/presentationml/2006/main">
  <p:tag name="AS_UNIQUEID" val="5040"/>
</p:tagLst>
</file>

<file path=ppt/tags/tag186.xml><?xml version="1.0" encoding="utf-8"?>
<p:tagLst xmlns:a="http://schemas.openxmlformats.org/drawingml/2006/main" xmlns:r="http://schemas.openxmlformats.org/officeDocument/2006/relationships" xmlns:p="http://schemas.openxmlformats.org/presentationml/2006/main">
  <p:tag name="AS_UNIQUEID" val="3197"/>
</p:tagLst>
</file>

<file path=ppt/tags/tag1860.xml><?xml version="1.0" encoding="utf-8"?>
<p:tagLst xmlns:a="http://schemas.openxmlformats.org/drawingml/2006/main" xmlns:r="http://schemas.openxmlformats.org/officeDocument/2006/relationships" xmlns:p="http://schemas.openxmlformats.org/presentationml/2006/main">
  <p:tag name="AS_UNIQUEID" val="5019"/>
</p:tagLst>
</file>

<file path=ppt/tags/tag1861.xml><?xml version="1.0" encoding="utf-8"?>
<p:tagLst xmlns:a="http://schemas.openxmlformats.org/drawingml/2006/main" xmlns:r="http://schemas.openxmlformats.org/officeDocument/2006/relationships" xmlns:p="http://schemas.openxmlformats.org/presentationml/2006/main">
  <p:tag name="AS_UNIQUEID" val="5025"/>
</p:tagLst>
</file>

<file path=ppt/tags/tag1862.xml><?xml version="1.0" encoding="utf-8"?>
<p:tagLst xmlns:a="http://schemas.openxmlformats.org/drawingml/2006/main" xmlns:r="http://schemas.openxmlformats.org/officeDocument/2006/relationships" xmlns:p="http://schemas.openxmlformats.org/presentationml/2006/main">
  <p:tag name="AS_UNIQUEID" val="5026"/>
</p:tagLst>
</file>

<file path=ppt/tags/tag1863.xml><?xml version="1.0" encoding="utf-8"?>
<p:tagLst xmlns:a="http://schemas.openxmlformats.org/drawingml/2006/main" xmlns:r="http://schemas.openxmlformats.org/officeDocument/2006/relationships" xmlns:p="http://schemas.openxmlformats.org/presentationml/2006/main">
  <p:tag name="AS_UNIQUEID" val="5027"/>
</p:tagLst>
</file>

<file path=ppt/tags/tag1864.xml><?xml version="1.0" encoding="utf-8"?>
<p:tagLst xmlns:a="http://schemas.openxmlformats.org/drawingml/2006/main" xmlns:r="http://schemas.openxmlformats.org/officeDocument/2006/relationships" xmlns:p="http://schemas.openxmlformats.org/presentationml/2006/main">
  <p:tag name="AS_UNIQUEID" val="5028"/>
</p:tagLst>
</file>

<file path=ppt/tags/tag1865.xml><?xml version="1.0" encoding="utf-8"?>
<p:tagLst xmlns:a="http://schemas.openxmlformats.org/drawingml/2006/main" xmlns:r="http://schemas.openxmlformats.org/officeDocument/2006/relationships" xmlns:p="http://schemas.openxmlformats.org/presentationml/2006/main">
  <p:tag name="AS_UNIQUEID" val="5029"/>
</p:tagLst>
</file>

<file path=ppt/tags/tag1866.xml><?xml version="1.0" encoding="utf-8"?>
<p:tagLst xmlns:a="http://schemas.openxmlformats.org/drawingml/2006/main" xmlns:r="http://schemas.openxmlformats.org/officeDocument/2006/relationships" xmlns:p="http://schemas.openxmlformats.org/presentationml/2006/main">
  <p:tag name="AS_UNIQUEID" val="5030"/>
</p:tagLst>
</file>

<file path=ppt/tags/tag1867.xml><?xml version="1.0" encoding="utf-8"?>
<p:tagLst xmlns:a="http://schemas.openxmlformats.org/drawingml/2006/main" xmlns:r="http://schemas.openxmlformats.org/officeDocument/2006/relationships" xmlns:p="http://schemas.openxmlformats.org/presentationml/2006/main">
  <p:tag name="AS_UNIQUEID" val="5020"/>
</p:tagLst>
</file>

<file path=ppt/tags/tag1868.xml><?xml version="1.0" encoding="utf-8"?>
<p:tagLst xmlns:a="http://schemas.openxmlformats.org/drawingml/2006/main" xmlns:r="http://schemas.openxmlformats.org/officeDocument/2006/relationships" xmlns:p="http://schemas.openxmlformats.org/presentationml/2006/main">
  <p:tag name="AS_UNIQUEID" val="5021"/>
</p:tagLst>
</file>

<file path=ppt/tags/tag1869.xml><?xml version="1.0" encoding="utf-8"?>
<p:tagLst xmlns:a="http://schemas.openxmlformats.org/drawingml/2006/main" xmlns:r="http://schemas.openxmlformats.org/officeDocument/2006/relationships" xmlns:p="http://schemas.openxmlformats.org/presentationml/2006/main">
  <p:tag name="AS_UNIQUEID" val="5022"/>
</p:tagLst>
</file>

<file path=ppt/tags/tag187.xml><?xml version="1.0" encoding="utf-8"?>
<p:tagLst xmlns:a="http://schemas.openxmlformats.org/drawingml/2006/main" xmlns:r="http://schemas.openxmlformats.org/officeDocument/2006/relationships" xmlns:p="http://schemas.openxmlformats.org/presentationml/2006/main">
  <p:tag name="AS_UNIQUEID" val="3198"/>
</p:tagLst>
</file>

<file path=ppt/tags/tag1870.xml><?xml version="1.0" encoding="utf-8"?>
<p:tagLst xmlns:a="http://schemas.openxmlformats.org/drawingml/2006/main" xmlns:r="http://schemas.openxmlformats.org/officeDocument/2006/relationships" xmlns:p="http://schemas.openxmlformats.org/presentationml/2006/main">
  <p:tag name="AS_UNIQUEID" val="5023"/>
</p:tagLst>
</file>

<file path=ppt/tags/tag1871.xml><?xml version="1.0" encoding="utf-8"?>
<p:tagLst xmlns:a="http://schemas.openxmlformats.org/drawingml/2006/main" xmlns:r="http://schemas.openxmlformats.org/officeDocument/2006/relationships" xmlns:p="http://schemas.openxmlformats.org/presentationml/2006/main">
  <p:tag name="AS_UNIQUEID" val="5024"/>
</p:tagLst>
</file>

<file path=ppt/tags/tag1872.xml><?xml version="1.0" encoding="utf-8"?>
<p:tagLst xmlns:a="http://schemas.openxmlformats.org/drawingml/2006/main" xmlns:r="http://schemas.openxmlformats.org/officeDocument/2006/relationships" xmlns:p="http://schemas.openxmlformats.org/presentationml/2006/main">
  <p:tag name="AS_UNIQUEID" val="5013"/>
</p:tagLst>
</file>

<file path=ppt/tags/tag1873.xml><?xml version="1.0" encoding="utf-8"?>
<p:tagLst xmlns:a="http://schemas.openxmlformats.org/drawingml/2006/main" xmlns:r="http://schemas.openxmlformats.org/officeDocument/2006/relationships" xmlns:p="http://schemas.openxmlformats.org/presentationml/2006/main">
  <p:tag name="AS_UNIQUEID" val="5014"/>
</p:tagLst>
</file>

<file path=ppt/tags/tag1874.xml><?xml version="1.0" encoding="utf-8"?>
<p:tagLst xmlns:a="http://schemas.openxmlformats.org/drawingml/2006/main" xmlns:r="http://schemas.openxmlformats.org/officeDocument/2006/relationships" xmlns:p="http://schemas.openxmlformats.org/presentationml/2006/main">
  <p:tag name="AS_UNIQUEID" val="5015"/>
</p:tagLst>
</file>

<file path=ppt/tags/tag1875.xml><?xml version="1.0" encoding="utf-8"?>
<p:tagLst xmlns:a="http://schemas.openxmlformats.org/drawingml/2006/main" xmlns:r="http://schemas.openxmlformats.org/officeDocument/2006/relationships" xmlns:p="http://schemas.openxmlformats.org/presentationml/2006/main">
  <p:tag name="AS_UNIQUEID" val="5016"/>
</p:tagLst>
</file>

<file path=ppt/tags/tag1876.xml><?xml version="1.0" encoding="utf-8"?>
<p:tagLst xmlns:a="http://schemas.openxmlformats.org/drawingml/2006/main" xmlns:r="http://schemas.openxmlformats.org/officeDocument/2006/relationships" xmlns:p="http://schemas.openxmlformats.org/presentationml/2006/main">
  <p:tag name="AS_UNIQUEID" val="5017"/>
</p:tagLst>
</file>

<file path=ppt/tags/tag1877.xml><?xml version="1.0" encoding="utf-8"?>
<p:tagLst xmlns:a="http://schemas.openxmlformats.org/drawingml/2006/main" xmlns:r="http://schemas.openxmlformats.org/officeDocument/2006/relationships" xmlns:p="http://schemas.openxmlformats.org/presentationml/2006/main">
  <p:tag name="AS_UNIQUEID" val="5007"/>
</p:tagLst>
</file>

<file path=ppt/tags/tag1878.xml><?xml version="1.0" encoding="utf-8"?>
<p:tagLst xmlns:a="http://schemas.openxmlformats.org/drawingml/2006/main" xmlns:r="http://schemas.openxmlformats.org/officeDocument/2006/relationships" xmlns:p="http://schemas.openxmlformats.org/presentationml/2006/main">
  <p:tag name="AS_UNIQUEID" val="5008"/>
</p:tagLst>
</file>

<file path=ppt/tags/tag1879.xml><?xml version="1.0" encoding="utf-8"?>
<p:tagLst xmlns:a="http://schemas.openxmlformats.org/drawingml/2006/main" xmlns:r="http://schemas.openxmlformats.org/officeDocument/2006/relationships" xmlns:p="http://schemas.openxmlformats.org/presentationml/2006/main">
  <p:tag name="AS_UNIQUEID" val="5009"/>
</p:tagLst>
</file>

<file path=ppt/tags/tag188.xml><?xml version="1.0" encoding="utf-8"?>
<p:tagLst xmlns:a="http://schemas.openxmlformats.org/drawingml/2006/main" xmlns:r="http://schemas.openxmlformats.org/officeDocument/2006/relationships" xmlns:p="http://schemas.openxmlformats.org/presentationml/2006/main">
  <p:tag name="AS_UNIQUEID" val="3199"/>
</p:tagLst>
</file>

<file path=ppt/tags/tag1880.xml><?xml version="1.0" encoding="utf-8"?>
<p:tagLst xmlns:a="http://schemas.openxmlformats.org/drawingml/2006/main" xmlns:r="http://schemas.openxmlformats.org/officeDocument/2006/relationships" xmlns:p="http://schemas.openxmlformats.org/presentationml/2006/main">
  <p:tag name="AS_UNIQUEID" val="5010"/>
</p:tagLst>
</file>

<file path=ppt/tags/tag1881.xml><?xml version="1.0" encoding="utf-8"?>
<p:tagLst xmlns:a="http://schemas.openxmlformats.org/drawingml/2006/main" xmlns:r="http://schemas.openxmlformats.org/officeDocument/2006/relationships" xmlns:p="http://schemas.openxmlformats.org/presentationml/2006/main">
  <p:tag name="AS_UNIQUEID" val="5011"/>
</p:tagLst>
</file>

<file path=ppt/tags/tag1882.xml><?xml version="1.0" encoding="utf-8"?>
<p:tagLst xmlns:a="http://schemas.openxmlformats.org/drawingml/2006/main" xmlns:r="http://schemas.openxmlformats.org/officeDocument/2006/relationships" xmlns:p="http://schemas.openxmlformats.org/presentationml/2006/main">
  <p:tag name="AS_UNIQUEID" val="5042"/>
</p:tagLst>
</file>

<file path=ppt/tags/tag1883.xml><?xml version="1.0" encoding="utf-8"?>
<p:tagLst xmlns:a="http://schemas.openxmlformats.org/drawingml/2006/main" xmlns:r="http://schemas.openxmlformats.org/officeDocument/2006/relationships" xmlns:p="http://schemas.openxmlformats.org/presentationml/2006/main">
  <p:tag name="AS_UNIQUEID" val="5043"/>
</p:tagLst>
</file>

<file path=ppt/tags/tag1884.xml><?xml version="1.0" encoding="utf-8"?>
<p:tagLst xmlns:a="http://schemas.openxmlformats.org/drawingml/2006/main" xmlns:r="http://schemas.openxmlformats.org/officeDocument/2006/relationships" xmlns:p="http://schemas.openxmlformats.org/presentationml/2006/main">
  <p:tag name="AS_UNIQUEID" val="5049"/>
</p:tagLst>
</file>

<file path=ppt/tags/tag1885.xml><?xml version="1.0" encoding="utf-8"?>
<p:tagLst xmlns:a="http://schemas.openxmlformats.org/drawingml/2006/main" xmlns:r="http://schemas.openxmlformats.org/officeDocument/2006/relationships" xmlns:p="http://schemas.openxmlformats.org/presentationml/2006/main">
  <p:tag name="AS_UNIQUEID" val="5055"/>
</p:tagLst>
</file>

<file path=ppt/tags/tag1886.xml><?xml version="1.0" encoding="utf-8"?>
<p:tagLst xmlns:a="http://schemas.openxmlformats.org/drawingml/2006/main" xmlns:r="http://schemas.openxmlformats.org/officeDocument/2006/relationships" xmlns:p="http://schemas.openxmlformats.org/presentationml/2006/main">
  <p:tag name="AS_UNIQUEID" val="5061"/>
</p:tagLst>
</file>

<file path=ppt/tags/tag1887.xml><?xml version="1.0" encoding="utf-8"?>
<p:tagLst xmlns:a="http://schemas.openxmlformats.org/drawingml/2006/main" xmlns:r="http://schemas.openxmlformats.org/officeDocument/2006/relationships" xmlns:p="http://schemas.openxmlformats.org/presentationml/2006/main">
  <p:tag name="AS_UNIQUEID" val="5067"/>
</p:tagLst>
</file>

<file path=ppt/tags/tag1888.xml><?xml version="1.0" encoding="utf-8"?>
<p:tagLst xmlns:a="http://schemas.openxmlformats.org/drawingml/2006/main" xmlns:r="http://schemas.openxmlformats.org/officeDocument/2006/relationships" xmlns:p="http://schemas.openxmlformats.org/presentationml/2006/main">
  <p:tag name="AS_UNIQUEID" val="5074"/>
</p:tagLst>
</file>

<file path=ppt/tags/tag1889.xml><?xml version="1.0" encoding="utf-8"?>
<p:tagLst xmlns:a="http://schemas.openxmlformats.org/drawingml/2006/main" xmlns:r="http://schemas.openxmlformats.org/officeDocument/2006/relationships" xmlns:p="http://schemas.openxmlformats.org/presentationml/2006/main">
  <p:tag name="AS_UNIQUEID" val="5075"/>
</p:tagLst>
</file>

<file path=ppt/tags/tag189.xml><?xml version="1.0" encoding="utf-8"?>
<p:tagLst xmlns:a="http://schemas.openxmlformats.org/drawingml/2006/main" xmlns:r="http://schemas.openxmlformats.org/officeDocument/2006/relationships" xmlns:p="http://schemas.openxmlformats.org/presentationml/2006/main">
  <p:tag name="AS_UNIQUEID" val="3200"/>
</p:tagLst>
</file>

<file path=ppt/tags/tag1890.xml><?xml version="1.0" encoding="utf-8"?>
<p:tagLst xmlns:a="http://schemas.openxmlformats.org/drawingml/2006/main" xmlns:r="http://schemas.openxmlformats.org/officeDocument/2006/relationships" xmlns:p="http://schemas.openxmlformats.org/presentationml/2006/main">
  <p:tag name="AS_UNIQUEID" val="5076"/>
</p:tagLst>
</file>

<file path=ppt/tags/tag1891.xml><?xml version="1.0" encoding="utf-8"?>
<p:tagLst xmlns:a="http://schemas.openxmlformats.org/drawingml/2006/main" xmlns:r="http://schemas.openxmlformats.org/officeDocument/2006/relationships" xmlns:p="http://schemas.openxmlformats.org/presentationml/2006/main">
  <p:tag name="AS_UNIQUEID" val="5077"/>
</p:tagLst>
</file>

<file path=ppt/tags/tag1892.xml><?xml version="1.0" encoding="utf-8"?>
<p:tagLst xmlns:a="http://schemas.openxmlformats.org/drawingml/2006/main" xmlns:r="http://schemas.openxmlformats.org/officeDocument/2006/relationships" xmlns:p="http://schemas.openxmlformats.org/presentationml/2006/main">
  <p:tag name="AS_UNIQUEID" val="5078"/>
</p:tagLst>
</file>

<file path=ppt/tags/tag1893.xml><?xml version="1.0" encoding="utf-8"?>
<p:tagLst xmlns:a="http://schemas.openxmlformats.org/drawingml/2006/main" xmlns:r="http://schemas.openxmlformats.org/officeDocument/2006/relationships" xmlns:p="http://schemas.openxmlformats.org/presentationml/2006/main">
  <p:tag name="AS_UNIQUEID" val="5079"/>
</p:tagLst>
</file>

<file path=ppt/tags/tag1894.xml><?xml version="1.0" encoding="utf-8"?>
<p:tagLst xmlns:a="http://schemas.openxmlformats.org/drawingml/2006/main" xmlns:r="http://schemas.openxmlformats.org/officeDocument/2006/relationships" xmlns:p="http://schemas.openxmlformats.org/presentationml/2006/main">
  <p:tag name="AS_UNIQUEID" val="5080"/>
</p:tagLst>
</file>

<file path=ppt/tags/tag1895.xml><?xml version="1.0" encoding="utf-8"?>
<p:tagLst xmlns:a="http://schemas.openxmlformats.org/drawingml/2006/main" xmlns:r="http://schemas.openxmlformats.org/officeDocument/2006/relationships" xmlns:p="http://schemas.openxmlformats.org/presentationml/2006/main">
  <p:tag name="AS_UNIQUEID" val="5068"/>
</p:tagLst>
</file>

<file path=ppt/tags/tag1896.xml><?xml version="1.0" encoding="utf-8"?>
<p:tagLst xmlns:a="http://schemas.openxmlformats.org/drawingml/2006/main" xmlns:r="http://schemas.openxmlformats.org/officeDocument/2006/relationships" xmlns:p="http://schemas.openxmlformats.org/presentationml/2006/main">
  <p:tag name="AS_UNIQUEID" val="5069"/>
</p:tagLst>
</file>

<file path=ppt/tags/tag1897.xml><?xml version="1.0" encoding="utf-8"?>
<p:tagLst xmlns:a="http://schemas.openxmlformats.org/drawingml/2006/main" xmlns:r="http://schemas.openxmlformats.org/officeDocument/2006/relationships" xmlns:p="http://schemas.openxmlformats.org/presentationml/2006/main">
  <p:tag name="AS_UNIQUEID" val="5070"/>
</p:tagLst>
</file>

<file path=ppt/tags/tag1898.xml><?xml version="1.0" encoding="utf-8"?>
<p:tagLst xmlns:a="http://schemas.openxmlformats.org/drawingml/2006/main" xmlns:r="http://schemas.openxmlformats.org/officeDocument/2006/relationships" xmlns:p="http://schemas.openxmlformats.org/presentationml/2006/main">
  <p:tag name="AS_UNIQUEID" val="5071"/>
</p:tagLst>
</file>

<file path=ppt/tags/tag1899.xml><?xml version="1.0" encoding="utf-8"?>
<p:tagLst xmlns:a="http://schemas.openxmlformats.org/drawingml/2006/main" xmlns:r="http://schemas.openxmlformats.org/officeDocument/2006/relationships" xmlns:p="http://schemas.openxmlformats.org/presentationml/2006/main">
  <p:tag name="AS_UNIQUEID" val="5072"/>
</p:tagLst>
</file>

<file path=ppt/tags/tag19.xml><?xml version="1.0" encoding="utf-8"?>
<p:tagLst xmlns:a="http://schemas.openxmlformats.org/drawingml/2006/main" xmlns:r="http://schemas.openxmlformats.org/officeDocument/2006/relationships" xmlns:p="http://schemas.openxmlformats.org/presentationml/2006/main">
  <p:tag name="AS_UNIQUEID" val="3066"/>
</p:tagLst>
</file>

<file path=ppt/tags/tag190.xml><?xml version="1.0" encoding="utf-8"?>
<p:tagLst xmlns:a="http://schemas.openxmlformats.org/drawingml/2006/main" xmlns:r="http://schemas.openxmlformats.org/officeDocument/2006/relationships" xmlns:p="http://schemas.openxmlformats.org/presentationml/2006/main">
  <p:tag name="AS_UNIQUEID" val="3201"/>
</p:tagLst>
</file>

<file path=ppt/tags/tag1900.xml><?xml version="1.0" encoding="utf-8"?>
<p:tagLst xmlns:a="http://schemas.openxmlformats.org/drawingml/2006/main" xmlns:r="http://schemas.openxmlformats.org/officeDocument/2006/relationships" xmlns:p="http://schemas.openxmlformats.org/presentationml/2006/main">
  <p:tag name="AS_UNIQUEID" val="5073"/>
</p:tagLst>
</file>

<file path=ppt/tags/tag1901.xml><?xml version="1.0" encoding="utf-8"?>
<p:tagLst xmlns:a="http://schemas.openxmlformats.org/drawingml/2006/main" xmlns:r="http://schemas.openxmlformats.org/officeDocument/2006/relationships" xmlns:p="http://schemas.openxmlformats.org/presentationml/2006/main">
  <p:tag name="AS_UNIQUEID" val="5062"/>
</p:tagLst>
</file>

<file path=ppt/tags/tag1902.xml><?xml version="1.0" encoding="utf-8"?>
<p:tagLst xmlns:a="http://schemas.openxmlformats.org/drawingml/2006/main" xmlns:r="http://schemas.openxmlformats.org/officeDocument/2006/relationships" xmlns:p="http://schemas.openxmlformats.org/presentationml/2006/main">
  <p:tag name="AS_UNIQUEID" val="5063"/>
</p:tagLst>
</file>

<file path=ppt/tags/tag1903.xml><?xml version="1.0" encoding="utf-8"?>
<p:tagLst xmlns:a="http://schemas.openxmlformats.org/drawingml/2006/main" xmlns:r="http://schemas.openxmlformats.org/officeDocument/2006/relationships" xmlns:p="http://schemas.openxmlformats.org/presentationml/2006/main">
  <p:tag name="AS_UNIQUEID" val="5064"/>
</p:tagLst>
</file>

<file path=ppt/tags/tag1904.xml><?xml version="1.0" encoding="utf-8"?>
<p:tagLst xmlns:a="http://schemas.openxmlformats.org/drawingml/2006/main" xmlns:r="http://schemas.openxmlformats.org/officeDocument/2006/relationships" xmlns:p="http://schemas.openxmlformats.org/presentationml/2006/main">
  <p:tag name="AS_UNIQUEID" val="5065"/>
</p:tagLst>
</file>

<file path=ppt/tags/tag1905.xml><?xml version="1.0" encoding="utf-8"?>
<p:tagLst xmlns:a="http://schemas.openxmlformats.org/drawingml/2006/main" xmlns:r="http://schemas.openxmlformats.org/officeDocument/2006/relationships" xmlns:p="http://schemas.openxmlformats.org/presentationml/2006/main">
  <p:tag name="AS_UNIQUEID" val="5066"/>
</p:tagLst>
</file>

<file path=ppt/tags/tag1906.xml><?xml version="1.0" encoding="utf-8"?>
<p:tagLst xmlns:a="http://schemas.openxmlformats.org/drawingml/2006/main" xmlns:r="http://schemas.openxmlformats.org/officeDocument/2006/relationships" xmlns:p="http://schemas.openxmlformats.org/presentationml/2006/main">
  <p:tag name="AS_UNIQUEID" val="5056"/>
</p:tagLst>
</file>

<file path=ppt/tags/tag1907.xml><?xml version="1.0" encoding="utf-8"?>
<p:tagLst xmlns:a="http://schemas.openxmlformats.org/drawingml/2006/main" xmlns:r="http://schemas.openxmlformats.org/officeDocument/2006/relationships" xmlns:p="http://schemas.openxmlformats.org/presentationml/2006/main">
  <p:tag name="AS_UNIQUEID" val="5057"/>
</p:tagLst>
</file>

<file path=ppt/tags/tag1908.xml><?xml version="1.0" encoding="utf-8"?>
<p:tagLst xmlns:a="http://schemas.openxmlformats.org/drawingml/2006/main" xmlns:r="http://schemas.openxmlformats.org/officeDocument/2006/relationships" xmlns:p="http://schemas.openxmlformats.org/presentationml/2006/main">
  <p:tag name="AS_UNIQUEID" val="5058"/>
</p:tagLst>
</file>

<file path=ppt/tags/tag1909.xml><?xml version="1.0" encoding="utf-8"?>
<p:tagLst xmlns:a="http://schemas.openxmlformats.org/drawingml/2006/main" xmlns:r="http://schemas.openxmlformats.org/officeDocument/2006/relationships" xmlns:p="http://schemas.openxmlformats.org/presentationml/2006/main">
  <p:tag name="AS_UNIQUEID" val="5059"/>
</p:tagLst>
</file>

<file path=ppt/tags/tag191.xml><?xml version="1.0" encoding="utf-8"?>
<p:tagLst xmlns:a="http://schemas.openxmlformats.org/drawingml/2006/main" xmlns:r="http://schemas.openxmlformats.org/officeDocument/2006/relationships" xmlns:p="http://schemas.openxmlformats.org/presentationml/2006/main">
  <p:tag name="AS_UNIQUEID" val="3202"/>
</p:tagLst>
</file>

<file path=ppt/tags/tag1910.xml><?xml version="1.0" encoding="utf-8"?>
<p:tagLst xmlns:a="http://schemas.openxmlformats.org/drawingml/2006/main" xmlns:r="http://schemas.openxmlformats.org/officeDocument/2006/relationships" xmlns:p="http://schemas.openxmlformats.org/presentationml/2006/main">
  <p:tag name="AS_UNIQUEID" val="5060"/>
</p:tagLst>
</file>

<file path=ppt/tags/tag1911.xml><?xml version="1.0" encoding="utf-8"?>
<p:tagLst xmlns:a="http://schemas.openxmlformats.org/drawingml/2006/main" xmlns:r="http://schemas.openxmlformats.org/officeDocument/2006/relationships" xmlns:p="http://schemas.openxmlformats.org/presentationml/2006/main">
  <p:tag name="AS_UNIQUEID" val="5050"/>
</p:tagLst>
</file>

<file path=ppt/tags/tag1912.xml><?xml version="1.0" encoding="utf-8"?>
<p:tagLst xmlns:a="http://schemas.openxmlformats.org/drawingml/2006/main" xmlns:r="http://schemas.openxmlformats.org/officeDocument/2006/relationships" xmlns:p="http://schemas.openxmlformats.org/presentationml/2006/main">
  <p:tag name="AS_UNIQUEID" val="5051"/>
</p:tagLst>
</file>

<file path=ppt/tags/tag1913.xml><?xml version="1.0" encoding="utf-8"?>
<p:tagLst xmlns:a="http://schemas.openxmlformats.org/drawingml/2006/main" xmlns:r="http://schemas.openxmlformats.org/officeDocument/2006/relationships" xmlns:p="http://schemas.openxmlformats.org/presentationml/2006/main">
  <p:tag name="AS_UNIQUEID" val="5052"/>
</p:tagLst>
</file>

<file path=ppt/tags/tag1914.xml><?xml version="1.0" encoding="utf-8"?>
<p:tagLst xmlns:a="http://schemas.openxmlformats.org/drawingml/2006/main" xmlns:r="http://schemas.openxmlformats.org/officeDocument/2006/relationships" xmlns:p="http://schemas.openxmlformats.org/presentationml/2006/main">
  <p:tag name="AS_UNIQUEID" val="5053"/>
</p:tagLst>
</file>

<file path=ppt/tags/tag1915.xml><?xml version="1.0" encoding="utf-8"?>
<p:tagLst xmlns:a="http://schemas.openxmlformats.org/drawingml/2006/main" xmlns:r="http://schemas.openxmlformats.org/officeDocument/2006/relationships" xmlns:p="http://schemas.openxmlformats.org/presentationml/2006/main">
  <p:tag name="AS_UNIQUEID" val="5054"/>
</p:tagLst>
</file>

<file path=ppt/tags/tag1916.xml><?xml version="1.0" encoding="utf-8"?>
<p:tagLst xmlns:a="http://schemas.openxmlformats.org/drawingml/2006/main" xmlns:r="http://schemas.openxmlformats.org/officeDocument/2006/relationships" xmlns:p="http://schemas.openxmlformats.org/presentationml/2006/main">
  <p:tag name="AS_UNIQUEID" val="5044"/>
</p:tagLst>
</file>

<file path=ppt/tags/tag1917.xml><?xml version="1.0" encoding="utf-8"?>
<p:tagLst xmlns:a="http://schemas.openxmlformats.org/drawingml/2006/main" xmlns:r="http://schemas.openxmlformats.org/officeDocument/2006/relationships" xmlns:p="http://schemas.openxmlformats.org/presentationml/2006/main">
  <p:tag name="AS_UNIQUEID" val="5045"/>
</p:tagLst>
</file>

<file path=ppt/tags/tag1918.xml><?xml version="1.0" encoding="utf-8"?>
<p:tagLst xmlns:a="http://schemas.openxmlformats.org/drawingml/2006/main" xmlns:r="http://schemas.openxmlformats.org/officeDocument/2006/relationships" xmlns:p="http://schemas.openxmlformats.org/presentationml/2006/main">
  <p:tag name="AS_UNIQUEID" val="5046"/>
</p:tagLst>
</file>

<file path=ppt/tags/tag1919.xml><?xml version="1.0" encoding="utf-8"?>
<p:tagLst xmlns:a="http://schemas.openxmlformats.org/drawingml/2006/main" xmlns:r="http://schemas.openxmlformats.org/officeDocument/2006/relationships" xmlns:p="http://schemas.openxmlformats.org/presentationml/2006/main">
  <p:tag name="AS_UNIQUEID" val="5047"/>
</p:tagLst>
</file>

<file path=ppt/tags/tag192.xml><?xml version="1.0" encoding="utf-8"?>
<p:tagLst xmlns:a="http://schemas.openxmlformats.org/drawingml/2006/main" xmlns:r="http://schemas.openxmlformats.org/officeDocument/2006/relationships" xmlns:p="http://schemas.openxmlformats.org/presentationml/2006/main">
  <p:tag name="AS_UNIQUEID" val="3203"/>
</p:tagLst>
</file>

<file path=ppt/tags/tag1920.xml><?xml version="1.0" encoding="utf-8"?>
<p:tagLst xmlns:a="http://schemas.openxmlformats.org/drawingml/2006/main" xmlns:r="http://schemas.openxmlformats.org/officeDocument/2006/relationships" xmlns:p="http://schemas.openxmlformats.org/presentationml/2006/main">
  <p:tag name="AS_UNIQUEID" val="5048"/>
</p:tagLst>
</file>

<file path=ppt/tags/tag1921.xml><?xml version="1.0" encoding="utf-8"?>
<p:tagLst xmlns:a="http://schemas.openxmlformats.org/drawingml/2006/main" xmlns:r="http://schemas.openxmlformats.org/officeDocument/2006/relationships" xmlns:p="http://schemas.openxmlformats.org/presentationml/2006/main">
  <p:tag name="AS_UNIQUEID" val="5086"/>
</p:tagLst>
</file>

<file path=ppt/tags/tag1922.xml><?xml version="1.0" encoding="utf-8"?>
<p:tagLst xmlns:a="http://schemas.openxmlformats.org/drawingml/2006/main" xmlns:r="http://schemas.openxmlformats.org/officeDocument/2006/relationships" xmlns:p="http://schemas.openxmlformats.org/presentationml/2006/main">
  <p:tag name="AS_UNIQUEID" val="5088"/>
</p:tagLst>
</file>

<file path=ppt/tags/tag1923.xml><?xml version="1.0" encoding="utf-8"?>
<p:tagLst xmlns:a="http://schemas.openxmlformats.org/drawingml/2006/main" xmlns:r="http://schemas.openxmlformats.org/officeDocument/2006/relationships" xmlns:p="http://schemas.openxmlformats.org/presentationml/2006/main">
  <p:tag name="AS_UNIQUEID" val="5124"/>
</p:tagLst>
</file>

<file path=ppt/tags/tag1924.xml><?xml version="1.0" encoding="utf-8"?>
<p:tagLst xmlns:a="http://schemas.openxmlformats.org/drawingml/2006/main" xmlns:r="http://schemas.openxmlformats.org/officeDocument/2006/relationships" xmlns:p="http://schemas.openxmlformats.org/presentationml/2006/main">
  <p:tag name="AS_UNIQUEID" val="5164"/>
</p:tagLst>
</file>

<file path=ppt/tags/tag1925.xml><?xml version="1.0" encoding="utf-8"?>
<p:tagLst xmlns:a="http://schemas.openxmlformats.org/drawingml/2006/main" xmlns:r="http://schemas.openxmlformats.org/officeDocument/2006/relationships" xmlns:p="http://schemas.openxmlformats.org/presentationml/2006/main">
  <p:tag name="AS_UNIQUEID" val="5165"/>
</p:tagLst>
</file>

<file path=ppt/tags/tag1926.xml><?xml version="1.0" encoding="utf-8"?>
<p:tagLst xmlns:a="http://schemas.openxmlformats.org/drawingml/2006/main" xmlns:r="http://schemas.openxmlformats.org/officeDocument/2006/relationships" xmlns:p="http://schemas.openxmlformats.org/presentationml/2006/main">
  <p:tag name="AS_UNIQUEID" val="5166"/>
</p:tagLst>
</file>

<file path=ppt/tags/tag1927.xml><?xml version="1.0" encoding="utf-8"?>
<p:tagLst xmlns:a="http://schemas.openxmlformats.org/drawingml/2006/main" xmlns:r="http://schemas.openxmlformats.org/officeDocument/2006/relationships" xmlns:p="http://schemas.openxmlformats.org/presentationml/2006/main">
  <p:tag name="AS_UNIQUEID" val="5167"/>
</p:tagLst>
</file>

<file path=ppt/tags/tag1928.xml><?xml version="1.0" encoding="utf-8"?>
<p:tagLst xmlns:a="http://schemas.openxmlformats.org/drawingml/2006/main" xmlns:r="http://schemas.openxmlformats.org/officeDocument/2006/relationships" xmlns:p="http://schemas.openxmlformats.org/presentationml/2006/main">
  <p:tag name="AS_UNIQUEID" val="5125"/>
</p:tagLst>
</file>

<file path=ppt/tags/tag1929.xml><?xml version="1.0" encoding="utf-8"?>
<p:tagLst xmlns:a="http://schemas.openxmlformats.org/drawingml/2006/main" xmlns:r="http://schemas.openxmlformats.org/officeDocument/2006/relationships" xmlns:p="http://schemas.openxmlformats.org/presentationml/2006/main">
  <p:tag name="AS_UNIQUEID" val="5126"/>
</p:tagLst>
</file>

<file path=ppt/tags/tag193.xml><?xml version="1.0" encoding="utf-8"?>
<p:tagLst xmlns:a="http://schemas.openxmlformats.org/drawingml/2006/main" xmlns:r="http://schemas.openxmlformats.org/officeDocument/2006/relationships" xmlns:p="http://schemas.openxmlformats.org/presentationml/2006/main">
  <p:tag name="AS_UNIQUEID" val="3185"/>
</p:tagLst>
</file>

<file path=ppt/tags/tag1930.xml><?xml version="1.0" encoding="utf-8"?>
<p:tagLst xmlns:a="http://schemas.openxmlformats.org/drawingml/2006/main" xmlns:r="http://schemas.openxmlformats.org/officeDocument/2006/relationships" xmlns:p="http://schemas.openxmlformats.org/presentationml/2006/main">
  <p:tag name="AS_UNIQUEID" val="5132"/>
</p:tagLst>
</file>

<file path=ppt/tags/tag1931.xml><?xml version="1.0" encoding="utf-8"?>
<p:tagLst xmlns:a="http://schemas.openxmlformats.org/drawingml/2006/main" xmlns:r="http://schemas.openxmlformats.org/officeDocument/2006/relationships" xmlns:p="http://schemas.openxmlformats.org/presentationml/2006/main">
  <p:tag name="AS_UNIQUEID" val="5138"/>
</p:tagLst>
</file>

<file path=ppt/tags/tag1932.xml><?xml version="1.0" encoding="utf-8"?>
<p:tagLst xmlns:a="http://schemas.openxmlformats.org/drawingml/2006/main" xmlns:r="http://schemas.openxmlformats.org/officeDocument/2006/relationships" xmlns:p="http://schemas.openxmlformats.org/presentationml/2006/main">
  <p:tag name="AS_UNIQUEID" val="5145"/>
</p:tagLst>
</file>

<file path=ppt/tags/tag1933.xml><?xml version="1.0" encoding="utf-8"?>
<p:tagLst xmlns:a="http://schemas.openxmlformats.org/drawingml/2006/main" xmlns:r="http://schemas.openxmlformats.org/officeDocument/2006/relationships" xmlns:p="http://schemas.openxmlformats.org/presentationml/2006/main">
  <p:tag name="AS_UNIQUEID" val="5151"/>
</p:tagLst>
</file>

<file path=ppt/tags/tag1934.xml><?xml version="1.0" encoding="utf-8"?>
<p:tagLst xmlns:a="http://schemas.openxmlformats.org/drawingml/2006/main" xmlns:r="http://schemas.openxmlformats.org/officeDocument/2006/relationships" xmlns:p="http://schemas.openxmlformats.org/presentationml/2006/main">
  <p:tag name="AS_UNIQUEID" val="5158"/>
</p:tagLst>
</file>

<file path=ppt/tags/tag1935.xml><?xml version="1.0" encoding="utf-8"?>
<p:tagLst xmlns:a="http://schemas.openxmlformats.org/drawingml/2006/main" xmlns:r="http://schemas.openxmlformats.org/officeDocument/2006/relationships" xmlns:p="http://schemas.openxmlformats.org/presentationml/2006/main">
  <p:tag name="AS_UNIQUEID" val="5159"/>
</p:tagLst>
</file>

<file path=ppt/tags/tag1936.xml><?xml version="1.0" encoding="utf-8"?>
<p:tagLst xmlns:a="http://schemas.openxmlformats.org/drawingml/2006/main" xmlns:r="http://schemas.openxmlformats.org/officeDocument/2006/relationships" xmlns:p="http://schemas.openxmlformats.org/presentationml/2006/main">
  <p:tag name="AS_UNIQUEID" val="5160"/>
</p:tagLst>
</file>

<file path=ppt/tags/tag1937.xml><?xml version="1.0" encoding="utf-8"?>
<p:tagLst xmlns:a="http://schemas.openxmlformats.org/drawingml/2006/main" xmlns:r="http://schemas.openxmlformats.org/officeDocument/2006/relationships" xmlns:p="http://schemas.openxmlformats.org/presentationml/2006/main">
  <p:tag name="AS_UNIQUEID" val="5161"/>
</p:tagLst>
</file>

<file path=ppt/tags/tag1938.xml><?xml version="1.0" encoding="utf-8"?>
<p:tagLst xmlns:a="http://schemas.openxmlformats.org/drawingml/2006/main" xmlns:r="http://schemas.openxmlformats.org/officeDocument/2006/relationships" xmlns:p="http://schemas.openxmlformats.org/presentationml/2006/main">
  <p:tag name="AS_UNIQUEID" val="5162"/>
</p:tagLst>
</file>

<file path=ppt/tags/tag1939.xml><?xml version="1.0" encoding="utf-8"?>
<p:tagLst xmlns:a="http://schemas.openxmlformats.org/drawingml/2006/main" xmlns:r="http://schemas.openxmlformats.org/officeDocument/2006/relationships" xmlns:p="http://schemas.openxmlformats.org/presentationml/2006/main">
  <p:tag name="AS_UNIQUEID" val="5163"/>
</p:tagLst>
</file>

<file path=ppt/tags/tag194.xml><?xml version="1.0" encoding="utf-8"?>
<p:tagLst xmlns:a="http://schemas.openxmlformats.org/drawingml/2006/main" xmlns:r="http://schemas.openxmlformats.org/officeDocument/2006/relationships" xmlns:p="http://schemas.openxmlformats.org/presentationml/2006/main">
  <p:tag name="AS_UNIQUEID" val="3186"/>
</p:tagLst>
</file>

<file path=ppt/tags/tag1940.xml><?xml version="1.0" encoding="utf-8"?>
<p:tagLst xmlns:a="http://schemas.openxmlformats.org/drawingml/2006/main" xmlns:r="http://schemas.openxmlformats.org/officeDocument/2006/relationships" xmlns:p="http://schemas.openxmlformats.org/presentationml/2006/main">
  <p:tag name="AS_UNIQUEID" val="5152"/>
</p:tagLst>
</file>

<file path=ppt/tags/tag1941.xml><?xml version="1.0" encoding="utf-8"?>
<p:tagLst xmlns:a="http://schemas.openxmlformats.org/drawingml/2006/main" xmlns:r="http://schemas.openxmlformats.org/officeDocument/2006/relationships" xmlns:p="http://schemas.openxmlformats.org/presentationml/2006/main">
  <p:tag name="AS_UNIQUEID" val="5153"/>
</p:tagLst>
</file>

<file path=ppt/tags/tag1942.xml><?xml version="1.0" encoding="utf-8"?>
<p:tagLst xmlns:a="http://schemas.openxmlformats.org/drawingml/2006/main" xmlns:r="http://schemas.openxmlformats.org/officeDocument/2006/relationships" xmlns:p="http://schemas.openxmlformats.org/presentationml/2006/main">
  <p:tag name="AS_UNIQUEID" val="5154"/>
</p:tagLst>
</file>

<file path=ppt/tags/tag1943.xml><?xml version="1.0" encoding="utf-8"?>
<p:tagLst xmlns:a="http://schemas.openxmlformats.org/drawingml/2006/main" xmlns:r="http://schemas.openxmlformats.org/officeDocument/2006/relationships" xmlns:p="http://schemas.openxmlformats.org/presentationml/2006/main">
  <p:tag name="AS_UNIQUEID" val="5155"/>
</p:tagLst>
</file>

<file path=ppt/tags/tag1944.xml><?xml version="1.0" encoding="utf-8"?>
<p:tagLst xmlns:a="http://schemas.openxmlformats.org/drawingml/2006/main" xmlns:r="http://schemas.openxmlformats.org/officeDocument/2006/relationships" xmlns:p="http://schemas.openxmlformats.org/presentationml/2006/main">
  <p:tag name="AS_UNIQUEID" val="5156"/>
</p:tagLst>
</file>

<file path=ppt/tags/tag1945.xml><?xml version="1.0" encoding="utf-8"?>
<p:tagLst xmlns:a="http://schemas.openxmlformats.org/drawingml/2006/main" xmlns:r="http://schemas.openxmlformats.org/officeDocument/2006/relationships" xmlns:p="http://schemas.openxmlformats.org/presentationml/2006/main">
  <p:tag name="AS_UNIQUEID" val="5157"/>
</p:tagLst>
</file>

<file path=ppt/tags/tag1946.xml><?xml version="1.0" encoding="utf-8"?>
<p:tagLst xmlns:a="http://schemas.openxmlformats.org/drawingml/2006/main" xmlns:r="http://schemas.openxmlformats.org/officeDocument/2006/relationships" xmlns:p="http://schemas.openxmlformats.org/presentationml/2006/main">
  <p:tag name="AS_UNIQUEID" val="5146"/>
</p:tagLst>
</file>

<file path=ppt/tags/tag1947.xml><?xml version="1.0" encoding="utf-8"?>
<p:tagLst xmlns:a="http://schemas.openxmlformats.org/drawingml/2006/main" xmlns:r="http://schemas.openxmlformats.org/officeDocument/2006/relationships" xmlns:p="http://schemas.openxmlformats.org/presentationml/2006/main">
  <p:tag name="AS_UNIQUEID" val="5147"/>
</p:tagLst>
</file>

<file path=ppt/tags/tag1948.xml><?xml version="1.0" encoding="utf-8"?>
<p:tagLst xmlns:a="http://schemas.openxmlformats.org/drawingml/2006/main" xmlns:r="http://schemas.openxmlformats.org/officeDocument/2006/relationships" xmlns:p="http://schemas.openxmlformats.org/presentationml/2006/main">
  <p:tag name="AS_UNIQUEID" val="5148"/>
</p:tagLst>
</file>

<file path=ppt/tags/tag1949.xml><?xml version="1.0" encoding="utf-8"?>
<p:tagLst xmlns:a="http://schemas.openxmlformats.org/drawingml/2006/main" xmlns:r="http://schemas.openxmlformats.org/officeDocument/2006/relationships" xmlns:p="http://schemas.openxmlformats.org/presentationml/2006/main">
  <p:tag name="AS_UNIQUEID" val="5149"/>
</p:tagLst>
</file>

<file path=ppt/tags/tag195.xml><?xml version="1.0" encoding="utf-8"?>
<p:tagLst xmlns:a="http://schemas.openxmlformats.org/drawingml/2006/main" xmlns:r="http://schemas.openxmlformats.org/officeDocument/2006/relationships" xmlns:p="http://schemas.openxmlformats.org/presentationml/2006/main">
  <p:tag name="AS_UNIQUEID" val="3187"/>
</p:tagLst>
</file>

<file path=ppt/tags/tag1950.xml><?xml version="1.0" encoding="utf-8"?>
<p:tagLst xmlns:a="http://schemas.openxmlformats.org/drawingml/2006/main" xmlns:r="http://schemas.openxmlformats.org/officeDocument/2006/relationships" xmlns:p="http://schemas.openxmlformats.org/presentationml/2006/main">
  <p:tag name="AS_UNIQUEID" val="5150"/>
</p:tagLst>
</file>

<file path=ppt/tags/tag1951.xml><?xml version="1.0" encoding="utf-8"?>
<p:tagLst xmlns:a="http://schemas.openxmlformats.org/drawingml/2006/main" xmlns:r="http://schemas.openxmlformats.org/officeDocument/2006/relationships" xmlns:p="http://schemas.openxmlformats.org/presentationml/2006/main">
  <p:tag name="AS_UNIQUEID" val="5139"/>
</p:tagLst>
</file>

<file path=ppt/tags/tag1952.xml><?xml version="1.0" encoding="utf-8"?>
<p:tagLst xmlns:a="http://schemas.openxmlformats.org/drawingml/2006/main" xmlns:r="http://schemas.openxmlformats.org/officeDocument/2006/relationships" xmlns:p="http://schemas.openxmlformats.org/presentationml/2006/main">
  <p:tag name="AS_UNIQUEID" val="5140"/>
</p:tagLst>
</file>

<file path=ppt/tags/tag1953.xml><?xml version="1.0" encoding="utf-8"?>
<p:tagLst xmlns:a="http://schemas.openxmlformats.org/drawingml/2006/main" xmlns:r="http://schemas.openxmlformats.org/officeDocument/2006/relationships" xmlns:p="http://schemas.openxmlformats.org/presentationml/2006/main">
  <p:tag name="AS_UNIQUEID" val="5141"/>
</p:tagLst>
</file>

<file path=ppt/tags/tag1954.xml><?xml version="1.0" encoding="utf-8"?>
<p:tagLst xmlns:a="http://schemas.openxmlformats.org/drawingml/2006/main" xmlns:r="http://schemas.openxmlformats.org/officeDocument/2006/relationships" xmlns:p="http://schemas.openxmlformats.org/presentationml/2006/main">
  <p:tag name="AS_UNIQUEID" val="5142"/>
</p:tagLst>
</file>

<file path=ppt/tags/tag1955.xml><?xml version="1.0" encoding="utf-8"?>
<p:tagLst xmlns:a="http://schemas.openxmlformats.org/drawingml/2006/main" xmlns:r="http://schemas.openxmlformats.org/officeDocument/2006/relationships" xmlns:p="http://schemas.openxmlformats.org/presentationml/2006/main">
  <p:tag name="AS_UNIQUEID" val="5143"/>
</p:tagLst>
</file>

<file path=ppt/tags/tag1956.xml><?xml version="1.0" encoding="utf-8"?>
<p:tagLst xmlns:a="http://schemas.openxmlformats.org/drawingml/2006/main" xmlns:r="http://schemas.openxmlformats.org/officeDocument/2006/relationships" xmlns:p="http://schemas.openxmlformats.org/presentationml/2006/main">
  <p:tag name="AS_UNIQUEID" val="5144"/>
</p:tagLst>
</file>

<file path=ppt/tags/tag1957.xml><?xml version="1.0" encoding="utf-8"?>
<p:tagLst xmlns:a="http://schemas.openxmlformats.org/drawingml/2006/main" xmlns:r="http://schemas.openxmlformats.org/officeDocument/2006/relationships" xmlns:p="http://schemas.openxmlformats.org/presentationml/2006/main">
  <p:tag name="AS_UNIQUEID" val="5133"/>
</p:tagLst>
</file>

<file path=ppt/tags/tag1958.xml><?xml version="1.0" encoding="utf-8"?>
<p:tagLst xmlns:a="http://schemas.openxmlformats.org/drawingml/2006/main" xmlns:r="http://schemas.openxmlformats.org/officeDocument/2006/relationships" xmlns:p="http://schemas.openxmlformats.org/presentationml/2006/main">
  <p:tag name="AS_UNIQUEID" val="5134"/>
</p:tagLst>
</file>

<file path=ppt/tags/tag1959.xml><?xml version="1.0" encoding="utf-8"?>
<p:tagLst xmlns:a="http://schemas.openxmlformats.org/drawingml/2006/main" xmlns:r="http://schemas.openxmlformats.org/officeDocument/2006/relationships" xmlns:p="http://schemas.openxmlformats.org/presentationml/2006/main">
  <p:tag name="AS_UNIQUEID" val="5135"/>
</p:tagLst>
</file>

<file path=ppt/tags/tag196.xml><?xml version="1.0" encoding="utf-8"?>
<p:tagLst xmlns:a="http://schemas.openxmlformats.org/drawingml/2006/main" xmlns:r="http://schemas.openxmlformats.org/officeDocument/2006/relationships" xmlns:p="http://schemas.openxmlformats.org/presentationml/2006/main">
  <p:tag name="AS_UNIQUEID" val="3205"/>
</p:tagLst>
</file>

<file path=ppt/tags/tag1960.xml><?xml version="1.0" encoding="utf-8"?>
<p:tagLst xmlns:a="http://schemas.openxmlformats.org/drawingml/2006/main" xmlns:r="http://schemas.openxmlformats.org/officeDocument/2006/relationships" xmlns:p="http://schemas.openxmlformats.org/presentationml/2006/main">
  <p:tag name="AS_UNIQUEID" val="5136"/>
</p:tagLst>
</file>

<file path=ppt/tags/tag1961.xml><?xml version="1.0" encoding="utf-8"?>
<p:tagLst xmlns:a="http://schemas.openxmlformats.org/drawingml/2006/main" xmlns:r="http://schemas.openxmlformats.org/officeDocument/2006/relationships" xmlns:p="http://schemas.openxmlformats.org/presentationml/2006/main">
  <p:tag name="AS_UNIQUEID" val="5137"/>
</p:tagLst>
</file>

<file path=ppt/tags/tag1962.xml><?xml version="1.0" encoding="utf-8"?>
<p:tagLst xmlns:a="http://schemas.openxmlformats.org/drawingml/2006/main" xmlns:r="http://schemas.openxmlformats.org/officeDocument/2006/relationships" xmlns:p="http://schemas.openxmlformats.org/presentationml/2006/main">
  <p:tag name="AS_UNIQUEID" val="5127"/>
</p:tagLst>
</file>

<file path=ppt/tags/tag1963.xml><?xml version="1.0" encoding="utf-8"?>
<p:tagLst xmlns:a="http://schemas.openxmlformats.org/drawingml/2006/main" xmlns:r="http://schemas.openxmlformats.org/officeDocument/2006/relationships" xmlns:p="http://schemas.openxmlformats.org/presentationml/2006/main">
  <p:tag name="AS_UNIQUEID" val="5128"/>
</p:tagLst>
</file>

<file path=ppt/tags/tag1964.xml><?xml version="1.0" encoding="utf-8"?>
<p:tagLst xmlns:a="http://schemas.openxmlformats.org/drawingml/2006/main" xmlns:r="http://schemas.openxmlformats.org/officeDocument/2006/relationships" xmlns:p="http://schemas.openxmlformats.org/presentationml/2006/main">
  <p:tag name="AS_UNIQUEID" val="5129"/>
</p:tagLst>
</file>

<file path=ppt/tags/tag1965.xml><?xml version="1.0" encoding="utf-8"?>
<p:tagLst xmlns:a="http://schemas.openxmlformats.org/drawingml/2006/main" xmlns:r="http://schemas.openxmlformats.org/officeDocument/2006/relationships" xmlns:p="http://schemas.openxmlformats.org/presentationml/2006/main">
  <p:tag name="AS_UNIQUEID" val="5130"/>
</p:tagLst>
</file>

<file path=ppt/tags/tag1966.xml><?xml version="1.0" encoding="utf-8"?>
<p:tagLst xmlns:a="http://schemas.openxmlformats.org/drawingml/2006/main" xmlns:r="http://schemas.openxmlformats.org/officeDocument/2006/relationships" xmlns:p="http://schemas.openxmlformats.org/presentationml/2006/main">
  <p:tag name="AS_UNIQUEID" val="5131"/>
</p:tagLst>
</file>

<file path=ppt/tags/tag1967.xml><?xml version="1.0" encoding="utf-8"?>
<p:tagLst xmlns:a="http://schemas.openxmlformats.org/drawingml/2006/main" xmlns:r="http://schemas.openxmlformats.org/officeDocument/2006/relationships" xmlns:p="http://schemas.openxmlformats.org/presentationml/2006/main">
  <p:tag name="AS_UNIQUEID" val="5089"/>
</p:tagLst>
</file>

<file path=ppt/tags/tag1968.xml><?xml version="1.0" encoding="utf-8"?>
<p:tagLst xmlns:a="http://schemas.openxmlformats.org/drawingml/2006/main" xmlns:r="http://schemas.openxmlformats.org/officeDocument/2006/relationships" xmlns:p="http://schemas.openxmlformats.org/presentationml/2006/main">
  <p:tag name="AS_UNIQUEID" val="5090"/>
</p:tagLst>
</file>

<file path=ppt/tags/tag1969.xml><?xml version="1.0" encoding="utf-8"?>
<p:tagLst xmlns:a="http://schemas.openxmlformats.org/drawingml/2006/main" xmlns:r="http://schemas.openxmlformats.org/officeDocument/2006/relationships" xmlns:p="http://schemas.openxmlformats.org/presentationml/2006/main">
  <p:tag name="AS_UNIQUEID" val="5096"/>
</p:tagLst>
</file>

<file path=ppt/tags/tag197.xml><?xml version="1.0" encoding="utf-8"?>
<p:tagLst xmlns:a="http://schemas.openxmlformats.org/drawingml/2006/main" xmlns:r="http://schemas.openxmlformats.org/officeDocument/2006/relationships" xmlns:p="http://schemas.openxmlformats.org/presentationml/2006/main">
  <p:tag name="AS_UNIQUEID" val="3206"/>
</p:tagLst>
</file>

<file path=ppt/tags/tag1970.xml><?xml version="1.0" encoding="utf-8"?>
<p:tagLst xmlns:a="http://schemas.openxmlformats.org/drawingml/2006/main" xmlns:r="http://schemas.openxmlformats.org/officeDocument/2006/relationships" xmlns:p="http://schemas.openxmlformats.org/presentationml/2006/main">
  <p:tag name="AS_UNIQUEID" val="5102"/>
</p:tagLst>
</file>

<file path=ppt/tags/tag1971.xml><?xml version="1.0" encoding="utf-8"?>
<p:tagLst xmlns:a="http://schemas.openxmlformats.org/drawingml/2006/main" xmlns:r="http://schemas.openxmlformats.org/officeDocument/2006/relationships" xmlns:p="http://schemas.openxmlformats.org/presentationml/2006/main">
  <p:tag name="AS_UNIQUEID" val="5108"/>
</p:tagLst>
</file>

<file path=ppt/tags/tag1972.xml><?xml version="1.0" encoding="utf-8"?>
<p:tagLst xmlns:a="http://schemas.openxmlformats.org/drawingml/2006/main" xmlns:r="http://schemas.openxmlformats.org/officeDocument/2006/relationships" xmlns:p="http://schemas.openxmlformats.org/presentationml/2006/main">
  <p:tag name="AS_UNIQUEID" val="5114"/>
</p:tagLst>
</file>

<file path=ppt/tags/tag1973.xml><?xml version="1.0" encoding="utf-8"?>
<p:tagLst xmlns:a="http://schemas.openxmlformats.org/drawingml/2006/main" xmlns:r="http://schemas.openxmlformats.org/officeDocument/2006/relationships" xmlns:p="http://schemas.openxmlformats.org/presentationml/2006/main">
  <p:tag name="AS_UNIQUEID" val="5115"/>
</p:tagLst>
</file>

<file path=ppt/tags/tag1974.xml><?xml version="1.0" encoding="utf-8"?>
<p:tagLst xmlns:a="http://schemas.openxmlformats.org/drawingml/2006/main" xmlns:r="http://schemas.openxmlformats.org/officeDocument/2006/relationships" xmlns:p="http://schemas.openxmlformats.org/presentationml/2006/main">
  <p:tag name="AS_UNIQUEID" val="5116"/>
</p:tagLst>
</file>

<file path=ppt/tags/tag1975.xml><?xml version="1.0" encoding="utf-8"?>
<p:tagLst xmlns:a="http://schemas.openxmlformats.org/drawingml/2006/main" xmlns:r="http://schemas.openxmlformats.org/officeDocument/2006/relationships" xmlns:p="http://schemas.openxmlformats.org/presentationml/2006/main">
  <p:tag name="AS_UNIQUEID" val="5117"/>
</p:tagLst>
</file>

<file path=ppt/tags/tag1976.xml><?xml version="1.0" encoding="utf-8"?>
<p:tagLst xmlns:a="http://schemas.openxmlformats.org/drawingml/2006/main" xmlns:r="http://schemas.openxmlformats.org/officeDocument/2006/relationships" xmlns:p="http://schemas.openxmlformats.org/presentationml/2006/main">
  <p:tag name="AS_UNIQUEID" val="5118"/>
</p:tagLst>
</file>

<file path=ppt/tags/tag1977.xml><?xml version="1.0" encoding="utf-8"?>
<p:tagLst xmlns:a="http://schemas.openxmlformats.org/drawingml/2006/main" xmlns:r="http://schemas.openxmlformats.org/officeDocument/2006/relationships" xmlns:p="http://schemas.openxmlformats.org/presentationml/2006/main">
  <p:tag name="AS_UNIQUEID" val="5119"/>
</p:tagLst>
</file>

<file path=ppt/tags/tag1978.xml><?xml version="1.0" encoding="utf-8"?>
<p:tagLst xmlns:a="http://schemas.openxmlformats.org/drawingml/2006/main" xmlns:r="http://schemas.openxmlformats.org/officeDocument/2006/relationships" xmlns:p="http://schemas.openxmlformats.org/presentationml/2006/main">
  <p:tag name="AS_UNIQUEID" val="5120"/>
</p:tagLst>
</file>

<file path=ppt/tags/tag1979.xml><?xml version="1.0" encoding="utf-8"?>
<p:tagLst xmlns:a="http://schemas.openxmlformats.org/drawingml/2006/main" xmlns:r="http://schemas.openxmlformats.org/officeDocument/2006/relationships" xmlns:p="http://schemas.openxmlformats.org/presentationml/2006/main">
  <p:tag name="AS_UNIQUEID" val="5121"/>
</p:tagLst>
</file>

<file path=ppt/tags/tag198.xml><?xml version="1.0" encoding="utf-8"?>
<p:tagLst xmlns:a="http://schemas.openxmlformats.org/drawingml/2006/main" xmlns:r="http://schemas.openxmlformats.org/officeDocument/2006/relationships" xmlns:p="http://schemas.openxmlformats.org/presentationml/2006/main">
  <p:tag name="AS_UNIQUEID" val="3207"/>
</p:tagLst>
</file>

<file path=ppt/tags/tag1980.xml><?xml version="1.0" encoding="utf-8"?>
<p:tagLst xmlns:a="http://schemas.openxmlformats.org/drawingml/2006/main" xmlns:r="http://schemas.openxmlformats.org/officeDocument/2006/relationships" xmlns:p="http://schemas.openxmlformats.org/presentationml/2006/main">
  <p:tag name="AS_UNIQUEID" val="5122"/>
</p:tagLst>
</file>

<file path=ppt/tags/tag1981.xml><?xml version="1.0" encoding="utf-8"?>
<p:tagLst xmlns:a="http://schemas.openxmlformats.org/drawingml/2006/main" xmlns:r="http://schemas.openxmlformats.org/officeDocument/2006/relationships" xmlns:p="http://schemas.openxmlformats.org/presentationml/2006/main">
  <p:tag name="AS_UNIQUEID" val="5123"/>
</p:tagLst>
</file>

<file path=ppt/tags/tag1982.xml><?xml version="1.0" encoding="utf-8"?>
<p:tagLst xmlns:a="http://schemas.openxmlformats.org/drawingml/2006/main" xmlns:r="http://schemas.openxmlformats.org/officeDocument/2006/relationships" xmlns:p="http://schemas.openxmlformats.org/presentationml/2006/main">
  <p:tag name="AS_UNIQUEID" val="5109"/>
</p:tagLst>
</file>

<file path=ppt/tags/tag1983.xml><?xml version="1.0" encoding="utf-8"?>
<p:tagLst xmlns:a="http://schemas.openxmlformats.org/drawingml/2006/main" xmlns:r="http://schemas.openxmlformats.org/officeDocument/2006/relationships" xmlns:p="http://schemas.openxmlformats.org/presentationml/2006/main">
  <p:tag name="AS_UNIQUEID" val="5110"/>
</p:tagLst>
</file>

<file path=ppt/tags/tag1984.xml><?xml version="1.0" encoding="utf-8"?>
<p:tagLst xmlns:a="http://schemas.openxmlformats.org/drawingml/2006/main" xmlns:r="http://schemas.openxmlformats.org/officeDocument/2006/relationships" xmlns:p="http://schemas.openxmlformats.org/presentationml/2006/main">
  <p:tag name="AS_UNIQUEID" val="5111"/>
</p:tagLst>
</file>

<file path=ppt/tags/tag1985.xml><?xml version="1.0" encoding="utf-8"?>
<p:tagLst xmlns:a="http://schemas.openxmlformats.org/drawingml/2006/main" xmlns:r="http://schemas.openxmlformats.org/officeDocument/2006/relationships" xmlns:p="http://schemas.openxmlformats.org/presentationml/2006/main">
  <p:tag name="AS_UNIQUEID" val="5112"/>
</p:tagLst>
</file>

<file path=ppt/tags/tag1986.xml><?xml version="1.0" encoding="utf-8"?>
<p:tagLst xmlns:a="http://schemas.openxmlformats.org/drawingml/2006/main" xmlns:r="http://schemas.openxmlformats.org/officeDocument/2006/relationships" xmlns:p="http://schemas.openxmlformats.org/presentationml/2006/main">
  <p:tag name="AS_UNIQUEID" val="5113"/>
</p:tagLst>
</file>

<file path=ppt/tags/tag1987.xml><?xml version="1.0" encoding="utf-8"?>
<p:tagLst xmlns:a="http://schemas.openxmlformats.org/drawingml/2006/main" xmlns:r="http://schemas.openxmlformats.org/officeDocument/2006/relationships" xmlns:p="http://schemas.openxmlformats.org/presentationml/2006/main">
  <p:tag name="AS_UNIQUEID" val="5103"/>
</p:tagLst>
</file>

<file path=ppt/tags/tag1988.xml><?xml version="1.0" encoding="utf-8"?>
<p:tagLst xmlns:a="http://schemas.openxmlformats.org/drawingml/2006/main" xmlns:r="http://schemas.openxmlformats.org/officeDocument/2006/relationships" xmlns:p="http://schemas.openxmlformats.org/presentationml/2006/main">
  <p:tag name="AS_UNIQUEID" val="5104"/>
</p:tagLst>
</file>

<file path=ppt/tags/tag1989.xml><?xml version="1.0" encoding="utf-8"?>
<p:tagLst xmlns:a="http://schemas.openxmlformats.org/drawingml/2006/main" xmlns:r="http://schemas.openxmlformats.org/officeDocument/2006/relationships" xmlns:p="http://schemas.openxmlformats.org/presentationml/2006/main">
  <p:tag name="AS_UNIQUEID" val="5105"/>
</p:tagLst>
</file>

<file path=ppt/tags/tag199.xml><?xml version="1.0" encoding="utf-8"?>
<p:tagLst xmlns:a="http://schemas.openxmlformats.org/drawingml/2006/main" xmlns:r="http://schemas.openxmlformats.org/officeDocument/2006/relationships" xmlns:p="http://schemas.openxmlformats.org/presentationml/2006/main">
  <p:tag name="AS_UNIQUEID" val="3208"/>
</p:tagLst>
</file>

<file path=ppt/tags/tag1990.xml><?xml version="1.0" encoding="utf-8"?>
<p:tagLst xmlns:a="http://schemas.openxmlformats.org/drawingml/2006/main" xmlns:r="http://schemas.openxmlformats.org/officeDocument/2006/relationships" xmlns:p="http://schemas.openxmlformats.org/presentationml/2006/main">
  <p:tag name="AS_UNIQUEID" val="5106"/>
</p:tagLst>
</file>

<file path=ppt/tags/tag1991.xml><?xml version="1.0" encoding="utf-8"?>
<p:tagLst xmlns:a="http://schemas.openxmlformats.org/drawingml/2006/main" xmlns:r="http://schemas.openxmlformats.org/officeDocument/2006/relationships" xmlns:p="http://schemas.openxmlformats.org/presentationml/2006/main">
  <p:tag name="AS_UNIQUEID" val="5107"/>
</p:tagLst>
</file>

<file path=ppt/tags/tag1992.xml><?xml version="1.0" encoding="utf-8"?>
<p:tagLst xmlns:a="http://schemas.openxmlformats.org/drawingml/2006/main" xmlns:r="http://schemas.openxmlformats.org/officeDocument/2006/relationships" xmlns:p="http://schemas.openxmlformats.org/presentationml/2006/main">
  <p:tag name="AS_UNIQUEID" val="5097"/>
</p:tagLst>
</file>

<file path=ppt/tags/tag1993.xml><?xml version="1.0" encoding="utf-8"?>
<p:tagLst xmlns:a="http://schemas.openxmlformats.org/drawingml/2006/main" xmlns:r="http://schemas.openxmlformats.org/officeDocument/2006/relationships" xmlns:p="http://schemas.openxmlformats.org/presentationml/2006/main">
  <p:tag name="AS_UNIQUEID" val="5098"/>
</p:tagLst>
</file>

<file path=ppt/tags/tag1994.xml><?xml version="1.0" encoding="utf-8"?>
<p:tagLst xmlns:a="http://schemas.openxmlformats.org/drawingml/2006/main" xmlns:r="http://schemas.openxmlformats.org/officeDocument/2006/relationships" xmlns:p="http://schemas.openxmlformats.org/presentationml/2006/main">
  <p:tag name="AS_UNIQUEID" val="5099"/>
</p:tagLst>
</file>

<file path=ppt/tags/tag1995.xml><?xml version="1.0" encoding="utf-8"?>
<p:tagLst xmlns:a="http://schemas.openxmlformats.org/drawingml/2006/main" xmlns:r="http://schemas.openxmlformats.org/officeDocument/2006/relationships" xmlns:p="http://schemas.openxmlformats.org/presentationml/2006/main">
  <p:tag name="AS_UNIQUEID" val="5100"/>
</p:tagLst>
</file>

<file path=ppt/tags/tag1996.xml><?xml version="1.0" encoding="utf-8"?>
<p:tagLst xmlns:a="http://schemas.openxmlformats.org/drawingml/2006/main" xmlns:r="http://schemas.openxmlformats.org/officeDocument/2006/relationships" xmlns:p="http://schemas.openxmlformats.org/presentationml/2006/main">
  <p:tag name="AS_UNIQUEID" val="5101"/>
</p:tagLst>
</file>

<file path=ppt/tags/tag1997.xml><?xml version="1.0" encoding="utf-8"?>
<p:tagLst xmlns:a="http://schemas.openxmlformats.org/drawingml/2006/main" xmlns:r="http://schemas.openxmlformats.org/officeDocument/2006/relationships" xmlns:p="http://schemas.openxmlformats.org/presentationml/2006/main">
  <p:tag name="AS_UNIQUEID" val="5091"/>
</p:tagLst>
</file>

<file path=ppt/tags/tag1998.xml><?xml version="1.0" encoding="utf-8"?>
<p:tagLst xmlns:a="http://schemas.openxmlformats.org/drawingml/2006/main" xmlns:r="http://schemas.openxmlformats.org/officeDocument/2006/relationships" xmlns:p="http://schemas.openxmlformats.org/presentationml/2006/main">
  <p:tag name="AS_UNIQUEID" val="5092"/>
</p:tagLst>
</file>

<file path=ppt/tags/tag1999.xml><?xml version="1.0" encoding="utf-8"?>
<p:tagLst xmlns:a="http://schemas.openxmlformats.org/drawingml/2006/main" xmlns:r="http://schemas.openxmlformats.org/officeDocument/2006/relationships" xmlns:p="http://schemas.openxmlformats.org/presentationml/2006/main">
  <p:tag name="AS_UNIQUEID" val="5093"/>
</p:tagLst>
</file>

<file path=ppt/tags/tag2.xml><?xml version="1.0" encoding="utf-8"?>
<p:tagLst xmlns:a="http://schemas.openxmlformats.org/drawingml/2006/main" xmlns:r="http://schemas.openxmlformats.org/officeDocument/2006/relationships" xmlns:p="http://schemas.openxmlformats.org/presentationml/2006/main">
  <p:tag name="AS_UNIQUEID" val="3121"/>
</p:tagLst>
</file>

<file path=ppt/tags/tag20.xml><?xml version="1.0" encoding="utf-8"?>
<p:tagLst xmlns:a="http://schemas.openxmlformats.org/drawingml/2006/main" xmlns:r="http://schemas.openxmlformats.org/officeDocument/2006/relationships" xmlns:p="http://schemas.openxmlformats.org/presentationml/2006/main">
  <p:tag name="AS_UNIQUEID" val="3067"/>
</p:tagLst>
</file>

<file path=ppt/tags/tag200.xml><?xml version="1.0" encoding="utf-8"?>
<p:tagLst xmlns:a="http://schemas.openxmlformats.org/drawingml/2006/main" xmlns:r="http://schemas.openxmlformats.org/officeDocument/2006/relationships" xmlns:p="http://schemas.openxmlformats.org/presentationml/2006/main">
  <p:tag name="AS_UNIQUEID" val="3209"/>
</p:tagLst>
</file>

<file path=ppt/tags/tag2000.xml><?xml version="1.0" encoding="utf-8"?>
<p:tagLst xmlns:a="http://schemas.openxmlformats.org/drawingml/2006/main" xmlns:r="http://schemas.openxmlformats.org/officeDocument/2006/relationships" xmlns:p="http://schemas.openxmlformats.org/presentationml/2006/main">
  <p:tag name="AS_UNIQUEID" val="5094"/>
</p:tagLst>
</file>

<file path=ppt/tags/tag2001.xml><?xml version="1.0" encoding="utf-8"?>
<p:tagLst xmlns:a="http://schemas.openxmlformats.org/drawingml/2006/main" xmlns:r="http://schemas.openxmlformats.org/officeDocument/2006/relationships" xmlns:p="http://schemas.openxmlformats.org/presentationml/2006/main">
  <p:tag name="AS_UNIQUEID" val="5095"/>
</p:tagLst>
</file>

<file path=ppt/tags/tag2002.xml><?xml version="1.0" encoding="utf-8"?>
<p:tagLst xmlns:a="http://schemas.openxmlformats.org/drawingml/2006/main" xmlns:r="http://schemas.openxmlformats.org/officeDocument/2006/relationships" xmlns:p="http://schemas.openxmlformats.org/presentationml/2006/main">
  <p:tag name="AS_UNIQUEID" val="5169"/>
</p:tagLst>
</file>

<file path=ppt/tags/tag2003.xml><?xml version="1.0" encoding="utf-8"?>
<p:tagLst xmlns:a="http://schemas.openxmlformats.org/drawingml/2006/main" xmlns:r="http://schemas.openxmlformats.org/officeDocument/2006/relationships" xmlns:p="http://schemas.openxmlformats.org/presentationml/2006/main">
  <p:tag name="AS_UNIQUEID" val="5171"/>
</p:tagLst>
</file>

<file path=ppt/tags/tag2004.xml><?xml version="1.0" encoding="utf-8"?>
<p:tagLst xmlns:a="http://schemas.openxmlformats.org/drawingml/2006/main" xmlns:r="http://schemas.openxmlformats.org/officeDocument/2006/relationships" xmlns:p="http://schemas.openxmlformats.org/presentationml/2006/main">
  <p:tag name="AS_UNIQUEID" val="5209"/>
</p:tagLst>
</file>

<file path=ppt/tags/tag2005.xml><?xml version="1.0" encoding="utf-8"?>
<p:tagLst xmlns:a="http://schemas.openxmlformats.org/drawingml/2006/main" xmlns:r="http://schemas.openxmlformats.org/officeDocument/2006/relationships" xmlns:p="http://schemas.openxmlformats.org/presentationml/2006/main">
  <p:tag name="AS_UNIQUEID" val="5247"/>
</p:tagLst>
</file>

<file path=ppt/tags/tag2006.xml><?xml version="1.0" encoding="utf-8"?>
<p:tagLst xmlns:a="http://schemas.openxmlformats.org/drawingml/2006/main" xmlns:r="http://schemas.openxmlformats.org/officeDocument/2006/relationships" xmlns:p="http://schemas.openxmlformats.org/presentationml/2006/main">
  <p:tag name="AS_UNIQUEID" val="5248"/>
</p:tagLst>
</file>

<file path=ppt/tags/tag2007.xml><?xml version="1.0" encoding="utf-8"?>
<p:tagLst xmlns:a="http://schemas.openxmlformats.org/drawingml/2006/main" xmlns:r="http://schemas.openxmlformats.org/officeDocument/2006/relationships" xmlns:p="http://schemas.openxmlformats.org/presentationml/2006/main">
  <p:tag name="AS_UNIQUEID" val="5293"/>
</p:tagLst>
</file>

<file path=ppt/tags/tag2008.xml><?xml version="1.0" encoding="utf-8"?>
<p:tagLst xmlns:a="http://schemas.openxmlformats.org/drawingml/2006/main" xmlns:r="http://schemas.openxmlformats.org/officeDocument/2006/relationships" xmlns:p="http://schemas.openxmlformats.org/presentationml/2006/main">
  <p:tag name="AS_UNIQUEID" val="5294"/>
</p:tagLst>
</file>

<file path=ppt/tags/tag2009.xml><?xml version="1.0" encoding="utf-8"?>
<p:tagLst xmlns:a="http://schemas.openxmlformats.org/drawingml/2006/main" xmlns:r="http://schemas.openxmlformats.org/officeDocument/2006/relationships" xmlns:p="http://schemas.openxmlformats.org/presentationml/2006/main">
  <p:tag name="AS_UNIQUEID" val="5295"/>
</p:tagLst>
</file>

<file path=ppt/tags/tag201.xml><?xml version="1.0" encoding="utf-8"?>
<p:tagLst xmlns:a="http://schemas.openxmlformats.org/drawingml/2006/main" xmlns:r="http://schemas.openxmlformats.org/officeDocument/2006/relationships" xmlns:p="http://schemas.openxmlformats.org/presentationml/2006/main">
  <p:tag name="AS_UNIQUEID" val="3210"/>
</p:tagLst>
</file>

<file path=ppt/tags/tag2010.xml><?xml version="1.0" encoding="utf-8"?>
<p:tagLst xmlns:a="http://schemas.openxmlformats.org/drawingml/2006/main" xmlns:r="http://schemas.openxmlformats.org/officeDocument/2006/relationships" xmlns:p="http://schemas.openxmlformats.org/presentationml/2006/main">
  <p:tag name="AS_UNIQUEID" val="5296"/>
</p:tagLst>
</file>

<file path=ppt/tags/tag2011.xml><?xml version="1.0" encoding="utf-8"?>
<p:tagLst xmlns:a="http://schemas.openxmlformats.org/drawingml/2006/main" xmlns:r="http://schemas.openxmlformats.org/officeDocument/2006/relationships" xmlns:p="http://schemas.openxmlformats.org/presentationml/2006/main">
  <p:tag name="AS_UNIQUEID" val="5249"/>
</p:tagLst>
</file>

<file path=ppt/tags/tag2012.xml><?xml version="1.0" encoding="utf-8"?>
<p:tagLst xmlns:a="http://schemas.openxmlformats.org/drawingml/2006/main" xmlns:r="http://schemas.openxmlformats.org/officeDocument/2006/relationships" xmlns:p="http://schemas.openxmlformats.org/presentationml/2006/main">
  <p:tag name="AS_UNIQUEID" val="5292"/>
</p:tagLst>
</file>

<file path=ppt/tags/tag2013.xml><?xml version="1.0" encoding="utf-8"?>
<p:tagLst xmlns:a="http://schemas.openxmlformats.org/drawingml/2006/main" xmlns:r="http://schemas.openxmlformats.org/officeDocument/2006/relationships" xmlns:p="http://schemas.openxmlformats.org/presentationml/2006/main">
  <p:tag name="AS_UNIQUEID" val="5250"/>
</p:tagLst>
</file>

<file path=ppt/tags/tag2014.xml><?xml version="1.0" encoding="utf-8"?>
<p:tagLst xmlns:a="http://schemas.openxmlformats.org/drawingml/2006/main" xmlns:r="http://schemas.openxmlformats.org/officeDocument/2006/relationships" xmlns:p="http://schemas.openxmlformats.org/presentationml/2006/main">
  <p:tag name="AS_UNIQUEID" val="5251"/>
</p:tagLst>
</file>

<file path=ppt/tags/tag2015.xml><?xml version="1.0" encoding="utf-8"?>
<p:tagLst xmlns:a="http://schemas.openxmlformats.org/drawingml/2006/main" xmlns:r="http://schemas.openxmlformats.org/officeDocument/2006/relationships" xmlns:p="http://schemas.openxmlformats.org/presentationml/2006/main">
  <p:tag name="AS_UNIQUEID" val="5255"/>
</p:tagLst>
</file>

<file path=ppt/tags/tag2016.xml><?xml version="1.0" encoding="utf-8"?>
<p:tagLst xmlns:a="http://schemas.openxmlformats.org/drawingml/2006/main" xmlns:r="http://schemas.openxmlformats.org/officeDocument/2006/relationships" xmlns:p="http://schemas.openxmlformats.org/presentationml/2006/main">
  <p:tag name="AS_UNIQUEID" val="5259"/>
</p:tagLst>
</file>

<file path=ppt/tags/tag2017.xml><?xml version="1.0" encoding="utf-8"?>
<p:tagLst xmlns:a="http://schemas.openxmlformats.org/drawingml/2006/main" xmlns:r="http://schemas.openxmlformats.org/officeDocument/2006/relationships" xmlns:p="http://schemas.openxmlformats.org/presentationml/2006/main">
  <p:tag name="AS_UNIQUEID" val="5263"/>
</p:tagLst>
</file>

<file path=ppt/tags/tag2018.xml><?xml version="1.0" encoding="utf-8"?>
<p:tagLst xmlns:a="http://schemas.openxmlformats.org/drawingml/2006/main" xmlns:r="http://schemas.openxmlformats.org/officeDocument/2006/relationships" xmlns:p="http://schemas.openxmlformats.org/presentationml/2006/main">
  <p:tag name="AS_UNIQUEID" val="5267"/>
</p:tagLst>
</file>

<file path=ppt/tags/tag2019.xml><?xml version="1.0" encoding="utf-8"?>
<p:tagLst xmlns:a="http://schemas.openxmlformats.org/drawingml/2006/main" xmlns:r="http://schemas.openxmlformats.org/officeDocument/2006/relationships" xmlns:p="http://schemas.openxmlformats.org/presentationml/2006/main">
  <p:tag name="AS_UNIQUEID" val="5268"/>
</p:tagLst>
</file>

<file path=ppt/tags/tag202.xml><?xml version="1.0" encoding="utf-8"?>
<p:tagLst xmlns:a="http://schemas.openxmlformats.org/drawingml/2006/main" xmlns:r="http://schemas.openxmlformats.org/officeDocument/2006/relationships" xmlns:p="http://schemas.openxmlformats.org/presentationml/2006/main">
  <p:tag name="AS_UNIQUEID" val="3211"/>
</p:tagLst>
</file>

<file path=ppt/tags/tag2020.xml><?xml version="1.0" encoding="utf-8"?>
<p:tagLst xmlns:a="http://schemas.openxmlformats.org/drawingml/2006/main" xmlns:r="http://schemas.openxmlformats.org/officeDocument/2006/relationships" xmlns:p="http://schemas.openxmlformats.org/presentationml/2006/main">
  <p:tag name="AS_UNIQUEID" val="5269"/>
</p:tagLst>
</file>

<file path=ppt/tags/tag2021.xml><?xml version="1.0" encoding="utf-8"?>
<p:tagLst xmlns:a="http://schemas.openxmlformats.org/drawingml/2006/main" xmlns:r="http://schemas.openxmlformats.org/officeDocument/2006/relationships" xmlns:p="http://schemas.openxmlformats.org/presentationml/2006/main">
  <p:tag name="AS_UNIQUEID" val="5270"/>
</p:tagLst>
</file>

<file path=ppt/tags/tag2022.xml><?xml version="1.0" encoding="utf-8"?>
<p:tagLst xmlns:a="http://schemas.openxmlformats.org/drawingml/2006/main" xmlns:r="http://schemas.openxmlformats.org/officeDocument/2006/relationships" xmlns:p="http://schemas.openxmlformats.org/presentationml/2006/main">
  <p:tag name="AS_UNIQUEID" val="5271"/>
</p:tagLst>
</file>

<file path=ppt/tags/tag2023.xml><?xml version="1.0" encoding="utf-8"?>
<p:tagLst xmlns:a="http://schemas.openxmlformats.org/drawingml/2006/main" xmlns:r="http://schemas.openxmlformats.org/officeDocument/2006/relationships" xmlns:p="http://schemas.openxmlformats.org/presentationml/2006/main">
  <p:tag name="AS_UNIQUEID" val="5272"/>
</p:tagLst>
</file>

<file path=ppt/tags/tag2024.xml><?xml version="1.0" encoding="utf-8"?>
<p:tagLst xmlns:a="http://schemas.openxmlformats.org/drawingml/2006/main" xmlns:r="http://schemas.openxmlformats.org/officeDocument/2006/relationships" xmlns:p="http://schemas.openxmlformats.org/presentationml/2006/main">
  <p:tag name="AS_UNIQUEID" val="5276"/>
</p:tagLst>
</file>

<file path=ppt/tags/tag2025.xml><?xml version="1.0" encoding="utf-8"?>
<p:tagLst xmlns:a="http://schemas.openxmlformats.org/drawingml/2006/main" xmlns:r="http://schemas.openxmlformats.org/officeDocument/2006/relationships" xmlns:p="http://schemas.openxmlformats.org/presentationml/2006/main">
  <p:tag name="AS_UNIQUEID" val="5277"/>
</p:tagLst>
</file>

<file path=ppt/tags/tag2026.xml><?xml version="1.0" encoding="utf-8"?>
<p:tagLst xmlns:a="http://schemas.openxmlformats.org/drawingml/2006/main" xmlns:r="http://schemas.openxmlformats.org/officeDocument/2006/relationships" xmlns:p="http://schemas.openxmlformats.org/presentationml/2006/main">
  <p:tag name="AS_UNIQUEID" val="5281"/>
</p:tagLst>
</file>

<file path=ppt/tags/tag2027.xml><?xml version="1.0" encoding="utf-8"?>
<p:tagLst xmlns:a="http://schemas.openxmlformats.org/drawingml/2006/main" xmlns:r="http://schemas.openxmlformats.org/officeDocument/2006/relationships" xmlns:p="http://schemas.openxmlformats.org/presentationml/2006/main">
  <p:tag name="AS_UNIQUEID" val="5285"/>
</p:tagLst>
</file>

<file path=ppt/tags/tag2028.xml><?xml version="1.0" encoding="utf-8"?>
<p:tagLst xmlns:a="http://schemas.openxmlformats.org/drawingml/2006/main" xmlns:r="http://schemas.openxmlformats.org/officeDocument/2006/relationships" xmlns:p="http://schemas.openxmlformats.org/presentationml/2006/main">
  <p:tag name="AS_UNIQUEID" val="5289"/>
</p:tagLst>
</file>

<file path=ppt/tags/tag2029.xml><?xml version="1.0" encoding="utf-8"?>
<p:tagLst xmlns:a="http://schemas.openxmlformats.org/drawingml/2006/main" xmlns:r="http://schemas.openxmlformats.org/officeDocument/2006/relationships" xmlns:p="http://schemas.openxmlformats.org/presentationml/2006/main">
  <p:tag name="AS_UNIQUEID" val="5290"/>
</p:tagLst>
</file>

<file path=ppt/tags/tag203.xml><?xml version="1.0" encoding="utf-8"?>
<p:tagLst xmlns:a="http://schemas.openxmlformats.org/drawingml/2006/main" xmlns:r="http://schemas.openxmlformats.org/officeDocument/2006/relationships" xmlns:p="http://schemas.openxmlformats.org/presentationml/2006/main">
  <p:tag name="AS_UNIQUEID" val="3213"/>
</p:tagLst>
</file>

<file path=ppt/tags/tag2030.xml><?xml version="1.0" encoding="utf-8"?>
<p:tagLst xmlns:a="http://schemas.openxmlformats.org/drawingml/2006/main" xmlns:r="http://schemas.openxmlformats.org/officeDocument/2006/relationships" xmlns:p="http://schemas.openxmlformats.org/presentationml/2006/main">
  <p:tag name="AS_UNIQUEID" val="5291"/>
</p:tagLst>
</file>

<file path=ppt/tags/tag2031.xml><?xml version="1.0" encoding="utf-8"?>
<p:tagLst xmlns:a="http://schemas.openxmlformats.org/drawingml/2006/main" xmlns:r="http://schemas.openxmlformats.org/officeDocument/2006/relationships" xmlns:p="http://schemas.openxmlformats.org/presentationml/2006/main">
  <p:tag name="AS_UNIQUEID" val="5286"/>
</p:tagLst>
</file>

<file path=ppt/tags/tag2032.xml><?xml version="1.0" encoding="utf-8"?>
<p:tagLst xmlns:a="http://schemas.openxmlformats.org/drawingml/2006/main" xmlns:r="http://schemas.openxmlformats.org/officeDocument/2006/relationships" xmlns:p="http://schemas.openxmlformats.org/presentationml/2006/main">
  <p:tag name="AS_UNIQUEID" val="5287"/>
</p:tagLst>
</file>

<file path=ppt/tags/tag2033.xml><?xml version="1.0" encoding="utf-8"?>
<p:tagLst xmlns:a="http://schemas.openxmlformats.org/drawingml/2006/main" xmlns:r="http://schemas.openxmlformats.org/officeDocument/2006/relationships" xmlns:p="http://schemas.openxmlformats.org/presentationml/2006/main">
  <p:tag name="AS_UNIQUEID" val="5288"/>
</p:tagLst>
</file>

<file path=ppt/tags/tag2034.xml><?xml version="1.0" encoding="utf-8"?>
<p:tagLst xmlns:a="http://schemas.openxmlformats.org/drawingml/2006/main" xmlns:r="http://schemas.openxmlformats.org/officeDocument/2006/relationships" xmlns:p="http://schemas.openxmlformats.org/presentationml/2006/main">
  <p:tag name="AS_UNIQUEID" val="5282"/>
</p:tagLst>
</file>

<file path=ppt/tags/tag2035.xml><?xml version="1.0" encoding="utf-8"?>
<p:tagLst xmlns:a="http://schemas.openxmlformats.org/drawingml/2006/main" xmlns:r="http://schemas.openxmlformats.org/officeDocument/2006/relationships" xmlns:p="http://schemas.openxmlformats.org/presentationml/2006/main">
  <p:tag name="AS_UNIQUEID" val="5283"/>
</p:tagLst>
</file>

<file path=ppt/tags/tag2036.xml><?xml version="1.0" encoding="utf-8"?>
<p:tagLst xmlns:a="http://schemas.openxmlformats.org/drawingml/2006/main" xmlns:r="http://schemas.openxmlformats.org/officeDocument/2006/relationships" xmlns:p="http://schemas.openxmlformats.org/presentationml/2006/main">
  <p:tag name="AS_UNIQUEID" val="5284"/>
</p:tagLst>
</file>

<file path=ppt/tags/tag2037.xml><?xml version="1.0" encoding="utf-8"?>
<p:tagLst xmlns:a="http://schemas.openxmlformats.org/drawingml/2006/main" xmlns:r="http://schemas.openxmlformats.org/officeDocument/2006/relationships" xmlns:p="http://schemas.openxmlformats.org/presentationml/2006/main">
  <p:tag name="AS_UNIQUEID" val="5278"/>
</p:tagLst>
</file>

<file path=ppt/tags/tag2038.xml><?xml version="1.0" encoding="utf-8"?>
<p:tagLst xmlns:a="http://schemas.openxmlformats.org/drawingml/2006/main" xmlns:r="http://schemas.openxmlformats.org/officeDocument/2006/relationships" xmlns:p="http://schemas.openxmlformats.org/presentationml/2006/main">
  <p:tag name="AS_UNIQUEID" val="5279"/>
</p:tagLst>
</file>

<file path=ppt/tags/tag2039.xml><?xml version="1.0" encoding="utf-8"?>
<p:tagLst xmlns:a="http://schemas.openxmlformats.org/drawingml/2006/main" xmlns:r="http://schemas.openxmlformats.org/officeDocument/2006/relationships" xmlns:p="http://schemas.openxmlformats.org/presentationml/2006/main">
  <p:tag name="AS_UNIQUEID" val="5280"/>
</p:tagLst>
</file>

<file path=ppt/tags/tag204.xml><?xml version="1.0" encoding="utf-8"?>
<p:tagLst xmlns:a="http://schemas.openxmlformats.org/drawingml/2006/main" xmlns:r="http://schemas.openxmlformats.org/officeDocument/2006/relationships" xmlns:p="http://schemas.openxmlformats.org/presentationml/2006/main">
  <p:tag name="AS_UNIQUEID" val="3214"/>
</p:tagLst>
</file>

<file path=ppt/tags/tag2040.xml><?xml version="1.0" encoding="utf-8"?>
<p:tagLst xmlns:a="http://schemas.openxmlformats.org/drawingml/2006/main" xmlns:r="http://schemas.openxmlformats.org/officeDocument/2006/relationships" xmlns:p="http://schemas.openxmlformats.org/presentationml/2006/main">
  <p:tag name="AS_UNIQUEID" val="5273"/>
</p:tagLst>
</file>

<file path=ppt/tags/tag2041.xml><?xml version="1.0" encoding="utf-8"?>
<p:tagLst xmlns:a="http://schemas.openxmlformats.org/drawingml/2006/main" xmlns:r="http://schemas.openxmlformats.org/officeDocument/2006/relationships" xmlns:p="http://schemas.openxmlformats.org/presentationml/2006/main">
  <p:tag name="AS_UNIQUEID" val="5274"/>
</p:tagLst>
</file>

<file path=ppt/tags/tag2042.xml><?xml version="1.0" encoding="utf-8"?>
<p:tagLst xmlns:a="http://schemas.openxmlformats.org/drawingml/2006/main" xmlns:r="http://schemas.openxmlformats.org/officeDocument/2006/relationships" xmlns:p="http://schemas.openxmlformats.org/presentationml/2006/main">
  <p:tag name="AS_UNIQUEID" val="5275"/>
</p:tagLst>
</file>

<file path=ppt/tags/tag2043.xml><?xml version="1.0" encoding="utf-8"?>
<p:tagLst xmlns:a="http://schemas.openxmlformats.org/drawingml/2006/main" xmlns:r="http://schemas.openxmlformats.org/officeDocument/2006/relationships" xmlns:p="http://schemas.openxmlformats.org/presentationml/2006/main">
  <p:tag name="AS_UNIQUEID" val="5264"/>
</p:tagLst>
</file>

<file path=ppt/tags/tag2044.xml><?xml version="1.0" encoding="utf-8"?>
<p:tagLst xmlns:a="http://schemas.openxmlformats.org/drawingml/2006/main" xmlns:r="http://schemas.openxmlformats.org/officeDocument/2006/relationships" xmlns:p="http://schemas.openxmlformats.org/presentationml/2006/main">
  <p:tag name="AS_UNIQUEID" val="5265"/>
</p:tagLst>
</file>

<file path=ppt/tags/tag2045.xml><?xml version="1.0" encoding="utf-8"?>
<p:tagLst xmlns:a="http://schemas.openxmlformats.org/drawingml/2006/main" xmlns:r="http://schemas.openxmlformats.org/officeDocument/2006/relationships" xmlns:p="http://schemas.openxmlformats.org/presentationml/2006/main">
  <p:tag name="AS_UNIQUEID" val="5266"/>
</p:tagLst>
</file>

<file path=ppt/tags/tag2046.xml><?xml version="1.0" encoding="utf-8"?>
<p:tagLst xmlns:a="http://schemas.openxmlformats.org/drawingml/2006/main" xmlns:r="http://schemas.openxmlformats.org/officeDocument/2006/relationships" xmlns:p="http://schemas.openxmlformats.org/presentationml/2006/main">
  <p:tag name="AS_UNIQUEID" val="5260"/>
</p:tagLst>
</file>

<file path=ppt/tags/tag2047.xml><?xml version="1.0" encoding="utf-8"?>
<p:tagLst xmlns:a="http://schemas.openxmlformats.org/drawingml/2006/main" xmlns:r="http://schemas.openxmlformats.org/officeDocument/2006/relationships" xmlns:p="http://schemas.openxmlformats.org/presentationml/2006/main">
  <p:tag name="AS_UNIQUEID" val="5261"/>
</p:tagLst>
</file>

<file path=ppt/tags/tag2048.xml><?xml version="1.0" encoding="utf-8"?>
<p:tagLst xmlns:a="http://schemas.openxmlformats.org/drawingml/2006/main" xmlns:r="http://schemas.openxmlformats.org/officeDocument/2006/relationships" xmlns:p="http://schemas.openxmlformats.org/presentationml/2006/main">
  <p:tag name="AS_UNIQUEID" val="5262"/>
</p:tagLst>
</file>

<file path=ppt/tags/tag2049.xml><?xml version="1.0" encoding="utf-8"?>
<p:tagLst xmlns:a="http://schemas.openxmlformats.org/drawingml/2006/main" xmlns:r="http://schemas.openxmlformats.org/officeDocument/2006/relationships" xmlns:p="http://schemas.openxmlformats.org/presentationml/2006/main">
  <p:tag name="AS_UNIQUEID" val="5256"/>
</p:tagLst>
</file>

<file path=ppt/tags/tag205.xml><?xml version="1.0" encoding="utf-8"?>
<p:tagLst xmlns:a="http://schemas.openxmlformats.org/drawingml/2006/main" xmlns:r="http://schemas.openxmlformats.org/officeDocument/2006/relationships" xmlns:p="http://schemas.openxmlformats.org/presentationml/2006/main">
  <p:tag name="AS_UNIQUEID" val="3215"/>
</p:tagLst>
</file>

<file path=ppt/tags/tag2050.xml><?xml version="1.0" encoding="utf-8"?>
<p:tagLst xmlns:a="http://schemas.openxmlformats.org/drawingml/2006/main" xmlns:r="http://schemas.openxmlformats.org/officeDocument/2006/relationships" xmlns:p="http://schemas.openxmlformats.org/presentationml/2006/main">
  <p:tag name="AS_UNIQUEID" val="5257"/>
</p:tagLst>
</file>

<file path=ppt/tags/tag2051.xml><?xml version="1.0" encoding="utf-8"?>
<p:tagLst xmlns:a="http://schemas.openxmlformats.org/drawingml/2006/main" xmlns:r="http://schemas.openxmlformats.org/officeDocument/2006/relationships" xmlns:p="http://schemas.openxmlformats.org/presentationml/2006/main">
  <p:tag name="AS_UNIQUEID" val="5258"/>
</p:tagLst>
</file>

<file path=ppt/tags/tag2052.xml><?xml version="1.0" encoding="utf-8"?>
<p:tagLst xmlns:a="http://schemas.openxmlformats.org/drawingml/2006/main" xmlns:r="http://schemas.openxmlformats.org/officeDocument/2006/relationships" xmlns:p="http://schemas.openxmlformats.org/presentationml/2006/main">
  <p:tag name="AS_UNIQUEID" val="5252"/>
</p:tagLst>
</file>

<file path=ppt/tags/tag2053.xml><?xml version="1.0" encoding="utf-8"?>
<p:tagLst xmlns:a="http://schemas.openxmlformats.org/drawingml/2006/main" xmlns:r="http://schemas.openxmlformats.org/officeDocument/2006/relationships" xmlns:p="http://schemas.openxmlformats.org/presentationml/2006/main">
  <p:tag name="AS_UNIQUEID" val="5253"/>
</p:tagLst>
</file>

<file path=ppt/tags/tag2054.xml><?xml version="1.0" encoding="utf-8"?>
<p:tagLst xmlns:a="http://schemas.openxmlformats.org/drawingml/2006/main" xmlns:r="http://schemas.openxmlformats.org/officeDocument/2006/relationships" xmlns:p="http://schemas.openxmlformats.org/presentationml/2006/main">
  <p:tag name="AS_UNIQUEID" val="5254"/>
</p:tagLst>
</file>

<file path=ppt/tags/tag2055.xml><?xml version="1.0" encoding="utf-8"?>
<p:tagLst xmlns:a="http://schemas.openxmlformats.org/drawingml/2006/main" xmlns:r="http://schemas.openxmlformats.org/officeDocument/2006/relationships" xmlns:p="http://schemas.openxmlformats.org/presentationml/2006/main">
  <p:tag name="AS_UNIQUEID" val="5210"/>
</p:tagLst>
</file>

<file path=ppt/tags/tag2056.xml><?xml version="1.0" encoding="utf-8"?>
<p:tagLst xmlns:a="http://schemas.openxmlformats.org/drawingml/2006/main" xmlns:r="http://schemas.openxmlformats.org/officeDocument/2006/relationships" xmlns:p="http://schemas.openxmlformats.org/presentationml/2006/main">
  <p:tag name="AS_UNIQUEID" val="5213"/>
</p:tagLst>
</file>

<file path=ppt/tags/tag2057.xml><?xml version="1.0" encoding="utf-8"?>
<p:tagLst xmlns:a="http://schemas.openxmlformats.org/drawingml/2006/main" xmlns:r="http://schemas.openxmlformats.org/officeDocument/2006/relationships" xmlns:p="http://schemas.openxmlformats.org/presentationml/2006/main">
  <p:tag name="AS_UNIQUEID" val="5219"/>
</p:tagLst>
</file>

<file path=ppt/tags/tag2058.xml><?xml version="1.0" encoding="utf-8"?>
<p:tagLst xmlns:a="http://schemas.openxmlformats.org/drawingml/2006/main" xmlns:r="http://schemas.openxmlformats.org/officeDocument/2006/relationships" xmlns:p="http://schemas.openxmlformats.org/presentationml/2006/main">
  <p:tag name="AS_UNIQUEID" val="5225"/>
</p:tagLst>
</file>

<file path=ppt/tags/tag2059.xml><?xml version="1.0" encoding="utf-8"?>
<p:tagLst xmlns:a="http://schemas.openxmlformats.org/drawingml/2006/main" xmlns:r="http://schemas.openxmlformats.org/officeDocument/2006/relationships" xmlns:p="http://schemas.openxmlformats.org/presentationml/2006/main">
  <p:tag name="AS_UNIQUEID" val="5231"/>
</p:tagLst>
</file>

<file path=ppt/tags/tag206.xml><?xml version="1.0" encoding="utf-8"?>
<p:tagLst xmlns:a="http://schemas.openxmlformats.org/drawingml/2006/main" xmlns:r="http://schemas.openxmlformats.org/officeDocument/2006/relationships" xmlns:p="http://schemas.openxmlformats.org/presentationml/2006/main">
  <p:tag name="AS_UNIQUEID" val="3216"/>
</p:tagLst>
</file>

<file path=ppt/tags/tag2060.xml><?xml version="1.0" encoding="utf-8"?>
<p:tagLst xmlns:a="http://schemas.openxmlformats.org/drawingml/2006/main" xmlns:r="http://schemas.openxmlformats.org/officeDocument/2006/relationships" xmlns:p="http://schemas.openxmlformats.org/presentationml/2006/main">
  <p:tag name="AS_UNIQUEID" val="5237"/>
</p:tagLst>
</file>

<file path=ppt/tags/tag2061.xml><?xml version="1.0" encoding="utf-8"?>
<p:tagLst xmlns:a="http://schemas.openxmlformats.org/drawingml/2006/main" xmlns:r="http://schemas.openxmlformats.org/officeDocument/2006/relationships" xmlns:p="http://schemas.openxmlformats.org/presentationml/2006/main">
  <p:tag name="AS_UNIQUEID" val="5238"/>
</p:tagLst>
</file>

<file path=ppt/tags/tag2062.xml><?xml version="1.0" encoding="utf-8"?>
<p:tagLst xmlns:a="http://schemas.openxmlformats.org/drawingml/2006/main" xmlns:r="http://schemas.openxmlformats.org/officeDocument/2006/relationships" xmlns:p="http://schemas.openxmlformats.org/presentationml/2006/main">
  <p:tag name="AS_UNIQUEID" val="5239"/>
</p:tagLst>
</file>

<file path=ppt/tags/tag2063.xml><?xml version="1.0" encoding="utf-8"?>
<p:tagLst xmlns:a="http://schemas.openxmlformats.org/drawingml/2006/main" xmlns:r="http://schemas.openxmlformats.org/officeDocument/2006/relationships" xmlns:p="http://schemas.openxmlformats.org/presentationml/2006/main">
  <p:tag name="AS_UNIQUEID" val="5240"/>
</p:tagLst>
</file>

<file path=ppt/tags/tag2064.xml><?xml version="1.0" encoding="utf-8"?>
<p:tagLst xmlns:a="http://schemas.openxmlformats.org/drawingml/2006/main" xmlns:r="http://schemas.openxmlformats.org/officeDocument/2006/relationships" xmlns:p="http://schemas.openxmlformats.org/presentationml/2006/main">
  <p:tag name="AS_UNIQUEID" val="5241"/>
</p:tagLst>
</file>

<file path=ppt/tags/tag2065.xml><?xml version="1.0" encoding="utf-8"?>
<p:tagLst xmlns:a="http://schemas.openxmlformats.org/drawingml/2006/main" xmlns:r="http://schemas.openxmlformats.org/officeDocument/2006/relationships" xmlns:p="http://schemas.openxmlformats.org/presentationml/2006/main">
  <p:tag name="AS_UNIQUEID" val="5242"/>
</p:tagLst>
</file>

<file path=ppt/tags/tag2066.xml><?xml version="1.0" encoding="utf-8"?>
<p:tagLst xmlns:a="http://schemas.openxmlformats.org/drawingml/2006/main" xmlns:r="http://schemas.openxmlformats.org/officeDocument/2006/relationships" xmlns:p="http://schemas.openxmlformats.org/presentationml/2006/main">
  <p:tag name="AS_UNIQUEID" val="5243"/>
</p:tagLst>
</file>

<file path=ppt/tags/tag2067.xml><?xml version="1.0" encoding="utf-8"?>
<p:tagLst xmlns:a="http://schemas.openxmlformats.org/drawingml/2006/main" xmlns:r="http://schemas.openxmlformats.org/officeDocument/2006/relationships" xmlns:p="http://schemas.openxmlformats.org/presentationml/2006/main">
  <p:tag name="AS_UNIQUEID" val="5244"/>
</p:tagLst>
</file>

<file path=ppt/tags/tag2068.xml><?xml version="1.0" encoding="utf-8"?>
<p:tagLst xmlns:a="http://schemas.openxmlformats.org/drawingml/2006/main" xmlns:r="http://schemas.openxmlformats.org/officeDocument/2006/relationships" xmlns:p="http://schemas.openxmlformats.org/presentationml/2006/main">
  <p:tag name="AS_UNIQUEID" val="5245"/>
</p:tagLst>
</file>

<file path=ppt/tags/tag2069.xml><?xml version="1.0" encoding="utf-8"?>
<p:tagLst xmlns:a="http://schemas.openxmlformats.org/drawingml/2006/main" xmlns:r="http://schemas.openxmlformats.org/officeDocument/2006/relationships" xmlns:p="http://schemas.openxmlformats.org/presentationml/2006/main">
  <p:tag name="AS_UNIQUEID" val="5246"/>
</p:tagLst>
</file>

<file path=ppt/tags/tag207.xml><?xml version="1.0" encoding="utf-8"?>
<p:tagLst xmlns:a="http://schemas.openxmlformats.org/drawingml/2006/main" xmlns:r="http://schemas.openxmlformats.org/officeDocument/2006/relationships" xmlns:p="http://schemas.openxmlformats.org/presentationml/2006/main">
  <p:tag name="AS_UNIQUEID" val="3217"/>
</p:tagLst>
</file>

<file path=ppt/tags/tag2070.xml><?xml version="1.0" encoding="utf-8"?>
<p:tagLst xmlns:a="http://schemas.openxmlformats.org/drawingml/2006/main" xmlns:r="http://schemas.openxmlformats.org/officeDocument/2006/relationships" xmlns:p="http://schemas.openxmlformats.org/presentationml/2006/main">
  <p:tag name="AS_UNIQUEID" val="5232"/>
</p:tagLst>
</file>

<file path=ppt/tags/tag2071.xml><?xml version="1.0" encoding="utf-8"?>
<p:tagLst xmlns:a="http://schemas.openxmlformats.org/drawingml/2006/main" xmlns:r="http://schemas.openxmlformats.org/officeDocument/2006/relationships" xmlns:p="http://schemas.openxmlformats.org/presentationml/2006/main">
  <p:tag name="AS_UNIQUEID" val="5233"/>
</p:tagLst>
</file>

<file path=ppt/tags/tag2072.xml><?xml version="1.0" encoding="utf-8"?>
<p:tagLst xmlns:a="http://schemas.openxmlformats.org/drawingml/2006/main" xmlns:r="http://schemas.openxmlformats.org/officeDocument/2006/relationships" xmlns:p="http://schemas.openxmlformats.org/presentationml/2006/main">
  <p:tag name="AS_UNIQUEID" val="5234"/>
</p:tagLst>
</file>

<file path=ppt/tags/tag2073.xml><?xml version="1.0" encoding="utf-8"?>
<p:tagLst xmlns:a="http://schemas.openxmlformats.org/drawingml/2006/main" xmlns:r="http://schemas.openxmlformats.org/officeDocument/2006/relationships" xmlns:p="http://schemas.openxmlformats.org/presentationml/2006/main">
  <p:tag name="AS_UNIQUEID" val="5235"/>
</p:tagLst>
</file>

<file path=ppt/tags/tag2074.xml><?xml version="1.0" encoding="utf-8"?>
<p:tagLst xmlns:a="http://schemas.openxmlformats.org/drawingml/2006/main" xmlns:r="http://schemas.openxmlformats.org/officeDocument/2006/relationships" xmlns:p="http://schemas.openxmlformats.org/presentationml/2006/main">
  <p:tag name="AS_UNIQUEID" val="5236"/>
</p:tagLst>
</file>

<file path=ppt/tags/tag2075.xml><?xml version="1.0" encoding="utf-8"?>
<p:tagLst xmlns:a="http://schemas.openxmlformats.org/drawingml/2006/main" xmlns:r="http://schemas.openxmlformats.org/officeDocument/2006/relationships" xmlns:p="http://schemas.openxmlformats.org/presentationml/2006/main">
  <p:tag name="AS_UNIQUEID" val="5226"/>
</p:tagLst>
</file>

<file path=ppt/tags/tag2076.xml><?xml version="1.0" encoding="utf-8"?>
<p:tagLst xmlns:a="http://schemas.openxmlformats.org/drawingml/2006/main" xmlns:r="http://schemas.openxmlformats.org/officeDocument/2006/relationships" xmlns:p="http://schemas.openxmlformats.org/presentationml/2006/main">
  <p:tag name="AS_UNIQUEID" val="5227"/>
</p:tagLst>
</file>

<file path=ppt/tags/tag2077.xml><?xml version="1.0" encoding="utf-8"?>
<p:tagLst xmlns:a="http://schemas.openxmlformats.org/drawingml/2006/main" xmlns:r="http://schemas.openxmlformats.org/officeDocument/2006/relationships" xmlns:p="http://schemas.openxmlformats.org/presentationml/2006/main">
  <p:tag name="AS_UNIQUEID" val="5228"/>
</p:tagLst>
</file>

<file path=ppt/tags/tag2078.xml><?xml version="1.0" encoding="utf-8"?>
<p:tagLst xmlns:a="http://schemas.openxmlformats.org/drawingml/2006/main" xmlns:r="http://schemas.openxmlformats.org/officeDocument/2006/relationships" xmlns:p="http://schemas.openxmlformats.org/presentationml/2006/main">
  <p:tag name="AS_UNIQUEID" val="5229"/>
</p:tagLst>
</file>

<file path=ppt/tags/tag2079.xml><?xml version="1.0" encoding="utf-8"?>
<p:tagLst xmlns:a="http://schemas.openxmlformats.org/drawingml/2006/main" xmlns:r="http://schemas.openxmlformats.org/officeDocument/2006/relationships" xmlns:p="http://schemas.openxmlformats.org/presentationml/2006/main">
  <p:tag name="AS_UNIQUEID" val="5230"/>
</p:tagLst>
</file>

<file path=ppt/tags/tag208.xml><?xml version="1.0" encoding="utf-8"?>
<p:tagLst xmlns:a="http://schemas.openxmlformats.org/drawingml/2006/main" xmlns:r="http://schemas.openxmlformats.org/officeDocument/2006/relationships" xmlns:p="http://schemas.openxmlformats.org/presentationml/2006/main">
  <p:tag name="AS_UNIQUEID" val="3218"/>
</p:tagLst>
</file>

<file path=ppt/tags/tag2080.xml><?xml version="1.0" encoding="utf-8"?>
<p:tagLst xmlns:a="http://schemas.openxmlformats.org/drawingml/2006/main" xmlns:r="http://schemas.openxmlformats.org/officeDocument/2006/relationships" xmlns:p="http://schemas.openxmlformats.org/presentationml/2006/main">
  <p:tag name="AS_UNIQUEID" val="5220"/>
</p:tagLst>
</file>

<file path=ppt/tags/tag2081.xml><?xml version="1.0" encoding="utf-8"?>
<p:tagLst xmlns:a="http://schemas.openxmlformats.org/drawingml/2006/main" xmlns:r="http://schemas.openxmlformats.org/officeDocument/2006/relationships" xmlns:p="http://schemas.openxmlformats.org/presentationml/2006/main">
  <p:tag name="AS_UNIQUEID" val="5221"/>
</p:tagLst>
</file>

<file path=ppt/tags/tag2082.xml><?xml version="1.0" encoding="utf-8"?>
<p:tagLst xmlns:a="http://schemas.openxmlformats.org/drawingml/2006/main" xmlns:r="http://schemas.openxmlformats.org/officeDocument/2006/relationships" xmlns:p="http://schemas.openxmlformats.org/presentationml/2006/main">
  <p:tag name="AS_UNIQUEID" val="5222"/>
</p:tagLst>
</file>

<file path=ppt/tags/tag2083.xml><?xml version="1.0" encoding="utf-8"?>
<p:tagLst xmlns:a="http://schemas.openxmlformats.org/drawingml/2006/main" xmlns:r="http://schemas.openxmlformats.org/officeDocument/2006/relationships" xmlns:p="http://schemas.openxmlformats.org/presentationml/2006/main">
  <p:tag name="AS_UNIQUEID" val="5223"/>
</p:tagLst>
</file>

<file path=ppt/tags/tag2084.xml><?xml version="1.0" encoding="utf-8"?>
<p:tagLst xmlns:a="http://schemas.openxmlformats.org/drawingml/2006/main" xmlns:r="http://schemas.openxmlformats.org/officeDocument/2006/relationships" xmlns:p="http://schemas.openxmlformats.org/presentationml/2006/main">
  <p:tag name="AS_UNIQUEID" val="5224"/>
</p:tagLst>
</file>

<file path=ppt/tags/tag2085.xml><?xml version="1.0" encoding="utf-8"?>
<p:tagLst xmlns:a="http://schemas.openxmlformats.org/drawingml/2006/main" xmlns:r="http://schemas.openxmlformats.org/officeDocument/2006/relationships" xmlns:p="http://schemas.openxmlformats.org/presentationml/2006/main">
  <p:tag name="AS_UNIQUEID" val="5214"/>
</p:tagLst>
</file>

<file path=ppt/tags/tag2086.xml><?xml version="1.0" encoding="utf-8"?>
<p:tagLst xmlns:a="http://schemas.openxmlformats.org/drawingml/2006/main" xmlns:r="http://schemas.openxmlformats.org/officeDocument/2006/relationships" xmlns:p="http://schemas.openxmlformats.org/presentationml/2006/main">
  <p:tag name="AS_UNIQUEID" val="5215"/>
</p:tagLst>
</file>

<file path=ppt/tags/tag2087.xml><?xml version="1.0" encoding="utf-8"?>
<p:tagLst xmlns:a="http://schemas.openxmlformats.org/drawingml/2006/main" xmlns:r="http://schemas.openxmlformats.org/officeDocument/2006/relationships" xmlns:p="http://schemas.openxmlformats.org/presentationml/2006/main">
  <p:tag name="AS_UNIQUEID" val="5216"/>
</p:tagLst>
</file>

<file path=ppt/tags/tag2088.xml><?xml version="1.0" encoding="utf-8"?>
<p:tagLst xmlns:a="http://schemas.openxmlformats.org/drawingml/2006/main" xmlns:r="http://schemas.openxmlformats.org/officeDocument/2006/relationships" xmlns:p="http://schemas.openxmlformats.org/presentationml/2006/main">
  <p:tag name="AS_UNIQUEID" val="5217"/>
</p:tagLst>
</file>

<file path=ppt/tags/tag2089.xml><?xml version="1.0" encoding="utf-8"?>
<p:tagLst xmlns:a="http://schemas.openxmlformats.org/drawingml/2006/main" xmlns:r="http://schemas.openxmlformats.org/officeDocument/2006/relationships" xmlns:p="http://schemas.openxmlformats.org/presentationml/2006/main">
  <p:tag name="AS_UNIQUEID" val="5218"/>
</p:tagLst>
</file>

<file path=ppt/tags/tag209.xml><?xml version="1.0" encoding="utf-8"?>
<p:tagLst xmlns:a="http://schemas.openxmlformats.org/drawingml/2006/main" xmlns:r="http://schemas.openxmlformats.org/officeDocument/2006/relationships" xmlns:p="http://schemas.openxmlformats.org/presentationml/2006/main">
  <p:tag name="AS_UNIQUEID" val="3222"/>
</p:tagLst>
</file>

<file path=ppt/tags/tag2090.xml><?xml version="1.0" encoding="utf-8"?>
<p:tagLst xmlns:a="http://schemas.openxmlformats.org/drawingml/2006/main" xmlns:r="http://schemas.openxmlformats.org/officeDocument/2006/relationships" xmlns:p="http://schemas.openxmlformats.org/presentationml/2006/main">
  <p:tag name="AS_UNIQUEID" val="5211"/>
</p:tagLst>
</file>

<file path=ppt/tags/tag2091.xml><?xml version="1.0" encoding="utf-8"?>
<p:tagLst xmlns:a="http://schemas.openxmlformats.org/drawingml/2006/main" xmlns:r="http://schemas.openxmlformats.org/officeDocument/2006/relationships" xmlns:p="http://schemas.openxmlformats.org/presentationml/2006/main">
  <p:tag name="AS_UNIQUEID" val="5212"/>
</p:tagLst>
</file>

<file path=ppt/tags/tag2092.xml><?xml version="1.0" encoding="utf-8"?>
<p:tagLst xmlns:a="http://schemas.openxmlformats.org/drawingml/2006/main" xmlns:r="http://schemas.openxmlformats.org/officeDocument/2006/relationships" xmlns:p="http://schemas.openxmlformats.org/presentationml/2006/main">
  <p:tag name="AS_UNIQUEID" val="5172"/>
</p:tagLst>
</file>

<file path=ppt/tags/tag2093.xml><?xml version="1.0" encoding="utf-8"?>
<p:tagLst xmlns:a="http://schemas.openxmlformats.org/drawingml/2006/main" xmlns:r="http://schemas.openxmlformats.org/officeDocument/2006/relationships" xmlns:p="http://schemas.openxmlformats.org/presentationml/2006/main">
  <p:tag name="AS_UNIQUEID" val="5175"/>
</p:tagLst>
</file>

<file path=ppt/tags/tag2094.xml><?xml version="1.0" encoding="utf-8"?>
<p:tagLst xmlns:a="http://schemas.openxmlformats.org/drawingml/2006/main" xmlns:r="http://schemas.openxmlformats.org/officeDocument/2006/relationships" xmlns:p="http://schemas.openxmlformats.org/presentationml/2006/main">
  <p:tag name="AS_UNIQUEID" val="5181"/>
</p:tagLst>
</file>

<file path=ppt/tags/tag2095.xml><?xml version="1.0" encoding="utf-8"?>
<p:tagLst xmlns:a="http://schemas.openxmlformats.org/drawingml/2006/main" xmlns:r="http://schemas.openxmlformats.org/officeDocument/2006/relationships" xmlns:p="http://schemas.openxmlformats.org/presentationml/2006/main">
  <p:tag name="AS_UNIQUEID" val="5187"/>
</p:tagLst>
</file>

<file path=ppt/tags/tag2096.xml><?xml version="1.0" encoding="utf-8"?>
<p:tagLst xmlns:a="http://schemas.openxmlformats.org/drawingml/2006/main" xmlns:r="http://schemas.openxmlformats.org/officeDocument/2006/relationships" xmlns:p="http://schemas.openxmlformats.org/presentationml/2006/main">
  <p:tag name="AS_UNIQUEID" val="5193"/>
</p:tagLst>
</file>

<file path=ppt/tags/tag2097.xml><?xml version="1.0" encoding="utf-8"?>
<p:tagLst xmlns:a="http://schemas.openxmlformats.org/drawingml/2006/main" xmlns:r="http://schemas.openxmlformats.org/officeDocument/2006/relationships" xmlns:p="http://schemas.openxmlformats.org/presentationml/2006/main">
  <p:tag name="AS_UNIQUEID" val="5199"/>
</p:tagLst>
</file>

<file path=ppt/tags/tag2098.xml><?xml version="1.0" encoding="utf-8"?>
<p:tagLst xmlns:a="http://schemas.openxmlformats.org/drawingml/2006/main" xmlns:r="http://schemas.openxmlformats.org/officeDocument/2006/relationships" xmlns:p="http://schemas.openxmlformats.org/presentationml/2006/main">
  <p:tag name="AS_UNIQUEID" val="5200"/>
</p:tagLst>
</file>

<file path=ppt/tags/tag2099.xml><?xml version="1.0" encoding="utf-8"?>
<p:tagLst xmlns:a="http://schemas.openxmlformats.org/drawingml/2006/main" xmlns:r="http://schemas.openxmlformats.org/officeDocument/2006/relationships" xmlns:p="http://schemas.openxmlformats.org/presentationml/2006/main">
  <p:tag name="AS_UNIQUEID" val="5201"/>
</p:tagLst>
</file>

<file path=ppt/tags/tag21.xml><?xml version="1.0" encoding="utf-8"?>
<p:tagLst xmlns:a="http://schemas.openxmlformats.org/drawingml/2006/main" xmlns:r="http://schemas.openxmlformats.org/officeDocument/2006/relationships" xmlns:p="http://schemas.openxmlformats.org/presentationml/2006/main">
  <p:tag name="AS_UNIQUEID" val="3068"/>
</p:tagLst>
</file>

<file path=ppt/tags/tag210.xml><?xml version="1.0" encoding="utf-8"?>
<p:tagLst xmlns:a="http://schemas.openxmlformats.org/drawingml/2006/main" xmlns:r="http://schemas.openxmlformats.org/officeDocument/2006/relationships" xmlns:p="http://schemas.openxmlformats.org/presentationml/2006/main">
  <p:tag name="AS_UNIQUEID" val="3223"/>
</p:tagLst>
</file>

<file path=ppt/tags/tag2100.xml><?xml version="1.0" encoding="utf-8"?>
<p:tagLst xmlns:a="http://schemas.openxmlformats.org/drawingml/2006/main" xmlns:r="http://schemas.openxmlformats.org/officeDocument/2006/relationships" xmlns:p="http://schemas.openxmlformats.org/presentationml/2006/main">
  <p:tag name="AS_UNIQUEID" val="5202"/>
</p:tagLst>
</file>

<file path=ppt/tags/tag2101.xml><?xml version="1.0" encoding="utf-8"?>
<p:tagLst xmlns:a="http://schemas.openxmlformats.org/drawingml/2006/main" xmlns:r="http://schemas.openxmlformats.org/officeDocument/2006/relationships" xmlns:p="http://schemas.openxmlformats.org/presentationml/2006/main">
  <p:tag name="AS_UNIQUEID" val="5203"/>
</p:tagLst>
</file>

<file path=ppt/tags/tag2102.xml><?xml version="1.0" encoding="utf-8"?>
<p:tagLst xmlns:a="http://schemas.openxmlformats.org/drawingml/2006/main" xmlns:r="http://schemas.openxmlformats.org/officeDocument/2006/relationships" xmlns:p="http://schemas.openxmlformats.org/presentationml/2006/main">
  <p:tag name="AS_UNIQUEID" val="5204"/>
</p:tagLst>
</file>

<file path=ppt/tags/tag2103.xml><?xml version="1.0" encoding="utf-8"?>
<p:tagLst xmlns:a="http://schemas.openxmlformats.org/drawingml/2006/main" xmlns:r="http://schemas.openxmlformats.org/officeDocument/2006/relationships" xmlns:p="http://schemas.openxmlformats.org/presentationml/2006/main">
  <p:tag name="AS_UNIQUEID" val="5205"/>
</p:tagLst>
</file>

<file path=ppt/tags/tag2104.xml><?xml version="1.0" encoding="utf-8"?>
<p:tagLst xmlns:a="http://schemas.openxmlformats.org/drawingml/2006/main" xmlns:r="http://schemas.openxmlformats.org/officeDocument/2006/relationships" xmlns:p="http://schemas.openxmlformats.org/presentationml/2006/main">
  <p:tag name="AS_UNIQUEID" val="5206"/>
</p:tagLst>
</file>

<file path=ppt/tags/tag2105.xml><?xml version="1.0" encoding="utf-8"?>
<p:tagLst xmlns:a="http://schemas.openxmlformats.org/drawingml/2006/main" xmlns:r="http://schemas.openxmlformats.org/officeDocument/2006/relationships" xmlns:p="http://schemas.openxmlformats.org/presentationml/2006/main">
  <p:tag name="AS_UNIQUEID" val="5207"/>
</p:tagLst>
</file>

<file path=ppt/tags/tag2106.xml><?xml version="1.0" encoding="utf-8"?>
<p:tagLst xmlns:a="http://schemas.openxmlformats.org/drawingml/2006/main" xmlns:r="http://schemas.openxmlformats.org/officeDocument/2006/relationships" xmlns:p="http://schemas.openxmlformats.org/presentationml/2006/main">
  <p:tag name="AS_UNIQUEID" val="5208"/>
</p:tagLst>
</file>

<file path=ppt/tags/tag2107.xml><?xml version="1.0" encoding="utf-8"?>
<p:tagLst xmlns:a="http://schemas.openxmlformats.org/drawingml/2006/main" xmlns:r="http://schemas.openxmlformats.org/officeDocument/2006/relationships" xmlns:p="http://schemas.openxmlformats.org/presentationml/2006/main">
  <p:tag name="AS_UNIQUEID" val="5194"/>
</p:tagLst>
</file>

<file path=ppt/tags/tag2108.xml><?xml version="1.0" encoding="utf-8"?>
<p:tagLst xmlns:a="http://schemas.openxmlformats.org/drawingml/2006/main" xmlns:r="http://schemas.openxmlformats.org/officeDocument/2006/relationships" xmlns:p="http://schemas.openxmlformats.org/presentationml/2006/main">
  <p:tag name="AS_UNIQUEID" val="5195"/>
</p:tagLst>
</file>

<file path=ppt/tags/tag2109.xml><?xml version="1.0" encoding="utf-8"?>
<p:tagLst xmlns:a="http://schemas.openxmlformats.org/drawingml/2006/main" xmlns:r="http://schemas.openxmlformats.org/officeDocument/2006/relationships" xmlns:p="http://schemas.openxmlformats.org/presentationml/2006/main">
  <p:tag name="AS_UNIQUEID" val="5196"/>
</p:tagLst>
</file>

<file path=ppt/tags/tag211.xml><?xml version="1.0" encoding="utf-8"?>
<p:tagLst xmlns:a="http://schemas.openxmlformats.org/drawingml/2006/main" xmlns:r="http://schemas.openxmlformats.org/officeDocument/2006/relationships" xmlns:p="http://schemas.openxmlformats.org/presentationml/2006/main">
  <p:tag name="AS_UNIQUEID" val="3224"/>
</p:tagLst>
</file>

<file path=ppt/tags/tag2110.xml><?xml version="1.0" encoding="utf-8"?>
<p:tagLst xmlns:a="http://schemas.openxmlformats.org/drawingml/2006/main" xmlns:r="http://schemas.openxmlformats.org/officeDocument/2006/relationships" xmlns:p="http://schemas.openxmlformats.org/presentationml/2006/main">
  <p:tag name="AS_UNIQUEID" val="5197"/>
</p:tagLst>
</file>

<file path=ppt/tags/tag2111.xml><?xml version="1.0" encoding="utf-8"?>
<p:tagLst xmlns:a="http://schemas.openxmlformats.org/drawingml/2006/main" xmlns:r="http://schemas.openxmlformats.org/officeDocument/2006/relationships" xmlns:p="http://schemas.openxmlformats.org/presentationml/2006/main">
  <p:tag name="AS_UNIQUEID" val="5198"/>
</p:tagLst>
</file>

<file path=ppt/tags/tag2112.xml><?xml version="1.0" encoding="utf-8"?>
<p:tagLst xmlns:a="http://schemas.openxmlformats.org/drawingml/2006/main" xmlns:r="http://schemas.openxmlformats.org/officeDocument/2006/relationships" xmlns:p="http://schemas.openxmlformats.org/presentationml/2006/main">
  <p:tag name="AS_UNIQUEID" val="5188"/>
</p:tagLst>
</file>

<file path=ppt/tags/tag2113.xml><?xml version="1.0" encoding="utf-8"?>
<p:tagLst xmlns:a="http://schemas.openxmlformats.org/drawingml/2006/main" xmlns:r="http://schemas.openxmlformats.org/officeDocument/2006/relationships" xmlns:p="http://schemas.openxmlformats.org/presentationml/2006/main">
  <p:tag name="AS_UNIQUEID" val="5189"/>
</p:tagLst>
</file>

<file path=ppt/tags/tag2114.xml><?xml version="1.0" encoding="utf-8"?>
<p:tagLst xmlns:a="http://schemas.openxmlformats.org/drawingml/2006/main" xmlns:r="http://schemas.openxmlformats.org/officeDocument/2006/relationships" xmlns:p="http://schemas.openxmlformats.org/presentationml/2006/main">
  <p:tag name="AS_UNIQUEID" val="5190"/>
</p:tagLst>
</file>

<file path=ppt/tags/tag2115.xml><?xml version="1.0" encoding="utf-8"?>
<p:tagLst xmlns:a="http://schemas.openxmlformats.org/drawingml/2006/main" xmlns:r="http://schemas.openxmlformats.org/officeDocument/2006/relationships" xmlns:p="http://schemas.openxmlformats.org/presentationml/2006/main">
  <p:tag name="AS_UNIQUEID" val="5191"/>
</p:tagLst>
</file>

<file path=ppt/tags/tag2116.xml><?xml version="1.0" encoding="utf-8"?>
<p:tagLst xmlns:a="http://schemas.openxmlformats.org/drawingml/2006/main" xmlns:r="http://schemas.openxmlformats.org/officeDocument/2006/relationships" xmlns:p="http://schemas.openxmlformats.org/presentationml/2006/main">
  <p:tag name="AS_UNIQUEID" val="5192"/>
</p:tagLst>
</file>

<file path=ppt/tags/tag2117.xml><?xml version="1.0" encoding="utf-8"?>
<p:tagLst xmlns:a="http://schemas.openxmlformats.org/drawingml/2006/main" xmlns:r="http://schemas.openxmlformats.org/officeDocument/2006/relationships" xmlns:p="http://schemas.openxmlformats.org/presentationml/2006/main">
  <p:tag name="AS_UNIQUEID" val="5182"/>
</p:tagLst>
</file>

<file path=ppt/tags/tag2118.xml><?xml version="1.0" encoding="utf-8"?>
<p:tagLst xmlns:a="http://schemas.openxmlformats.org/drawingml/2006/main" xmlns:r="http://schemas.openxmlformats.org/officeDocument/2006/relationships" xmlns:p="http://schemas.openxmlformats.org/presentationml/2006/main">
  <p:tag name="AS_UNIQUEID" val="5183"/>
</p:tagLst>
</file>

<file path=ppt/tags/tag2119.xml><?xml version="1.0" encoding="utf-8"?>
<p:tagLst xmlns:a="http://schemas.openxmlformats.org/drawingml/2006/main" xmlns:r="http://schemas.openxmlformats.org/officeDocument/2006/relationships" xmlns:p="http://schemas.openxmlformats.org/presentationml/2006/main">
  <p:tag name="AS_UNIQUEID" val="5184"/>
</p:tagLst>
</file>

<file path=ppt/tags/tag212.xml><?xml version="1.0" encoding="utf-8"?>
<p:tagLst xmlns:a="http://schemas.openxmlformats.org/drawingml/2006/main" xmlns:r="http://schemas.openxmlformats.org/officeDocument/2006/relationships" xmlns:p="http://schemas.openxmlformats.org/presentationml/2006/main">
  <p:tag name="AS_UNIQUEID" val="3225"/>
</p:tagLst>
</file>

<file path=ppt/tags/tag2120.xml><?xml version="1.0" encoding="utf-8"?>
<p:tagLst xmlns:a="http://schemas.openxmlformats.org/drawingml/2006/main" xmlns:r="http://schemas.openxmlformats.org/officeDocument/2006/relationships" xmlns:p="http://schemas.openxmlformats.org/presentationml/2006/main">
  <p:tag name="AS_UNIQUEID" val="5185"/>
</p:tagLst>
</file>

<file path=ppt/tags/tag2121.xml><?xml version="1.0" encoding="utf-8"?>
<p:tagLst xmlns:a="http://schemas.openxmlformats.org/drawingml/2006/main" xmlns:r="http://schemas.openxmlformats.org/officeDocument/2006/relationships" xmlns:p="http://schemas.openxmlformats.org/presentationml/2006/main">
  <p:tag name="AS_UNIQUEID" val="5186"/>
</p:tagLst>
</file>

<file path=ppt/tags/tag2122.xml><?xml version="1.0" encoding="utf-8"?>
<p:tagLst xmlns:a="http://schemas.openxmlformats.org/drawingml/2006/main" xmlns:r="http://schemas.openxmlformats.org/officeDocument/2006/relationships" xmlns:p="http://schemas.openxmlformats.org/presentationml/2006/main">
  <p:tag name="AS_UNIQUEID" val="5176"/>
</p:tagLst>
</file>

<file path=ppt/tags/tag2123.xml><?xml version="1.0" encoding="utf-8"?>
<p:tagLst xmlns:a="http://schemas.openxmlformats.org/drawingml/2006/main" xmlns:r="http://schemas.openxmlformats.org/officeDocument/2006/relationships" xmlns:p="http://schemas.openxmlformats.org/presentationml/2006/main">
  <p:tag name="AS_UNIQUEID" val="5177"/>
</p:tagLst>
</file>

<file path=ppt/tags/tag2124.xml><?xml version="1.0" encoding="utf-8"?>
<p:tagLst xmlns:a="http://schemas.openxmlformats.org/drawingml/2006/main" xmlns:r="http://schemas.openxmlformats.org/officeDocument/2006/relationships" xmlns:p="http://schemas.openxmlformats.org/presentationml/2006/main">
  <p:tag name="AS_UNIQUEID" val="5178"/>
</p:tagLst>
</file>

<file path=ppt/tags/tag2125.xml><?xml version="1.0" encoding="utf-8"?>
<p:tagLst xmlns:a="http://schemas.openxmlformats.org/drawingml/2006/main" xmlns:r="http://schemas.openxmlformats.org/officeDocument/2006/relationships" xmlns:p="http://schemas.openxmlformats.org/presentationml/2006/main">
  <p:tag name="AS_UNIQUEID" val="5179"/>
</p:tagLst>
</file>

<file path=ppt/tags/tag2126.xml><?xml version="1.0" encoding="utf-8"?>
<p:tagLst xmlns:a="http://schemas.openxmlformats.org/drawingml/2006/main" xmlns:r="http://schemas.openxmlformats.org/officeDocument/2006/relationships" xmlns:p="http://schemas.openxmlformats.org/presentationml/2006/main">
  <p:tag name="AS_UNIQUEID" val="5180"/>
</p:tagLst>
</file>

<file path=ppt/tags/tag2127.xml><?xml version="1.0" encoding="utf-8"?>
<p:tagLst xmlns:a="http://schemas.openxmlformats.org/drawingml/2006/main" xmlns:r="http://schemas.openxmlformats.org/officeDocument/2006/relationships" xmlns:p="http://schemas.openxmlformats.org/presentationml/2006/main">
  <p:tag name="AS_UNIQUEID" val="5173"/>
</p:tagLst>
</file>

<file path=ppt/tags/tag2128.xml><?xml version="1.0" encoding="utf-8"?>
<p:tagLst xmlns:a="http://schemas.openxmlformats.org/drawingml/2006/main" xmlns:r="http://schemas.openxmlformats.org/officeDocument/2006/relationships" xmlns:p="http://schemas.openxmlformats.org/presentationml/2006/main">
  <p:tag name="AS_UNIQUEID" val="5174"/>
</p:tagLst>
</file>

<file path=ppt/tags/tag2129.xml><?xml version="1.0" encoding="utf-8"?>
<p:tagLst xmlns:a="http://schemas.openxmlformats.org/drawingml/2006/main" xmlns:r="http://schemas.openxmlformats.org/officeDocument/2006/relationships" xmlns:p="http://schemas.openxmlformats.org/presentationml/2006/main">
  <p:tag name="AS_UNIQUEID" val="5298"/>
</p:tagLst>
</file>

<file path=ppt/tags/tag213.xml><?xml version="1.0" encoding="utf-8"?>
<p:tagLst xmlns:a="http://schemas.openxmlformats.org/drawingml/2006/main" xmlns:r="http://schemas.openxmlformats.org/officeDocument/2006/relationships" xmlns:p="http://schemas.openxmlformats.org/presentationml/2006/main">
  <p:tag name="AS_UNIQUEID" val="3226"/>
</p:tagLst>
</file>

<file path=ppt/tags/tag2130.xml><?xml version="1.0" encoding="utf-8"?>
<p:tagLst xmlns:a="http://schemas.openxmlformats.org/drawingml/2006/main" xmlns:r="http://schemas.openxmlformats.org/officeDocument/2006/relationships" xmlns:p="http://schemas.openxmlformats.org/presentationml/2006/main">
  <p:tag name="AS_UNIQUEID" val="5300"/>
</p:tagLst>
</file>

<file path=ppt/tags/tag2131.xml><?xml version="1.0" encoding="utf-8"?>
<p:tagLst xmlns:a="http://schemas.openxmlformats.org/drawingml/2006/main" xmlns:r="http://schemas.openxmlformats.org/officeDocument/2006/relationships" xmlns:p="http://schemas.openxmlformats.org/presentationml/2006/main">
  <p:tag name="AS_UNIQUEID" val="5323"/>
</p:tagLst>
</file>

<file path=ppt/tags/tag2132.xml><?xml version="1.0" encoding="utf-8"?>
<p:tagLst xmlns:a="http://schemas.openxmlformats.org/drawingml/2006/main" xmlns:r="http://schemas.openxmlformats.org/officeDocument/2006/relationships" xmlns:p="http://schemas.openxmlformats.org/presentationml/2006/main">
  <p:tag name="AS_UNIQUEID" val="5345"/>
</p:tagLst>
</file>

<file path=ppt/tags/tag2133.xml><?xml version="1.0" encoding="utf-8"?>
<p:tagLst xmlns:a="http://schemas.openxmlformats.org/drawingml/2006/main" xmlns:r="http://schemas.openxmlformats.org/officeDocument/2006/relationships" xmlns:p="http://schemas.openxmlformats.org/presentationml/2006/main">
  <p:tag name="AS_UNIQUEID" val="5380"/>
</p:tagLst>
</file>

<file path=ppt/tags/tag2134.xml><?xml version="1.0" encoding="utf-8"?>
<p:tagLst xmlns:a="http://schemas.openxmlformats.org/drawingml/2006/main" xmlns:r="http://schemas.openxmlformats.org/officeDocument/2006/relationships" xmlns:p="http://schemas.openxmlformats.org/presentationml/2006/main">
  <p:tag name="AS_UNIQUEID" val="5404"/>
</p:tagLst>
</file>

<file path=ppt/tags/tag2135.xml><?xml version="1.0" encoding="utf-8"?>
<p:tagLst xmlns:a="http://schemas.openxmlformats.org/drawingml/2006/main" xmlns:r="http://schemas.openxmlformats.org/officeDocument/2006/relationships" xmlns:p="http://schemas.openxmlformats.org/presentationml/2006/main">
  <p:tag name="AS_UNIQUEID" val="5427"/>
</p:tagLst>
</file>

<file path=ppt/tags/tag2136.xml><?xml version="1.0" encoding="utf-8"?>
<p:tagLst xmlns:a="http://schemas.openxmlformats.org/drawingml/2006/main" xmlns:r="http://schemas.openxmlformats.org/officeDocument/2006/relationships" xmlns:p="http://schemas.openxmlformats.org/presentationml/2006/main">
  <p:tag name="AS_UNIQUEID" val="5428"/>
</p:tagLst>
</file>

<file path=ppt/tags/tag2137.xml><?xml version="1.0" encoding="utf-8"?>
<p:tagLst xmlns:a="http://schemas.openxmlformats.org/drawingml/2006/main" xmlns:r="http://schemas.openxmlformats.org/officeDocument/2006/relationships" xmlns:p="http://schemas.openxmlformats.org/presentationml/2006/main">
  <p:tag name="AS_UNIQUEID" val="5429"/>
</p:tagLst>
</file>

<file path=ppt/tags/tag2138.xml><?xml version="1.0" encoding="utf-8"?>
<p:tagLst xmlns:a="http://schemas.openxmlformats.org/drawingml/2006/main" xmlns:r="http://schemas.openxmlformats.org/officeDocument/2006/relationships" xmlns:p="http://schemas.openxmlformats.org/presentationml/2006/main">
  <p:tag name="AS_UNIQUEID" val="5430"/>
</p:tagLst>
</file>

<file path=ppt/tags/tag2139.xml><?xml version="1.0" encoding="utf-8"?>
<p:tagLst xmlns:a="http://schemas.openxmlformats.org/drawingml/2006/main" xmlns:r="http://schemas.openxmlformats.org/officeDocument/2006/relationships" xmlns:p="http://schemas.openxmlformats.org/presentationml/2006/main">
  <p:tag name="AS_UNIQUEID" val="5405"/>
</p:tagLst>
</file>

<file path=ppt/tags/tag214.xml><?xml version="1.0" encoding="utf-8"?>
<p:tagLst xmlns:a="http://schemas.openxmlformats.org/drawingml/2006/main" xmlns:r="http://schemas.openxmlformats.org/officeDocument/2006/relationships" xmlns:p="http://schemas.openxmlformats.org/presentationml/2006/main">
  <p:tag name="AS_UNIQUEID" val="3227"/>
</p:tagLst>
</file>

<file path=ppt/tags/tag2140.xml><?xml version="1.0" encoding="utf-8"?>
<p:tagLst xmlns:a="http://schemas.openxmlformats.org/drawingml/2006/main" xmlns:r="http://schemas.openxmlformats.org/officeDocument/2006/relationships" xmlns:p="http://schemas.openxmlformats.org/presentationml/2006/main">
  <p:tag name="AS_UNIQUEID" val="5406"/>
</p:tagLst>
</file>

<file path=ppt/tags/tag2141.xml><?xml version="1.0" encoding="utf-8"?>
<p:tagLst xmlns:a="http://schemas.openxmlformats.org/drawingml/2006/main" xmlns:r="http://schemas.openxmlformats.org/officeDocument/2006/relationships" xmlns:p="http://schemas.openxmlformats.org/presentationml/2006/main">
  <p:tag name="AS_UNIQUEID" val="5412"/>
</p:tagLst>
</file>

<file path=ppt/tags/tag2142.xml><?xml version="1.0" encoding="utf-8"?>
<p:tagLst xmlns:a="http://schemas.openxmlformats.org/drawingml/2006/main" xmlns:r="http://schemas.openxmlformats.org/officeDocument/2006/relationships" xmlns:p="http://schemas.openxmlformats.org/presentationml/2006/main">
  <p:tag name="AS_UNIQUEID" val="5413"/>
</p:tagLst>
</file>

<file path=ppt/tags/tag2143.xml><?xml version="1.0" encoding="utf-8"?>
<p:tagLst xmlns:a="http://schemas.openxmlformats.org/drawingml/2006/main" xmlns:r="http://schemas.openxmlformats.org/officeDocument/2006/relationships" xmlns:p="http://schemas.openxmlformats.org/presentationml/2006/main">
  <p:tag name="AS_UNIQUEID" val="5414"/>
</p:tagLst>
</file>

<file path=ppt/tags/tag2144.xml><?xml version="1.0" encoding="utf-8"?>
<p:tagLst xmlns:a="http://schemas.openxmlformats.org/drawingml/2006/main" xmlns:r="http://schemas.openxmlformats.org/officeDocument/2006/relationships" xmlns:p="http://schemas.openxmlformats.org/presentationml/2006/main">
  <p:tag name="AS_UNIQUEID" val="5415"/>
</p:tagLst>
</file>

<file path=ppt/tags/tag2145.xml><?xml version="1.0" encoding="utf-8"?>
<p:tagLst xmlns:a="http://schemas.openxmlformats.org/drawingml/2006/main" xmlns:r="http://schemas.openxmlformats.org/officeDocument/2006/relationships" xmlns:p="http://schemas.openxmlformats.org/presentationml/2006/main">
  <p:tag name="AS_UNIQUEID" val="5416"/>
</p:tagLst>
</file>

<file path=ppt/tags/tag2146.xml><?xml version="1.0" encoding="utf-8"?>
<p:tagLst xmlns:a="http://schemas.openxmlformats.org/drawingml/2006/main" xmlns:r="http://schemas.openxmlformats.org/officeDocument/2006/relationships" xmlns:p="http://schemas.openxmlformats.org/presentationml/2006/main">
  <p:tag name="AS_UNIQUEID" val="5417"/>
</p:tagLst>
</file>

<file path=ppt/tags/tag2147.xml><?xml version="1.0" encoding="utf-8"?>
<p:tagLst xmlns:a="http://schemas.openxmlformats.org/drawingml/2006/main" xmlns:r="http://schemas.openxmlformats.org/officeDocument/2006/relationships" xmlns:p="http://schemas.openxmlformats.org/presentationml/2006/main">
  <p:tag name="AS_UNIQUEID" val="5418"/>
</p:tagLst>
</file>

<file path=ppt/tags/tag2148.xml><?xml version="1.0" encoding="utf-8"?>
<p:tagLst xmlns:a="http://schemas.openxmlformats.org/drawingml/2006/main" xmlns:r="http://schemas.openxmlformats.org/officeDocument/2006/relationships" xmlns:p="http://schemas.openxmlformats.org/presentationml/2006/main">
  <p:tag name="AS_UNIQUEID" val="5419"/>
</p:tagLst>
</file>

<file path=ppt/tags/tag2149.xml><?xml version="1.0" encoding="utf-8"?>
<p:tagLst xmlns:a="http://schemas.openxmlformats.org/drawingml/2006/main" xmlns:r="http://schemas.openxmlformats.org/officeDocument/2006/relationships" xmlns:p="http://schemas.openxmlformats.org/presentationml/2006/main">
  <p:tag name="AS_UNIQUEID" val="5420"/>
</p:tagLst>
</file>

<file path=ppt/tags/tag215.xml><?xml version="1.0" encoding="utf-8"?>
<p:tagLst xmlns:a="http://schemas.openxmlformats.org/drawingml/2006/main" xmlns:r="http://schemas.openxmlformats.org/officeDocument/2006/relationships" xmlns:p="http://schemas.openxmlformats.org/presentationml/2006/main">
  <p:tag name="AS_UNIQUEID" val="3228"/>
</p:tagLst>
</file>

<file path=ppt/tags/tag2150.xml><?xml version="1.0" encoding="utf-8"?>
<p:tagLst xmlns:a="http://schemas.openxmlformats.org/drawingml/2006/main" xmlns:r="http://schemas.openxmlformats.org/officeDocument/2006/relationships" xmlns:p="http://schemas.openxmlformats.org/presentationml/2006/main">
  <p:tag name="AS_UNIQUEID" val="5421"/>
</p:tagLst>
</file>

<file path=ppt/tags/tag2151.xml><?xml version="1.0" encoding="utf-8"?>
<p:tagLst xmlns:a="http://schemas.openxmlformats.org/drawingml/2006/main" xmlns:r="http://schemas.openxmlformats.org/officeDocument/2006/relationships" xmlns:p="http://schemas.openxmlformats.org/presentationml/2006/main">
  <p:tag name="AS_UNIQUEID" val="5422"/>
</p:tagLst>
</file>

<file path=ppt/tags/tag2152.xml><?xml version="1.0" encoding="utf-8"?>
<p:tagLst xmlns:a="http://schemas.openxmlformats.org/drawingml/2006/main" xmlns:r="http://schemas.openxmlformats.org/officeDocument/2006/relationships" xmlns:p="http://schemas.openxmlformats.org/presentationml/2006/main">
  <p:tag name="AS_UNIQUEID" val="5423"/>
</p:tagLst>
</file>

<file path=ppt/tags/tag2153.xml><?xml version="1.0" encoding="utf-8"?>
<p:tagLst xmlns:a="http://schemas.openxmlformats.org/drawingml/2006/main" xmlns:r="http://schemas.openxmlformats.org/officeDocument/2006/relationships" xmlns:p="http://schemas.openxmlformats.org/presentationml/2006/main">
  <p:tag name="AS_UNIQUEID" val="5424"/>
</p:tagLst>
</file>

<file path=ppt/tags/tag2154.xml><?xml version="1.0" encoding="utf-8"?>
<p:tagLst xmlns:a="http://schemas.openxmlformats.org/drawingml/2006/main" xmlns:r="http://schemas.openxmlformats.org/officeDocument/2006/relationships" xmlns:p="http://schemas.openxmlformats.org/presentationml/2006/main">
  <p:tag name="AS_UNIQUEID" val="5425"/>
</p:tagLst>
</file>

<file path=ppt/tags/tag2155.xml><?xml version="1.0" encoding="utf-8"?>
<p:tagLst xmlns:a="http://schemas.openxmlformats.org/drawingml/2006/main" xmlns:r="http://schemas.openxmlformats.org/officeDocument/2006/relationships" xmlns:p="http://schemas.openxmlformats.org/presentationml/2006/main">
  <p:tag name="AS_UNIQUEID" val="5426"/>
</p:tagLst>
</file>

<file path=ppt/tags/tag2156.xml><?xml version="1.0" encoding="utf-8"?>
<p:tagLst xmlns:a="http://schemas.openxmlformats.org/drawingml/2006/main" xmlns:r="http://schemas.openxmlformats.org/officeDocument/2006/relationships" xmlns:p="http://schemas.openxmlformats.org/presentationml/2006/main">
  <p:tag name="AS_UNIQUEID" val="5407"/>
</p:tagLst>
</file>

<file path=ppt/tags/tag2157.xml><?xml version="1.0" encoding="utf-8"?>
<p:tagLst xmlns:a="http://schemas.openxmlformats.org/drawingml/2006/main" xmlns:r="http://schemas.openxmlformats.org/officeDocument/2006/relationships" xmlns:p="http://schemas.openxmlformats.org/presentationml/2006/main">
  <p:tag name="AS_UNIQUEID" val="5408"/>
</p:tagLst>
</file>

<file path=ppt/tags/tag2158.xml><?xml version="1.0" encoding="utf-8"?>
<p:tagLst xmlns:a="http://schemas.openxmlformats.org/drawingml/2006/main" xmlns:r="http://schemas.openxmlformats.org/officeDocument/2006/relationships" xmlns:p="http://schemas.openxmlformats.org/presentationml/2006/main">
  <p:tag name="AS_UNIQUEID" val="5409"/>
</p:tagLst>
</file>

<file path=ppt/tags/tag2159.xml><?xml version="1.0" encoding="utf-8"?>
<p:tagLst xmlns:a="http://schemas.openxmlformats.org/drawingml/2006/main" xmlns:r="http://schemas.openxmlformats.org/officeDocument/2006/relationships" xmlns:p="http://schemas.openxmlformats.org/presentationml/2006/main">
  <p:tag name="AS_UNIQUEID" val="5410"/>
</p:tagLst>
</file>

<file path=ppt/tags/tag216.xml><?xml version="1.0" encoding="utf-8"?>
<p:tagLst xmlns:a="http://schemas.openxmlformats.org/drawingml/2006/main" xmlns:r="http://schemas.openxmlformats.org/officeDocument/2006/relationships" xmlns:p="http://schemas.openxmlformats.org/presentationml/2006/main">
  <p:tag name="AS_UNIQUEID" val="3229"/>
</p:tagLst>
</file>

<file path=ppt/tags/tag2160.xml><?xml version="1.0" encoding="utf-8"?>
<p:tagLst xmlns:a="http://schemas.openxmlformats.org/drawingml/2006/main" xmlns:r="http://schemas.openxmlformats.org/officeDocument/2006/relationships" xmlns:p="http://schemas.openxmlformats.org/presentationml/2006/main">
  <p:tag name="AS_UNIQUEID" val="5411"/>
</p:tagLst>
</file>

<file path=ppt/tags/tag2161.xml><?xml version="1.0" encoding="utf-8"?>
<p:tagLst xmlns:a="http://schemas.openxmlformats.org/drawingml/2006/main" xmlns:r="http://schemas.openxmlformats.org/officeDocument/2006/relationships" xmlns:p="http://schemas.openxmlformats.org/presentationml/2006/main">
  <p:tag name="AS_UNIQUEID" val="5381"/>
</p:tagLst>
</file>

<file path=ppt/tags/tag2162.xml><?xml version="1.0" encoding="utf-8"?>
<p:tagLst xmlns:a="http://schemas.openxmlformats.org/drawingml/2006/main" xmlns:r="http://schemas.openxmlformats.org/officeDocument/2006/relationships" xmlns:p="http://schemas.openxmlformats.org/presentationml/2006/main">
  <p:tag name="AS_UNIQUEID" val="5382"/>
</p:tagLst>
</file>

<file path=ppt/tags/tag2163.xml><?xml version="1.0" encoding="utf-8"?>
<p:tagLst xmlns:a="http://schemas.openxmlformats.org/drawingml/2006/main" xmlns:r="http://schemas.openxmlformats.org/officeDocument/2006/relationships" xmlns:p="http://schemas.openxmlformats.org/presentationml/2006/main">
  <p:tag name="AS_UNIQUEID" val="5388"/>
</p:tagLst>
</file>

<file path=ppt/tags/tag2164.xml><?xml version="1.0" encoding="utf-8"?>
<p:tagLst xmlns:a="http://schemas.openxmlformats.org/drawingml/2006/main" xmlns:r="http://schemas.openxmlformats.org/officeDocument/2006/relationships" xmlns:p="http://schemas.openxmlformats.org/presentationml/2006/main">
  <p:tag name="AS_UNIQUEID" val="5389"/>
</p:tagLst>
</file>

<file path=ppt/tags/tag2165.xml><?xml version="1.0" encoding="utf-8"?>
<p:tagLst xmlns:a="http://schemas.openxmlformats.org/drawingml/2006/main" xmlns:r="http://schemas.openxmlformats.org/officeDocument/2006/relationships" xmlns:p="http://schemas.openxmlformats.org/presentationml/2006/main">
  <p:tag name="AS_UNIQUEID" val="5390"/>
</p:tagLst>
</file>

<file path=ppt/tags/tag2166.xml><?xml version="1.0" encoding="utf-8"?>
<p:tagLst xmlns:a="http://schemas.openxmlformats.org/drawingml/2006/main" xmlns:r="http://schemas.openxmlformats.org/officeDocument/2006/relationships" xmlns:p="http://schemas.openxmlformats.org/presentationml/2006/main">
  <p:tag name="AS_UNIQUEID" val="5391"/>
</p:tagLst>
</file>

<file path=ppt/tags/tag2167.xml><?xml version="1.0" encoding="utf-8"?>
<p:tagLst xmlns:a="http://schemas.openxmlformats.org/drawingml/2006/main" xmlns:r="http://schemas.openxmlformats.org/officeDocument/2006/relationships" xmlns:p="http://schemas.openxmlformats.org/presentationml/2006/main">
  <p:tag name="AS_UNIQUEID" val="5392"/>
</p:tagLst>
</file>

<file path=ppt/tags/tag2168.xml><?xml version="1.0" encoding="utf-8"?>
<p:tagLst xmlns:a="http://schemas.openxmlformats.org/drawingml/2006/main" xmlns:r="http://schemas.openxmlformats.org/officeDocument/2006/relationships" xmlns:p="http://schemas.openxmlformats.org/presentationml/2006/main">
  <p:tag name="AS_UNIQUEID" val="5393"/>
</p:tagLst>
</file>

<file path=ppt/tags/tag2169.xml><?xml version="1.0" encoding="utf-8"?>
<p:tagLst xmlns:a="http://schemas.openxmlformats.org/drawingml/2006/main" xmlns:r="http://schemas.openxmlformats.org/officeDocument/2006/relationships" xmlns:p="http://schemas.openxmlformats.org/presentationml/2006/main">
  <p:tag name="AS_UNIQUEID" val="5394"/>
</p:tagLst>
</file>

<file path=ppt/tags/tag217.xml><?xml version="1.0" encoding="utf-8"?>
<p:tagLst xmlns:a="http://schemas.openxmlformats.org/drawingml/2006/main" xmlns:r="http://schemas.openxmlformats.org/officeDocument/2006/relationships" xmlns:p="http://schemas.openxmlformats.org/presentationml/2006/main">
  <p:tag name="AS_UNIQUEID" val="3230"/>
</p:tagLst>
</file>

<file path=ppt/tags/tag2170.xml><?xml version="1.0" encoding="utf-8"?>
<p:tagLst xmlns:a="http://schemas.openxmlformats.org/drawingml/2006/main" xmlns:r="http://schemas.openxmlformats.org/officeDocument/2006/relationships" xmlns:p="http://schemas.openxmlformats.org/presentationml/2006/main">
  <p:tag name="AS_UNIQUEID" val="5395"/>
</p:tagLst>
</file>

<file path=ppt/tags/tag2171.xml><?xml version="1.0" encoding="utf-8"?>
<p:tagLst xmlns:a="http://schemas.openxmlformats.org/drawingml/2006/main" xmlns:r="http://schemas.openxmlformats.org/officeDocument/2006/relationships" xmlns:p="http://schemas.openxmlformats.org/presentationml/2006/main">
  <p:tag name="AS_UNIQUEID" val="5396"/>
</p:tagLst>
</file>

<file path=ppt/tags/tag2172.xml><?xml version="1.0" encoding="utf-8"?>
<p:tagLst xmlns:a="http://schemas.openxmlformats.org/drawingml/2006/main" xmlns:r="http://schemas.openxmlformats.org/officeDocument/2006/relationships" xmlns:p="http://schemas.openxmlformats.org/presentationml/2006/main">
  <p:tag name="AS_UNIQUEID" val="5397"/>
</p:tagLst>
</file>

<file path=ppt/tags/tag2173.xml><?xml version="1.0" encoding="utf-8"?>
<p:tagLst xmlns:a="http://schemas.openxmlformats.org/drawingml/2006/main" xmlns:r="http://schemas.openxmlformats.org/officeDocument/2006/relationships" xmlns:p="http://schemas.openxmlformats.org/presentationml/2006/main">
  <p:tag name="AS_UNIQUEID" val="5398"/>
</p:tagLst>
</file>

<file path=ppt/tags/tag2174.xml><?xml version="1.0" encoding="utf-8"?>
<p:tagLst xmlns:a="http://schemas.openxmlformats.org/drawingml/2006/main" xmlns:r="http://schemas.openxmlformats.org/officeDocument/2006/relationships" xmlns:p="http://schemas.openxmlformats.org/presentationml/2006/main">
  <p:tag name="AS_UNIQUEID" val="5399"/>
</p:tagLst>
</file>

<file path=ppt/tags/tag2175.xml><?xml version="1.0" encoding="utf-8"?>
<p:tagLst xmlns:a="http://schemas.openxmlformats.org/drawingml/2006/main" xmlns:r="http://schemas.openxmlformats.org/officeDocument/2006/relationships" xmlns:p="http://schemas.openxmlformats.org/presentationml/2006/main">
  <p:tag name="AS_UNIQUEID" val="5400"/>
</p:tagLst>
</file>

<file path=ppt/tags/tag2176.xml><?xml version="1.0" encoding="utf-8"?>
<p:tagLst xmlns:a="http://schemas.openxmlformats.org/drawingml/2006/main" xmlns:r="http://schemas.openxmlformats.org/officeDocument/2006/relationships" xmlns:p="http://schemas.openxmlformats.org/presentationml/2006/main">
  <p:tag name="AS_UNIQUEID" val="5401"/>
</p:tagLst>
</file>

<file path=ppt/tags/tag2177.xml><?xml version="1.0" encoding="utf-8"?>
<p:tagLst xmlns:a="http://schemas.openxmlformats.org/drawingml/2006/main" xmlns:r="http://schemas.openxmlformats.org/officeDocument/2006/relationships" xmlns:p="http://schemas.openxmlformats.org/presentationml/2006/main">
  <p:tag name="AS_UNIQUEID" val="5402"/>
</p:tagLst>
</file>

<file path=ppt/tags/tag2178.xml><?xml version="1.0" encoding="utf-8"?>
<p:tagLst xmlns:a="http://schemas.openxmlformats.org/drawingml/2006/main" xmlns:r="http://schemas.openxmlformats.org/officeDocument/2006/relationships" xmlns:p="http://schemas.openxmlformats.org/presentationml/2006/main">
  <p:tag name="AS_UNIQUEID" val="5403"/>
</p:tagLst>
</file>

<file path=ppt/tags/tag2179.xml><?xml version="1.0" encoding="utf-8"?>
<p:tagLst xmlns:a="http://schemas.openxmlformats.org/drawingml/2006/main" xmlns:r="http://schemas.openxmlformats.org/officeDocument/2006/relationships" xmlns:p="http://schemas.openxmlformats.org/presentationml/2006/main">
  <p:tag name="AS_UNIQUEID" val="5383"/>
</p:tagLst>
</file>

<file path=ppt/tags/tag218.xml><?xml version="1.0" encoding="utf-8"?>
<p:tagLst xmlns:a="http://schemas.openxmlformats.org/drawingml/2006/main" xmlns:r="http://schemas.openxmlformats.org/officeDocument/2006/relationships" xmlns:p="http://schemas.openxmlformats.org/presentationml/2006/main">
  <p:tag name="AS_UNIQUEID" val="3231"/>
</p:tagLst>
</file>

<file path=ppt/tags/tag2180.xml><?xml version="1.0" encoding="utf-8"?>
<p:tagLst xmlns:a="http://schemas.openxmlformats.org/drawingml/2006/main" xmlns:r="http://schemas.openxmlformats.org/officeDocument/2006/relationships" xmlns:p="http://schemas.openxmlformats.org/presentationml/2006/main">
  <p:tag name="AS_UNIQUEID" val="5384"/>
</p:tagLst>
</file>

<file path=ppt/tags/tag2181.xml><?xml version="1.0" encoding="utf-8"?>
<p:tagLst xmlns:a="http://schemas.openxmlformats.org/drawingml/2006/main" xmlns:r="http://schemas.openxmlformats.org/officeDocument/2006/relationships" xmlns:p="http://schemas.openxmlformats.org/presentationml/2006/main">
  <p:tag name="AS_UNIQUEID" val="5385"/>
</p:tagLst>
</file>

<file path=ppt/tags/tag2182.xml><?xml version="1.0" encoding="utf-8"?>
<p:tagLst xmlns:a="http://schemas.openxmlformats.org/drawingml/2006/main" xmlns:r="http://schemas.openxmlformats.org/officeDocument/2006/relationships" xmlns:p="http://schemas.openxmlformats.org/presentationml/2006/main">
  <p:tag name="AS_UNIQUEID" val="5386"/>
</p:tagLst>
</file>

<file path=ppt/tags/tag2183.xml><?xml version="1.0" encoding="utf-8"?>
<p:tagLst xmlns:a="http://schemas.openxmlformats.org/drawingml/2006/main" xmlns:r="http://schemas.openxmlformats.org/officeDocument/2006/relationships" xmlns:p="http://schemas.openxmlformats.org/presentationml/2006/main">
  <p:tag name="AS_UNIQUEID" val="5387"/>
</p:tagLst>
</file>

<file path=ppt/tags/tag2184.xml><?xml version="1.0" encoding="utf-8"?>
<p:tagLst xmlns:a="http://schemas.openxmlformats.org/drawingml/2006/main" xmlns:r="http://schemas.openxmlformats.org/officeDocument/2006/relationships" xmlns:p="http://schemas.openxmlformats.org/presentationml/2006/main">
  <p:tag name="AS_UNIQUEID" val="5346"/>
</p:tagLst>
</file>

<file path=ppt/tags/tag2185.xml><?xml version="1.0" encoding="utf-8"?>
<p:tagLst xmlns:a="http://schemas.openxmlformats.org/drawingml/2006/main" xmlns:r="http://schemas.openxmlformats.org/officeDocument/2006/relationships" xmlns:p="http://schemas.openxmlformats.org/presentationml/2006/main">
  <p:tag name="AS_UNIQUEID" val="5347"/>
</p:tagLst>
</file>

<file path=ppt/tags/tag2186.xml><?xml version="1.0" encoding="utf-8"?>
<p:tagLst xmlns:a="http://schemas.openxmlformats.org/drawingml/2006/main" xmlns:r="http://schemas.openxmlformats.org/officeDocument/2006/relationships" xmlns:p="http://schemas.openxmlformats.org/presentationml/2006/main">
  <p:tag name="AS_UNIQUEID" val="5351"/>
</p:tagLst>
</file>

<file path=ppt/tags/tag2187.xml><?xml version="1.0" encoding="utf-8"?>
<p:tagLst xmlns:a="http://schemas.openxmlformats.org/drawingml/2006/main" xmlns:r="http://schemas.openxmlformats.org/officeDocument/2006/relationships" xmlns:p="http://schemas.openxmlformats.org/presentationml/2006/main">
  <p:tag name="AS_UNIQUEID" val="5355"/>
</p:tagLst>
</file>

<file path=ppt/tags/tag2188.xml><?xml version="1.0" encoding="utf-8"?>
<p:tagLst xmlns:a="http://schemas.openxmlformats.org/drawingml/2006/main" xmlns:r="http://schemas.openxmlformats.org/officeDocument/2006/relationships" xmlns:p="http://schemas.openxmlformats.org/presentationml/2006/main">
  <p:tag name="AS_UNIQUEID" val="5359"/>
</p:tagLst>
</file>

<file path=ppt/tags/tag2189.xml><?xml version="1.0" encoding="utf-8"?>
<p:tagLst xmlns:a="http://schemas.openxmlformats.org/drawingml/2006/main" xmlns:r="http://schemas.openxmlformats.org/officeDocument/2006/relationships" xmlns:p="http://schemas.openxmlformats.org/presentationml/2006/main">
  <p:tag name="AS_UNIQUEID" val="5363"/>
</p:tagLst>
</file>

<file path=ppt/tags/tag219.xml><?xml version="1.0" encoding="utf-8"?>
<p:tagLst xmlns:a="http://schemas.openxmlformats.org/drawingml/2006/main" xmlns:r="http://schemas.openxmlformats.org/officeDocument/2006/relationships" xmlns:p="http://schemas.openxmlformats.org/presentationml/2006/main">
  <p:tag name="AS_UNIQUEID" val="3232"/>
</p:tagLst>
</file>

<file path=ppt/tags/tag2190.xml><?xml version="1.0" encoding="utf-8"?>
<p:tagLst xmlns:a="http://schemas.openxmlformats.org/drawingml/2006/main" xmlns:r="http://schemas.openxmlformats.org/officeDocument/2006/relationships" xmlns:p="http://schemas.openxmlformats.org/presentationml/2006/main">
  <p:tag name="AS_UNIQUEID" val="5364"/>
</p:tagLst>
</file>

<file path=ppt/tags/tag2191.xml><?xml version="1.0" encoding="utf-8"?>
<p:tagLst xmlns:a="http://schemas.openxmlformats.org/drawingml/2006/main" xmlns:r="http://schemas.openxmlformats.org/officeDocument/2006/relationships" xmlns:p="http://schemas.openxmlformats.org/presentationml/2006/main">
  <p:tag name="AS_UNIQUEID" val="5368"/>
</p:tagLst>
</file>

<file path=ppt/tags/tag2192.xml><?xml version="1.0" encoding="utf-8"?>
<p:tagLst xmlns:a="http://schemas.openxmlformats.org/drawingml/2006/main" xmlns:r="http://schemas.openxmlformats.org/officeDocument/2006/relationships" xmlns:p="http://schemas.openxmlformats.org/presentationml/2006/main">
  <p:tag name="AS_UNIQUEID" val="5372"/>
</p:tagLst>
</file>

<file path=ppt/tags/tag2193.xml><?xml version="1.0" encoding="utf-8"?>
<p:tagLst xmlns:a="http://schemas.openxmlformats.org/drawingml/2006/main" xmlns:r="http://schemas.openxmlformats.org/officeDocument/2006/relationships" xmlns:p="http://schemas.openxmlformats.org/presentationml/2006/main">
  <p:tag name="AS_UNIQUEID" val="5376"/>
</p:tagLst>
</file>

<file path=ppt/tags/tag2194.xml><?xml version="1.0" encoding="utf-8"?>
<p:tagLst xmlns:a="http://schemas.openxmlformats.org/drawingml/2006/main" xmlns:r="http://schemas.openxmlformats.org/officeDocument/2006/relationships" xmlns:p="http://schemas.openxmlformats.org/presentationml/2006/main">
  <p:tag name="AS_UNIQUEID" val="5377"/>
</p:tagLst>
</file>

<file path=ppt/tags/tag2195.xml><?xml version="1.0" encoding="utf-8"?>
<p:tagLst xmlns:a="http://schemas.openxmlformats.org/drawingml/2006/main" xmlns:r="http://schemas.openxmlformats.org/officeDocument/2006/relationships" xmlns:p="http://schemas.openxmlformats.org/presentationml/2006/main">
  <p:tag name="AS_UNIQUEID" val="5378"/>
</p:tagLst>
</file>

<file path=ppt/tags/tag2196.xml><?xml version="1.0" encoding="utf-8"?>
<p:tagLst xmlns:a="http://schemas.openxmlformats.org/drawingml/2006/main" xmlns:r="http://schemas.openxmlformats.org/officeDocument/2006/relationships" xmlns:p="http://schemas.openxmlformats.org/presentationml/2006/main">
  <p:tag name="AS_UNIQUEID" val="5379"/>
</p:tagLst>
</file>

<file path=ppt/tags/tag2197.xml><?xml version="1.0" encoding="utf-8"?>
<p:tagLst xmlns:a="http://schemas.openxmlformats.org/drawingml/2006/main" xmlns:r="http://schemas.openxmlformats.org/officeDocument/2006/relationships" xmlns:p="http://schemas.openxmlformats.org/presentationml/2006/main">
  <p:tag name="AS_UNIQUEID" val="5373"/>
</p:tagLst>
</file>

<file path=ppt/tags/tag2198.xml><?xml version="1.0" encoding="utf-8"?>
<p:tagLst xmlns:a="http://schemas.openxmlformats.org/drawingml/2006/main" xmlns:r="http://schemas.openxmlformats.org/officeDocument/2006/relationships" xmlns:p="http://schemas.openxmlformats.org/presentationml/2006/main">
  <p:tag name="AS_UNIQUEID" val="5374"/>
</p:tagLst>
</file>

<file path=ppt/tags/tag2199.xml><?xml version="1.0" encoding="utf-8"?>
<p:tagLst xmlns:a="http://schemas.openxmlformats.org/drawingml/2006/main" xmlns:r="http://schemas.openxmlformats.org/officeDocument/2006/relationships" xmlns:p="http://schemas.openxmlformats.org/presentationml/2006/main">
  <p:tag name="AS_UNIQUEID" val="5375"/>
</p:tagLst>
</file>

<file path=ppt/tags/tag22.xml><?xml version="1.0" encoding="utf-8"?>
<p:tagLst xmlns:a="http://schemas.openxmlformats.org/drawingml/2006/main" xmlns:r="http://schemas.openxmlformats.org/officeDocument/2006/relationships" xmlns:p="http://schemas.openxmlformats.org/presentationml/2006/main">
  <p:tag name="AS_UNIQUEID" val="3070"/>
</p:tagLst>
</file>

<file path=ppt/tags/tag220.xml><?xml version="1.0" encoding="utf-8"?>
<p:tagLst xmlns:a="http://schemas.openxmlformats.org/drawingml/2006/main" xmlns:r="http://schemas.openxmlformats.org/officeDocument/2006/relationships" xmlns:p="http://schemas.openxmlformats.org/presentationml/2006/main">
  <p:tag name="AS_UNIQUEID" val="3233"/>
</p:tagLst>
</file>

<file path=ppt/tags/tag2200.xml><?xml version="1.0" encoding="utf-8"?>
<p:tagLst xmlns:a="http://schemas.openxmlformats.org/drawingml/2006/main" xmlns:r="http://schemas.openxmlformats.org/officeDocument/2006/relationships" xmlns:p="http://schemas.openxmlformats.org/presentationml/2006/main">
  <p:tag name="AS_UNIQUEID" val="5369"/>
</p:tagLst>
</file>

<file path=ppt/tags/tag2201.xml><?xml version="1.0" encoding="utf-8"?>
<p:tagLst xmlns:a="http://schemas.openxmlformats.org/drawingml/2006/main" xmlns:r="http://schemas.openxmlformats.org/officeDocument/2006/relationships" xmlns:p="http://schemas.openxmlformats.org/presentationml/2006/main">
  <p:tag name="AS_UNIQUEID" val="5370"/>
</p:tagLst>
</file>

<file path=ppt/tags/tag2202.xml><?xml version="1.0" encoding="utf-8"?>
<p:tagLst xmlns:a="http://schemas.openxmlformats.org/drawingml/2006/main" xmlns:r="http://schemas.openxmlformats.org/officeDocument/2006/relationships" xmlns:p="http://schemas.openxmlformats.org/presentationml/2006/main">
  <p:tag name="AS_UNIQUEID" val="5371"/>
</p:tagLst>
</file>

<file path=ppt/tags/tag2203.xml><?xml version="1.0" encoding="utf-8"?>
<p:tagLst xmlns:a="http://schemas.openxmlformats.org/drawingml/2006/main" xmlns:r="http://schemas.openxmlformats.org/officeDocument/2006/relationships" xmlns:p="http://schemas.openxmlformats.org/presentationml/2006/main">
  <p:tag name="AS_UNIQUEID" val="5365"/>
</p:tagLst>
</file>

<file path=ppt/tags/tag2204.xml><?xml version="1.0" encoding="utf-8"?>
<p:tagLst xmlns:a="http://schemas.openxmlformats.org/drawingml/2006/main" xmlns:r="http://schemas.openxmlformats.org/officeDocument/2006/relationships" xmlns:p="http://schemas.openxmlformats.org/presentationml/2006/main">
  <p:tag name="AS_UNIQUEID" val="5366"/>
</p:tagLst>
</file>

<file path=ppt/tags/tag2205.xml><?xml version="1.0" encoding="utf-8"?>
<p:tagLst xmlns:a="http://schemas.openxmlformats.org/drawingml/2006/main" xmlns:r="http://schemas.openxmlformats.org/officeDocument/2006/relationships" xmlns:p="http://schemas.openxmlformats.org/presentationml/2006/main">
  <p:tag name="AS_UNIQUEID" val="5367"/>
</p:tagLst>
</file>

<file path=ppt/tags/tag2206.xml><?xml version="1.0" encoding="utf-8"?>
<p:tagLst xmlns:a="http://schemas.openxmlformats.org/drawingml/2006/main" xmlns:r="http://schemas.openxmlformats.org/officeDocument/2006/relationships" xmlns:p="http://schemas.openxmlformats.org/presentationml/2006/main">
  <p:tag name="AS_UNIQUEID" val="5360"/>
</p:tagLst>
</file>

<file path=ppt/tags/tag2207.xml><?xml version="1.0" encoding="utf-8"?>
<p:tagLst xmlns:a="http://schemas.openxmlformats.org/drawingml/2006/main" xmlns:r="http://schemas.openxmlformats.org/officeDocument/2006/relationships" xmlns:p="http://schemas.openxmlformats.org/presentationml/2006/main">
  <p:tag name="AS_UNIQUEID" val="5361"/>
</p:tagLst>
</file>

<file path=ppt/tags/tag2208.xml><?xml version="1.0" encoding="utf-8"?>
<p:tagLst xmlns:a="http://schemas.openxmlformats.org/drawingml/2006/main" xmlns:r="http://schemas.openxmlformats.org/officeDocument/2006/relationships" xmlns:p="http://schemas.openxmlformats.org/presentationml/2006/main">
  <p:tag name="AS_UNIQUEID" val="5362"/>
</p:tagLst>
</file>

<file path=ppt/tags/tag2209.xml><?xml version="1.0" encoding="utf-8"?>
<p:tagLst xmlns:a="http://schemas.openxmlformats.org/drawingml/2006/main" xmlns:r="http://schemas.openxmlformats.org/officeDocument/2006/relationships" xmlns:p="http://schemas.openxmlformats.org/presentationml/2006/main">
  <p:tag name="AS_UNIQUEID" val="5356"/>
</p:tagLst>
</file>

<file path=ppt/tags/tag221.xml><?xml version="1.0" encoding="utf-8"?>
<p:tagLst xmlns:a="http://schemas.openxmlformats.org/drawingml/2006/main" xmlns:r="http://schemas.openxmlformats.org/officeDocument/2006/relationships" xmlns:p="http://schemas.openxmlformats.org/presentationml/2006/main">
  <p:tag name="AS_UNIQUEID" val="3234"/>
</p:tagLst>
</file>

<file path=ppt/tags/tag2210.xml><?xml version="1.0" encoding="utf-8"?>
<p:tagLst xmlns:a="http://schemas.openxmlformats.org/drawingml/2006/main" xmlns:r="http://schemas.openxmlformats.org/officeDocument/2006/relationships" xmlns:p="http://schemas.openxmlformats.org/presentationml/2006/main">
  <p:tag name="AS_UNIQUEID" val="5357"/>
</p:tagLst>
</file>

<file path=ppt/tags/tag2211.xml><?xml version="1.0" encoding="utf-8"?>
<p:tagLst xmlns:a="http://schemas.openxmlformats.org/drawingml/2006/main" xmlns:r="http://schemas.openxmlformats.org/officeDocument/2006/relationships" xmlns:p="http://schemas.openxmlformats.org/presentationml/2006/main">
  <p:tag name="AS_UNIQUEID" val="5358"/>
</p:tagLst>
</file>

<file path=ppt/tags/tag2212.xml><?xml version="1.0" encoding="utf-8"?>
<p:tagLst xmlns:a="http://schemas.openxmlformats.org/drawingml/2006/main" xmlns:r="http://schemas.openxmlformats.org/officeDocument/2006/relationships" xmlns:p="http://schemas.openxmlformats.org/presentationml/2006/main">
  <p:tag name="AS_UNIQUEID" val="5352"/>
</p:tagLst>
</file>

<file path=ppt/tags/tag2213.xml><?xml version="1.0" encoding="utf-8"?>
<p:tagLst xmlns:a="http://schemas.openxmlformats.org/drawingml/2006/main" xmlns:r="http://schemas.openxmlformats.org/officeDocument/2006/relationships" xmlns:p="http://schemas.openxmlformats.org/presentationml/2006/main">
  <p:tag name="AS_UNIQUEID" val="5353"/>
</p:tagLst>
</file>

<file path=ppt/tags/tag2214.xml><?xml version="1.0" encoding="utf-8"?>
<p:tagLst xmlns:a="http://schemas.openxmlformats.org/drawingml/2006/main" xmlns:r="http://schemas.openxmlformats.org/officeDocument/2006/relationships" xmlns:p="http://schemas.openxmlformats.org/presentationml/2006/main">
  <p:tag name="AS_UNIQUEID" val="5354"/>
</p:tagLst>
</file>

<file path=ppt/tags/tag2215.xml><?xml version="1.0" encoding="utf-8"?>
<p:tagLst xmlns:a="http://schemas.openxmlformats.org/drawingml/2006/main" xmlns:r="http://schemas.openxmlformats.org/officeDocument/2006/relationships" xmlns:p="http://schemas.openxmlformats.org/presentationml/2006/main">
  <p:tag name="AS_UNIQUEID" val="5348"/>
</p:tagLst>
</file>

<file path=ppt/tags/tag2216.xml><?xml version="1.0" encoding="utf-8"?>
<p:tagLst xmlns:a="http://schemas.openxmlformats.org/drawingml/2006/main" xmlns:r="http://schemas.openxmlformats.org/officeDocument/2006/relationships" xmlns:p="http://schemas.openxmlformats.org/presentationml/2006/main">
  <p:tag name="AS_UNIQUEID" val="5349"/>
</p:tagLst>
</file>

<file path=ppt/tags/tag2217.xml><?xml version="1.0" encoding="utf-8"?>
<p:tagLst xmlns:a="http://schemas.openxmlformats.org/drawingml/2006/main" xmlns:r="http://schemas.openxmlformats.org/officeDocument/2006/relationships" xmlns:p="http://schemas.openxmlformats.org/presentationml/2006/main">
  <p:tag name="AS_UNIQUEID" val="5350"/>
</p:tagLst>
</file>

<file path=ppt/tags/tag2218.xml><?xml version="1.0" encoding="utf-8"?>
<p:tagLst xmlns:a="http://schemas.openxmlformats.org/drawingml/2006/main" xmlns:r="http://schemas.openxmlformats.org/officeDocument/2006/relationships" xmlns:p="http://schemas.openxmlformats.org/presentationml/2006/main">
  <p:tag name="AS_UNIQUEID" val="5324"/>
</p:tagLst>
</file>

<file path=ppt/tags/tag2219.xml><?xml version="1.0" encoding="utf-8"?>
<p:tagLst xmlns:a="http://schemas.openxmlformats.org/drawingml/2006/main" xmlns:r="http://schemas.openxmlformats.org/officeDocument/2006/relationships" xmlns:p="http://schemas.openxmlformats.org/presentationml/2006/main">
  <p:tag name="AS_UNIQUEID" val="5325"/>
</p:tagLst>
</file>

<file path=ppt/tags/tag222.xml><?xml version="1.0" encoding="utf-8"?>
<p:tagLst xmlns:a="http://schemas.openxmlformats.org/drawingml/2006/main" xmlns:r="http://schemas.openxmlformats.org/officeDocument/2006/relationships" xmlns:p="http://schemas.openxmlformats.org/presentationml/2006/main">
  <p:tag name="AS_UNIQUEID" val="3235"/>
</p:tagLst>
</file>

<file path=ppt/tags/tag2220.xml><?xml version="1.0" encoding="utf-8"?>
<p:tagLst xmlns:a="http://schemas.openxmlformats.org/drawingml/2006/main" xmlns:r="http://schemas.openxmlformats.org/officeDocument/2006/relationships" xmlns:p="http://schemas.openxmlformats.org/presentationml/2006/main">
  <p:tag name="AS_UNIQUEID" val="5326"/>
</p:tagLst>
</file>

<file path=ppt/tags/tag2221.xml><?xml version="1.0" encoding="utf-8"?>
<p:tagLst xmlns:a="http://schemas.openxmlformats.org/drawingml/2006/main" xmlns:r="http://schemas.openxmlformats.org/officeDocument/2006/relationships" xmlns:p="http://schemas.openxmlformats.org/presentationml/2006/main">
  <p:tag name="AS_UNIQUEID" val="5327"/>
</p:tagLst>
</file>

<file path=ppt/tags/tag2222.xml><?xml version="1.0" encoding="utf-8"?>
<p:tagLst xmlns:a="http://schemas.openxmlformats.org/drawingml/2006/main" xmlns:r="http://schemas.openxmlformats.org/officeDocument/2006/relationships" xmlns:p="http://schemas.openxmlformats.org/presentationml/2006/main">
  <p:tag name="AS_UNIQUEID" val="5328"/>
</p:tagLst>
</file>

<file path=ppt/tags/tag2223.xml><?xml version="1.0" encoding="utf-8"?>
<p:tagLst xmlns:a="http://schemas.openxmlformats.org/drawingml/2006/main" xmlns:r="http://schemas.openxmlformats.org/officeDocument/2006/relationships" xmlns:p="http://schemas.openxmlformats.org/presentationml/2006/main">
  <p:tag name="AS_UNIQUEID" val="5329"/>
</p:tagLst>
</file>

<file path=ppt/tags/tag2224.xml><?xml version="1.0" encoding="utf-8"?>
<p:tagLst xmlns:a="http://schemas.openxmlformats.org/drawingml/2006/main" xmlns:r="http://schemas.openxmlformats.org/officeDocument/2006/relationships" xmlns:p="http://schemas.openxmlformats.org/presentationml/2006/main">
  <p:tag name="AS_UNIQUEID" val="5330"/>
</p:tagLst>
</file>

<file path=ppt/tags/tag2225.xml><?xml version="1.0" encoding="utf-8"?>
<p:tagLst xmlns:a="http://schemas.openxmlformats.org/drawingml/2006/main" xmlns:r="http://schemas.openxmlformats.org/officeDocument/2006/relationships" xmlns:p="http://schemas.openxmlformats.org/presentationml/2006/main">
  <p:tag name="AS_UNIQUEID" val="5331"/>
</p:tagLst>
</file>

<file path=ppt/tags/tag2226.xml><?xml version="1.0" encoding="utf-8"?>
<p:tagLst xmlns:a="http://schemas.openxmlformats.org/drawingml/2006/main" xmlns:r="http://schemas.openxmlformats.org/officeDocument/2006/relationships" xmlns:p="http://schemas.openxmlformats.org/presentationml/2006/main">
  <p:tag name="AS_UNIQUEID" val="5332"/>
</p:tagLst>
</file>

<file path=ppt/tags/tag2227.xml><?xml version="1.0" encoding="utf-8"?>
<p:tagLst xmlns:a="http://schemas.openxmlformats.org/drawingml/2006/main" xmlns:r="http://schemas.openxmlformats.org/officeDocument/2006/relationships" xmlns:p="http://schemas.openxmlformats.org/presentationml/2006/main">
  <p:tag name="AS_UNIQUEID" val="5333"/>
</p:tagLst>
</file>

<file path=ppt/tags/tag2228.xml><?xml version="1.0" encoding="utf-8"?>
<p:tagLst xmlns:a="http://schemas.openxmlformats.org/drawingml/2006/main" xmlns:r="http://schemas.openxmlformats.org/officeDocument/2006/relationships" xmlns:p="http://schemas.openxmlformats.org/presentationml/2006/main">
  <p:tag name="AS_UNIQUEID" val="5334"/>
</p:tagLst>
</file>

<file path=ppt/tags/tag2229.xml><?xml version="1.0" encoding="utf-8"?>
<p:tagLst xmlns:a="http://schemas.openxmlformats.org/drawingml/2006/main" xmlns:r="http://schemas.openxmlformats.org/officeDocument/2006/relationships" xmlns:p="http://schemas.openxmlformats.org/presentationml/2006/main">
  <p:tag name="AS_UNIQUEID" val="5335"/>
</p:tagLst>
</file>

<file path=ppt/tags/tag223.xml><?xml version="1.0" encoding="utf-8"?>
<p:tagLst xmlns:a="http://schemas.openxmlformats.org/drawingml/2006/main" xmlns:r="http://schemas.openxmlformats.org/officeDocument/2006/relationships" xmlns:p="http://schemas.openxmlformats.org/presentationml/2006/main">
  <p:tag name="AS_UNIQUEID" val="3236"/>
</p:tagLst>
</file>

<file path=ppt/tags/tag2230.xml><?xml version="1.0" encoding="utf-8"?>
<p:tagLst xmlns:a="http://schemas.openxmlformats.org/drawingml/2006/main" xmlns:r="http://schemas.openxmlformats.org/officeDocument/2006/relationships" xmlns:p="http://schemas.openxmlformats.org/presentationml/2006/main">
  <p:tag name="AS_UNIQUEID" val="5336"/>
</p:tagLst>
</file>

<file path=ppt/tags/tag2231.xml><?xml version="1.0" encoding="utf-8"?>
<p:tagLst xmlns:a="http://schemas.openxmlformats.org/drawingml/2006/main" xmlns:r="http://schemas.openxmlformats.org/officeDocument/2006/relationships" xmlns:p="http://schemas.openxmlformats.org/presentationml/2006/main">
  <p:tag name="AS_UNIQUEID" val="5337"/>
</p:tagLst>
</file>

<file path=ppt/tags/tag2232.xml><?xml version="1.0" encoding="utf-8"?>
<p:tagLst xmlns:a="http://schemas.openxmlformats.org/drawingml/2006/main" xmlns:r="http://schemas.openxmlformats.org/officeDocument/2006/relationships" xmlns:p="http://schemas.openxmlformats.org/presentationml/2006/main">
  <p:tag name="AS_UNIQUEID" val="5338"/>
</p:tagLst>
</file>

<file path=ppt/tags/tag2233.xml><?xml version="1.0" encoding="utf-8"?>
<p:tagLst xmlns:a="http://schemas.openxmlformats.org/drawingml/2006/main" xmlns:r="http://schemas.openxmlformats.org/officeDocument/2006/relationships" xmlns:p="http://schemas.openxmlformats.org/presentationml/2006/main">
  <p:tag name="AS_UNIQUEID" val="5339"/>
</p:tagLst>
</file>

<file path=ppt/tags/tag2234.xml><?xml version="1.0" encoding="utf-8"?>
<p:tagLst xmlns:a="http://schemas.openxmlformats.org/drawingml/2006/main" xmlns:r="http://schemas.openxmlformats.org/officeDocument/2006/relationships" xmlns:p="http://schemas.openxmlformats.org/presentationml/2006/main">
  <p:tag name="AS_UNIQUEID" val="5340"/>
</p:tagLst>
</file>

<file path=ppt/tags/tag2235.xml><?xml version="1.0" encoding="utf-8"?>
<p:tagLst xmlns:a="http://schemas.openxmlformats.org/drawingml/2006/main" xmlns:r="http://schemas.openxmlformats.org/officeDocument/2006/relationships" xmlns:p="http://schemas.openxmlformats.org/presentationml/2006/main">
  <p:tag name="AS_UNIQUEID" val="5341"/>
</p:tagLst>
</file>

<file path=ppt/tags/tag2236.xml><?xml version="1.0" encoding="utf-8"?>
<p:tagLst xmlns:a="http://schemas.openxmlformats.org/drawingml/2006/main" xmlns:r="http://schemas.openxmlformats.org/officeDocument/2006/relationships" xmlns:p="http://schemas.openxmlformats.org/presentationml/2006/main">
  <p:tag name="AS_UNIQUEID" val="5342"/>
</p:tagLst>
</file>

<file path=ppt/tags/tag2237.xml><?xml version="1.0" encoding="utf-8"?>
<p:tagLst xmlns:a="http://schemas.openxmlformats.org/drawingml/2006/main" xmlns:r="http://schemas.openxmlformats.org/officeDocument/2006/relationships" xmlns:p="http://schemas.openxmlformats.org/presentationml/2006/main">
  <p:tag name="AS_UNIQUEID" val="5343"/>
</p:tagLst>
</file>

<file path=ppt/tags/tag2238.xml><?xml version="1.0" encoding="utf-8"?>
<p:tagLst xmlns:a="http://schemas.openxmlformats.org/drawingml/2006/main" xmlns:r="http://schemas.openxmlformats.org/officeDocument/2006/relationships" xmlns:p="http://schemas.openxmlformats.org/presentationml/2006/main">
  <p:tag name="AS_UNIQUEID" val="5344"/>
</p:tagLst>
</file>

<file path=ppt/tags/tag2239.xml><?xml version="1.0" encoding="utf-8"?>
<p:tagLst xmlns:a="http://schemas.openxmlformats.org/drawingml/2006/main" xmlns:r="http://schemas.openxmlformats.org/officeDocument/2006/relationships" xmlns:p="http://schemas.openxmlformats.org/presentationml/2006/main">
  <p:tag name="AS_UNIQUEID" val="5301"/>
</p:tagLst>
</file>

<file path=ppt/tags/tag224.xml><?xml version="1.0" encoding="utf-8"?>
<p:tagLst xmlns:a="http://schemas.openxmlformats.org/drawingml/2006/main" xmlns:r="http://schemas.openxmlformats.org/officeDocument/2006/relationships" xmlns:p="http://schemas.openxmlformats.org/presentationml/2006/main">
  <p:tag name="AS_UNIQUEID" val="3237"/>
</p:tagLst>
</file>

<file path=ppt/tags/tag2240.xml><?xml version="1.0" encoding="utf-8"?>
<p:tagLst xmlns:a="http://schemas.openxmlformats.org/drawingml/2006/main" xmlns:r="http://schemas.openxmlformats.org/officeDocument/2006/relationships" xmlns:p="http://schemas.openxmlformats.org/presentationml/2006/main">
  <p:tag name="AS_UNIQUEID" val="5302"/>
</p:tagLst>
</file>

<file path=ppt/tags/tag2241.xml><?xml version="1.0" encoding="utf-8"?>
<p:tagLst xmlns:a="http://schemas.openxmlformats.org/drawingml/2006/main" xmlns:r="http://schemas.openxmlformats.org/officeDocument/2006/relationships" xmlns:p="http://schemas.openxmlformats.org/presentationml/2006/main">
  <p:tag name="AS_UNIQUEID" val="5308"/>
</p:tagLst>
</file>

<file path=ppt/tags/tag2242.xml><?xml version="1.0" encoding="utf-8"?>
<p:tagLst xmlns:a="http://schemas.openxmlformats.org/drawingml/2006/main" xmlns:r="http://schemas.openxmlformats.org/officeDocument/2006/relationships" xmlns:p="http://schemas.openxmlformats.org/presentationml/2006/main">
  <p:tag name="AS_UNIQUEID" val="5309"/>
</p:tagLst>
</file>

<file path=ppt/tags/tag2243.xml><?xml version="1.0" encoding="utf-8"?>
<p:tagLst xmlns:a="http://schemas.openxmlformats.org/drawingml/2006/main" xmlns:r="http://schemas.openxmlformats.org/officeDocument/2006/relationships" xmlns:p="http://schemas.openxmlformats.org/presentationml/2006/main">
  <p:tag name="AS_UNIQUEID" val="5310"/>
</p:tagLst>
</file>

<file path=ppt/tags/tag2244.xml><?xml version="1.0" encoding="utf-8"?>
<p:tagLst xmlns:a="http://schemas.openxmlformats.org/drawingml/2006/main" xmlns:r="http://schemas.openxmlformats.org/officeDocument/2006/relationships" xmlns:p="http://schemas.openxmlformats.org/presentationml/2006/main">
  <p:tag name="AS_UNIQUEID" val="5311"/>
</p:tagLst>
</file>

<file path=ppt/tags/tag2245.xml><?xml version="1.0" encoding="utf-8"?>
<p:tagLst xmlns:a="http://schemas.openxmlformats.org/drawingml/2006/main" xmlns:r="http://schemas.openxmlformats.org/officeDocument/2006/relationships" xmlns:p="http://schemas.openxmlformats.org/presentationml/2006/main">
  <p:tag name="AS_UNIQUEID" val="5312"/>
</p:tagLst>
</file>

<file path=ppt/tags/tag2246.xml><?xml version="1.0" encoding="utf-8"?>
<p:tagLst xmlns:a="http://schemas.openxmlformats.org/drawingml/2006/main" xmlns:r="http://schemas.openxmlformats.org/officeDocument/2006/relationships" xmlns:p="http://schemas.openxmlformats.org/presentationml/2006/main">
  <p:tag name="AS_UNIQUEID" val="5313"/>
</p:tagLst>
</file>

<file path=ppt/tags/tag2247.xml><?xml version="1.0" encoding="utf-8"?>
<p:tagLst xmlns:a="http://schemas.openxmlformats.org/drawingml/2006/main" xmlns:r="http://schemas.openxmlformats.org/officeDocument/2006/relationships" xmlns:p="http://schemas.openxmlformats.org/presentationml/2006/main">
  <p:tag name="AS_UNIQUEID" val="5314"/>
</p:tagLst>
</file>

<file path=ppt/tags/tag2248.xml><?xml version="1.0" encoding="utf-8"?>
<p:tagLst xmlns:a="http://schemas.openxmlformats.org/drawingml/2006/main" xmlns:r="http://schemas.openxmlformats.org/officeDocument/2006/relationships" xmlns:p="http://schemas.openxmlformats.org/presentationml/2006/main">
  <p:tag name="AS_UNIQUEID" val="5315"/>
</p:tagLst>
</file>

<file path=ppt/tags/tag2249.xml><?xml version="1.0" encoding="utf-8"?>
<p:tagLst xmlns:a="http://schemas.openxmlformats.org/drawingml/2006/main" xmlns:r="http://schemas.openxmlformats.org/officeDocument/2006/relationships" xmlns:p="http://schemas.openxmlformats.org/presentationml/2006/main">
  <p:tag name="AS_UNIQUEID" val="5316"/>
</p:tagLst>
</file>

<file path=ppt/tags/tag225.xml><?xml version="1.0" encoding="utf-8"?>
<p:tagLst xmlns:a="http://schemas.openxmlformats.org/drawingml/2006/main" xmlns:r="http://schemas.openxmlformats.org/officeDocument/2006/relationships" xmlns:p="http://schemas.openxmlformats.org/presentationml/2006/main">
  <p:tag name="AS_UNIQUEID" val="3238"/>
</p:tagLst>
</file>

<file path=ppt/tags/tag2250.xml><?xml version="1.0" encoding="utf-8"?>
<p:tagLst xmlns:a="http://schemas.openxmlformats.org/drawingml/2006/main" xmlns:r="http://schemas.openxmlformats.org/officeDocument/2006/relationships" xmlns:p="http://schemas.openxmlformats.org/presentationml/2006/main">
  <p:tag name="AS_UNIQUEID" val="5317"/>
</p:tagLst>
</file>

<file path=ppt/tags/tag2251.xml><?xml version="1.0" encoding="utf-8"?>
<p:tagLst xmlns:a="http://schemas.openxmlformats.org/drawingml/2006/main" xmlns:r="http://schemas.openxmlformats.org/officeDocument/2006/relationships" xmlns:p="http://schemas.openxmlformats.org/presentationml/2006/main">
  <p:tag name="AS_UNIQUEID" val="5318"/>
</p:tagLst>
</file>

<file path=ppt/tags/tag2252.xml><?xml version="1.0" encoding="utf-8"?>
<p:tagLst xmlns:a="http://schemas.openxmlformats.org/drawingml/2006/main" xmlns:r="http://schemas.openxmlformats.org/officeDocument/2006/relationships" xmlns:p="http://schemas.openxmlformats.org/presentationml/2006/main">
  <p:tag name="AS_UNIQUEID" val="5319"/>
</p:tagLst>
</file>

<file path=ppt/tags/tag2253.xml><?xml version="1.0" encoding="utf-8"?>
<p:tagLst xmlns:a="http://schemas.openxmlformats.org/drawingml/2006/main" xmlns:r="http://schemas.openxmlformats.org/officeDocument/2006/relationships" xmlns:p="http://schemas.openxmlformats.org/presentationml/2006/main">
  <p:tag name="AS_UNIQUEID" val="5320"/>
</p:tagLst>
</file>

<file path=ppt/tags/tag2254.xml><?xml version="1.0" encoding="utf-8"?>
<p:tagLst xmlns:a="http://schemas.openxmlformats.org/drawingml/2006/main" xmlns:r="http://schemas.openxmlformats.org/officeDocument/2006/relationships" xmlns:p="http://schemas.openxmlformats.org/presentationml/2006/main">
  <p:tag name="AS_UNIQUEID" val="5321"/>
</p:tagLst>
</file>

<file path=ppt/tags/tag2255.xml><?xml version="1.0" encoding="utf-8"?>
<p:tagLst xmlns:a="http://schemas.openxmlformats.org/drawingml/2006/main" xmlns:r="http://schemas.openxmlformats.org/officeDocument/2006/relationships" xmlns:p="http://schemas.openxmlformats.org/presentationml/2006/main">
  <p:tag name="AS_UNIQUEID" val="5322"/>
</p:tagLst>
</file>

<file path=ppt/tags/tag2256.xml><?xml version="1.0" encoding="utf-8"?>
<p:tagLst xmlns:a="http://schemas.openxmlformats.org/drawingml/2006/main" xmlns:r="http://schemas.openxmlformats.org/officeDocument/2006/relationships" xmlns:p="http://schemas.openxmlformats.org/presentationml/2006/main">
  <p:tag name="AS_UNIQUEID" val="5303"/>
</p:tagLst>
</file>

<file path=ppt/tags/tag2257.xml><?xml version="1.0" encoding="utf-8"?>
<p:tagLst xmlns:a="http://schemas.openxmlformats.org/drawingml/2006/main" xmlns:r="http://schemas.openxmlformats.org/officeDocument/2006/relationships" xmlns:p="http://schemas.openxmlformats.org/presentationml/2006/main">
  <p:tag name="AS_UNIQUEID" val="5304"/>
</p:tagLst>
</file>

<file path=ppt/tags/tag2258.xml><?xml version="1.0" encoding="utf-8"?>
<p:tagLst xmlns:a="http://schemas.openxmlformats.org/drawingml/2006/main" xmlns:r="http://schemas.openxmlformats.org/officeDocument/2006/relationships" xmlns:p="http://schemas.openxmlformats.org/presentationml/2006/main">
  <p:tag name="AS_UNIQUEID" val="5305"/>
</p:tagLst>
</file>

<file path=ppt/tags/tag2259.xml><?xml version="1.0" encoding="utf-8"?>
<p:tagLst xmlns:a="http://schemas.openxmlformats.org/drawingml/2006/main" xmlns:r="http://schemas.openxmlformats.org/officeDocument/2006/relationships" xmlns:p="http://schemas.openxmlformats.org/presentationml/2006/main">
  <p:tag name="AS_UNIQUEID" val="5306"/>
</p:tagLst>
</file>

<file path=ppt/tags/tag226.xml><?xml version="1.0" encoding="utf-8"?>
<p:tagLst xmlns:a="http://schemas.openxmlformats.org/drawingml/2006/main" xmlns:r="http://schemas.openxmlformats.org/officeDocument/2006/relationships" xmlns:p="http://schemas.openxmlformats.org/presentationml/2006/main">
  <p:tag name="AS_UNIQUEID" val="3239"/>
</p:tagLst>
</file>

<file path=ppt/tags/tag2260.xml><?xml version="1.0" encoding="utf-8"?>
<p:tagLst xmlns:a="http://schemas.openxmlformats.org/drawingml/2006/main" xmlns:r="http://schemas.openxmlformats.org/officeDocument/2006/relationships" xmlns:p="http://schemas.openxmlformats.org/presentationml/2006/main">
  <p:tag name="AS_UNIQUEID" val="5307"/>
</p:tagLst>
</file>

<file path=ppt/tags/tag2261.xml><?xml version="1.0" encoding="utf-8"?>
<p:tagLst xmlns:a="http://schemas.openxmlformats.org/drawingml/2006/main" xmlns:r="http://schemas.openxmlformats.org/officeDocument/2006/relationships" xmlns:p="http://schemas.openxmlformats.org/presentationml/2006/main">
  <p:tag name="AS_UNIQUEID" val="5432"/>
</p:tagLst>
</file>

<file path=ppt/tags/tag2262.xml><?xml version="1.0" encoding="utf-8"?>
<p:tagLst xmlns:a="http://schemas.openxmlformats.org/drawingml/2006/main" xmlns:r="http://schemas.openxmlformats.org/officeDocument/2006/relationships" xmlns:p="http://schemas.openxmlformats.org/presentationml/2006/main">
  <p:tag name="AS_UNIQUEID" val="5433"/>
</p:tagLst>
</file>

<file path=ppt/tags/tag2263.xml><?xml version="1.0" encoding="utf-8"?>
<p:tagLst xmlns:a="http://schemas.openxmlformats.org/drawingml/2006/main" xmlns:r="http://schemas.openxmlformats.org/officeDocument/2006/relationships" xmlns:p="http://schemas.openxmlformats.org/presentationml/2006/main">
  <p:tag name="AS_UNIQUEID" val="2805"/>
</p:tagLst>
</file>

<file path=ppt/tags/tag2264.xml><?xml version="1.0" encoding="utf-8"?>
<p:tagLst xmlns:a="http://schemas.openxmlformats.org/drawingml/2006/main" xmlns:r="http://schemas.openxmlformats.org/officeDocument/2006/relationships" xmlns:p="http://schemas.openxmlformats.org/presentationml/2006/main">
  <p:tag name="AS_UNIQUEID" val="2807"/>
</p:tagLst>
</file>

<file path=ppt/tags/tag2265.xml><?xml version="1.0" encoding="utf-8"?>
<p:tagLst xmlns:a="http://schemas.openxmlformats.org/drawingml/2006/main" xmlns:r="http://schemas.openxmlformats.org/officeDocument/2006/relationships" xmlns:p="http://schemas.openxmlformats.org/presentationml/2006/main">
  <p:tag name="AS_UNIQUEID" val="5434"/>
</p:tagLst>
</file>

<file path=ppt/tags/tag2266.xml><?xml version="1.0" encoding="utf-8"?>
<p:tagLst xmlns:a="http://schemas.openxmlformats.org/drawingml/2006/main" xmlns:r="http://schemas.openxmlformats.org/officeDocument/2006/relationships" xmlns:p="http://schemas.openxmlformats.org/presentationml/2006/main">
  <p:tag name="AS_UNIQUEID" val="5436"/>
</p:tagLst>
</file>

<file path=ppt/tags/tag2267.xml><?xml version="1.0" encoding="utf-8"?>
<p:tagLst xmlns:a="http://schemas.openxmlformats.org/drawingml/2006/main" xmlns:r="http://schemas.openxmlformats.org/officeDocument/2006/relationships" xmlns:p="http://schemas.openxmlformats.org/presentationml/2006/main">
  <p:tag name="AS_UNIQUEID" val="5443"/>
</p:tagLst>
</file>

<file path=ppt/tags/tag2268.xml><?xml version="1.0" encoding="utf-8"?>
<p:tagLst xmlns:a="http://schemas.openxmlformats.org/drawingml/2006/main" xmlns:r="http://schemas.openxmlformats.org/officeDocument/2006/relationships" xmlns:p="http://schemas.openxmlformats.org/presentationml/2006/main">
  <p:tag name="AS_UNIQUEID" val="5446"/>
</p:tagLst>
</file>

<file path=ppt/tags/tag2269.xml><?xml version="1.0" encoding="utf-8"?>
<p:tagLst xmlns:a="http://schemas.openxmlformats.org/drawingml/2006/main" xmlns:r="http://schemas.openxmlformats.org/officeDocument/2006/relationships" xmlns:p="http://schemas.openxmlformats.org/presentationml/2006/main">
  <p:tag name="AS_UNIQUEID" val="5447"/>
</p:tagLst>
</file>

<file path=ppt/tags/tag227.xml><?xml version="1.0" encoding="utf-8"?>
<p:tagLst xmlns:a="http://schemas.openxmlformats.org/drawingml/2006/main" xmlns:r="http://schemas.openxmlformats.org/officeDocument/2006/relationships" xmlns:p="http://schemas.openxmlformats.org/presentationml/2006/main">
  <p:tag name="AS_UNIQUEID" val="3219"/>
</p:tagLst>
</file>

<file path=ppt/tags/tag2270.xml><?xml version="1.0" encoding="utf-8"?>
<p:tagLst xmlns:a="http://schemas.openxmlformats.org/drawingml/2006/main" xmlns:r="http://schemas.openxmlformats.org/officeDocument/2006/relationships" xmlns:p="http://schemas.openxmlformats.org/presentationml/2006/main">
  <p:tag name="AS_UNIQUEID" val="5450"/>
</p:tagLst>
</file>

<file path=ppt/tags/tag2271.xml><?xml version="1.0" encoding="utf-8"?>
<p:tagLst xmlns:a="http://schemas.openxmlformats.org/drawingml/2006/main" xmlns:r="http://schemas.openxmlformats.org/officeDocument/2006/relationships" xmlns:p="http://schemas.openxmlformats.org/presentationml/2006/main">
  <p:tag name="AS_UNIQUEID" val="5451"/>
</p:tagLst>
</file>

<file path=ppt/tags/tag2272.xml><?xml version="1.0" encoding="utf-8"?>
<p:tagLst xmlns:a="http://schemas.openxmlformats.org/drawingml/2006/main" xmlns:r="http://schemas.openxmlformats.org/officeDocument/2006/relationships" xmlns:p="http://schemas.openxmlformats.org/presentationml/2006/main">
  <p:tag name="AS_UNIQUEID" val="5452"/>
</p:tagLst>
</file>

<file path=ppt/tags/tag2273.xml><?xml version="1.0" encoding="utf-8"?>
<p:tagLst xmlns:a="http://schemas.openxmlformats.org/drawingml/2006/main" xmlns:r="http://schemas.openxmlformats.org/officeDocument/2006/relationships" xmlns:p="http://schemas.openxmlformats.org/presentationml/2006/main">
  <p:tag name="AS_UNIQUEID" val="5453"/>
</p:tagLst>
</file>

<file path=ppt/tags/tag2274.xml><?xml version="1.0" encoding="utf-8"?>
<p:tagLst xmlns:a="http://schemas.openxmlformats.org/drawingml/2006/main" xmlns:r="http://schemas.openxmlformats.org/officeDocument/2006/relationships" xmlns:p="http://schemas.openxmlformats.org/presentationml/2006/main">
  <p:tag name="AS_UNIQUEID" val="5454"/>
</p:tagLst>
</file>

<file path=ppt/tags/tag2275.xml><?xml version="1.0" encoding="utf-8"?>
<p:tagLst xmlns:a="http://schemas.openxmlformats.org/drawingml/2006/main" xmlns:r="http://schemas.openxmlformats.org/officeDocument/2006/relationships" xmlns:p="http://schemas.openxmlformats.org/presentationml/2006/main">
  <p:tag name="AS_UNIQUEID" val="5455"/>
</p:tagLst>
</file>

<file path=ppt/tags/tag2276.xml><?xml version="1.0" encoding="utf-8"?>
<p:tagLst xmlns:a="http://schemas.openxmlformats.org/drawingml/2006/main" xmlns:r="http://schemas.openxmlformats.org/officeDocument/2006/relationships" xmlns:p="http://schemas.openxmlformats.org/presentationml/2006/main">
  <p:tag name="AS_UNIQUEID" val="5456"/>
</p:tagLst>
</file>

<file path=ppt/tags/tag2277.xml><?xml version="1.0" encoding="utf-8"?>
<p:tagLst xmlns:a="http://schemas.openxmlformats.org/drawingml/2006/main" xmlns:r="http://schemas.openxmlformats.org/officeDocument/2006/relationships" xmlns:p="http://schemas.openxmlformats.org/presentationml/2006/main">
  <p:tag name="AS_UNIQUEID" val="5457"/>
</p:tagLst>
</file>

<file path=ppt/tags/tag2278.xml><?xml version="1.0" encoding="utf-8"?>
<p:tagLst xmlns:a="http://schemas.openxmlformats.org/drawingml/2006/main" xmlns:r="http://schemas.openxmlformats.org/officeDocument/2006/relationships" xmlns:p="http://schemas.openxmlformats.org/presentationml/2006/main">
  <p:tag name="AS_UNIQUEID" val="5448"/>
</p:tagLst>
</file>

<file path=ppt/tags/tag2279.xml><?xml version="1.0" encoding="utf-8"?>
<p:tagLst xmlns:a="http://schemas.openxmlformats.org/drawingml/2006/main" xmlns:r="http://schemas.openxmlformats.org/officeDocument/2006/relationships" xmlns:p="http://schemas.openxmlformats.org/presentationml/2006/main">
  <p:tag name="AS_UNIQUEID" val="5449"/>
</p:tagLst>
</file>

<file path=ppt/tags/tag228.xml><?xml version="1.0" encoding="utf-8"?>
<p:tagLst xmlns:a="http://schemas.openxmlformats.org/drawingml/2006/main" xmlns:r="http://schemas.openxmlformats.org/officeDocument/2006/relationships" xmlns:p="http://schemas.openxmlformats.org/presentationml/2006/main">
  <p:tag name="AS_UNIQUEID" val="3220"/>
</p:tagLst>
</file>

<file path=ppt/tags/tag2280.xml><?xml version="1.0" encoding="utf-8"?>
<p:tagLst xmlns:a="http://schemas.openxmlformats.org/drawingml/2006/main" xmlns:r="http://schemas.openxmlformats.org/officeDocument/2006/relationships" xmlns:p="http://schemas.openxmlformats.org/presentationml/2006/main">
  <p:tag name="AS_UNIQUEID" val="5444"/>
</p:tagLst>
</file>

<file path=ppt/tags/tag2281.xml><?xml version="1.0" encoding="utf-8"?>
<p:tagLst xmlns:a="http://schemas.openxmlformats.org/drawingml/2006/main" xmlns:r="http://schemas.openxmlformats.org/officeDocument/2006/relationships" xmlns:p="http://schemas.openxmlformats.org/presentationml/2006/main">
  <p:tag name="AS_UNIQUEID" val="5445"/>
</p:tagLst>
</file>

<file path=ppt/tags/tag2282.xml><?xml version="1.0" encoding="utf-8"?>
<p:tagLst xmlns:a="http://schemas.openxmlformats.org/drawingml/2006/main" xmlns:r="http://schemas.openxmlformats.org/officeDocument/2006/relationships" xmlns:p="http://schemas.openxmlformats.org/presentationml/2006/main">
  <p:tag name="AS_UNIQUEID" val="5437"/>
</p:tagLst>
</file>

<file path=ppt/tags/tag2283.xml><?xml version="1.0" encoding="utf-8"?>
<p:tagLst xmlns:a="http://schemas.openxmlformats.org/drawingml/2006/main" xmlns:r="http://schemas.openxmlformats.org/officeDocument/2006/relationships" xmlns:p="http://schemas.openxmlformats.org/presentationml/2006/main">
  <p:tag name="AS_UNIQUEID" val="5440"/>
</p:tagLst>
</file>

<file path=ppt/tags/tag2284.xml><?xml version="1.0" encoding="utf-8"?>
<p:tagLst xmlns:a="http://schemas.openxmlformats.org/drawingml/2006/main" xmlns:r="http://schemas.openxmlformats.org/officeDocument/2006/relationships" xmlns:p="http://schemas.openxmlformats.org/presentationml/2006/main">
  <p:tag name="AS_UNIQUEID" val="5441"/>
</p:tagLst>
</file>

<file path=ppt/tags/tag2285.xml><?xml version="1.0" encoding="utf-8"?>
<p:tagLst xmlns:a="http://schemas.openxmlformats.org/drawingml/2006/main" xmlns:r="http://schemas.openxmlformats.org/officeDocument/2006/relationships" xmlns:p="http://schemas.openxmlformats.org/presentationml/2006/main">
  <p:tag name="AS_UNIQUEID" val="5442"/>
</p:tagLst>
</file>

<file path=ppt/tags/tag2286.xml><?xml version="1.0" encoding="utf-8"?>
<p:tagLst xmlns:a="http://schemas.openxmlformats.org/drawingml/2006/main" xmlns:r="http://schemas.openxmlformats.org/officeDocument/2006/relationships" xmlns:p="http://schemas.openxmlformats.org/presentationml/2006/main">
  <p:tag name="AS_UNIQUEID" val="5438"/>
</p:tagLst>
</file>

<file path=ppt/tags/tag2287.xml><?xml version="1.0" encoding="utf-8"?>
<p:tagLst xmlns:a="http://schemas.openxmlformats.org/drawingml/2006/main" xmlns:r="http://schemas.openxmlformats.org/officeDocument/2006/relationships" xmlns:p="http://schemas.openxmlformats.org/presentationml/2006/main">
  <p:tag name="AS_UNIQUEID" val="5439"/>
</p:tagLst>
</file>

<file path=ppt/tags/tag2288.xml><?xml version="1.0" encoding="utf-8"?>
<p:tagLst xmlns:a="http://schemas.openxmlformats.org/drawingml/2006/main" xmlns:r="http://schemas.openxmlformats.org/officeDocument/2006/relationships" xmlns:p="http://schemas.openxmlformats.org/presentationml/2006/main">
  <p:tag name="AS_UNIQUEID" val="5459"/>
</p:tagLst>
</file>

<file path=ppt/tags/tag2289.xml><?xml version="1.0" encoding="utf-8"?>
<p:tagLst xmlns:a="http://schemas.openxmlformats.org/drawingml/2006/main" xmlns:r="http://schemas.openxmlformats.org/officeDocument/2006/relationships" xmlns:p="http://schemas.openxmlformats.org/presentationml/2006/main">
  <p:tag name="AS_UNIQUEID" val="5460"/>
</p:tagLst>
</file>

<file path=ppt/tags/tag229.xml><?xml version="1.0" encoding="utf-8"?>
<p:tagLst xmlns:a="http://schemas.openxmlformats.org/drawingml/2006/main" xmlns:r="http://schemas.openxmlformats.org/officeDocument/2006/relationships" xmlns:p="http://schemas.openxmlformats.org/presentationml/2006/main">
  <p:tag name="AS_UNIQUEID" val="3221"/>
</p:tagLst>
</file>

<file path=ppt/tags/tag2290.xml><?xml version="1.0" encoding="utf-8"?>
<p:tagLst xmlns:a="http://schemas.openxmlformats.org/drawingml/2006/main" xmlns:r="http://schemas.openxmlformats.org/officeDocument/2006/relationships" xmlns:p="http://schemas.openxmlformats.org/presentationml/2006/main">
  <p:tag name="AS_UNIQUEID" val="2832"/>
</p:tagLst>
</file>

<file path=ppt/tags/tag2291.xml><?xml version="1.0" encoding="utf-8"?>
<p:tagLst xmlns:a="http://schemas.openxmlformats.org/drawingml/2006/main" xmlns:r="http://schemas.openxmlformats.org/officeDocument/2006/relationships" xmlns:p="http://schemas.openxmlformats.org/presentationml/2006/main">
  <p:tag name="AS_UNIQUEID" val="2833"/>
</p:tagLst>
</file>

<file path=ppt/tags/tag2292.xml><?xml version="1.0" encoding="utf-8"?>
<p:tagLst xmlns:a="http://schemas.openxmlformats.org/drawingml/2006/main" xmlns:r="http://schemas.openxmlformats.org/officeDocument/2006/relationships" xmlns:p="http://schemas.openxmlformats.org/presentationml/2006/main">
  <p:tag name="AS_UNIQUEID" val="2834"/>
</p:tagLst>
</file>

<file path=ppt/tags/tag2293.xml><?xml version="1.0" encoding="utf-8"?>
<p:tagLst xmlns:a="http://schemas.openxmlformats.org/drawingml/2006/main" xmlns:r="http://schemas.openxmlformats.org/officeDocument/2006/relationships" xmlns:p="http://schemas.openxmlformats.org/presentationml/2006/main">
  <p:tag name="AS_UNIQUEID" val="2837"/>
</p:tagLst>
</file>

<file path=ppt/tags/tag2294.xml><?xml version="1.0" encoding="utf-8"?>
<p:tagLst xmlns:a="http://schemas.openxmlformats.org/drawingml/2006/main" xmlns:r="http://schemas.openxmlformats.org/officeDocument/2006/relationships" xmlns:p="http://schemas.openxmlformats.org/presentationml/2006/main">
  <p:tag name="AS_UNIQUEID" val="2838"/>
</p:tagLst>
</file>

<file path=ppt/tags/tag2295.xml><?xml version="1.0" encoding="utf-8"?>
<p:tagLst xmlns:a="http://schemas.openxmlformats.org/drawingml/2006/main" xmlns:r="http://schemas.openxmlformats.org/officeDocument/2006/relationships" xmlns:p="http://schemas.openxmlformats.org/presentationml/2006/main">
  <p:tag name="AS_UNIQUEID" val="2843"/>
</p:tagLst>
</file>

<file path=ppt/tags/tag2296.xml><?xml version="1.0" encoding="utf-8"?>
<p:tagLst xmlns:a="http://schemas.openxmlformats.org/drawingml/2006/main" xmlns:r="http://schemas.openxmlformats.org/officeDocument/2006/relationships" xmlns:p="http://schemas.openxmlformats.org/presentationml/2006/main">
  <p:tag name="AS_UNIQUEID" val="2847"/>
</p:tagLst>
</file>

<file path=ppt/tags/tag2297.xml><?xml version="1.0" encoding="utf-8"?>
<p:tagLst xmlns:a="http://schemas.openxmlformats.org/drawingml/2006/main" xmlns:r="http://schemas.openxmlformats.org/officeDocument/2006/relationships" xmlns:p="http://schemas.openxmlformats.org/presentationml/2006/main">
  <p:tag name="AS_UNIQUEID" val="2848"/>
</p:tagLst>
</file>

<file path=ppt/tags/tag2298.xml><?xml version="1.0" encoding="utf-8"?>
<p:tagLst xmlns:a="http://schemas.openxmlformats.org/drawingml/2006/main" xmlns:r="http://schemas.openxmlformats.org/officeDocument/2006/relationships" xmlns:p="http://schemas.openxmlformats.org/presentationml/2006/main">
  <p:tag name="AS_UNIQUEID" val="2849"/>
</p:tagLst>
</file>

<file path=ppt/tags/tag2299.xml><?xml version="1.0" encoding="utf-8"?>
<p:tagLst xmlns:a="http://schemas.openxmlformats.org/drawingml/2006/main" xmlns:r="http://schemas.openxmlformats.org/officeDocument/2006/relationships" xmlns:p="http://schemas.openxmlformats.org/presentationml/2006/main">
  <p:tag name="AS_UNIQUEID" val="2850"/>
</p:tagLst>
</file>

<file path=ppt/tags/tag23.xml><?xml version="1.0" encoding="utf-8"?>
<p:tagLst xmlns:a="http://schemas.openxmlformats.org/drawingml/2006/main" xmlns:r="http://schemas.openxmlformats.org/officeDocument/2006/relationships" xmlns:p="http://schemas.openxmlformats.org/presentationml/2006/main">
  <p:tag name="AS_UNIQUEID" val="3071"/>
</p:tagLst>
</file>

<file path=ppt/tags/tag230.xml><?xml version="1.0" encoding="utf-8"?>
<p:tagLst xmlns:a="http://schemas.openxmlformats.org/drawingml/2006/main" xmlns:r="http://schemas.openxmlformats.org/officeDocument/2006/relationships" xmlns:p="http://schemas.openxmlformats.org/presentationml/2006/main">
  <p:tag name="AS_UNIQUEID" val="3246"/>
</p:tagLst>
</file>

<file path=ppt/tags/tag231.xml><?xml version="1.0" encoding="utf-8"?>
<p:tagLst xmlns:a="http://schemas.openxmlformats.org/drawingml/2006/main" xmlns:r="http://schemas.openxmlformats.org/officeDocument/2006/relationships" xmlns:p="http://schemas.openxmlformats.org/presentationml/2006/main">
  <p:tag name="AS_UNIQUEID" val="3247"/>
</p:tagLst>
</file>

<file path=ppt/tags/tag232.xml><?xml version="1.0" encoding="utf-8"?>
<p:tagLst xmlns:a="http://schemas.openxmlformats.org/drawingml/2006/main" xmlns:r="http://schemas.openxmlformats.org/officeDocument/2006/relationships" xmlns:p="http://schemas.openxmlformats.org/presentationml/2006/main">
  <p:tag name="AS_UNIQUEID" val="2601"/>
</p:tagLst>
</file>

<file path=ppt/tags/tag233.xml><?xml version="1.0" encoding="utf-8"?>
<p:tagLst xmlns:a="http://schemas.openxmlformats.org/drawingml/2006/main" xmlns:r="http://schemas.openxmlformats.org/officeDocument/2006/relationships" xmlns:p="http://schemas.openxmlformats.org/presentationml/2006/main">
  <p:tag name="AS_UNIQUEID" val="3248"/>
</p:tagLst>
</file>

<file path=ppt/tags/tag234.xml><?xml version="1.0" encoding="utf-8"?>
<p:tagLst xmlns:a="http://schemas.openxmlformats.org/drawingml/2006/main" xmlns:r="http://schemas.openxmlformats.org/officeDocument/2006/relationships" xmlns:p="http://schemas.openxmlformats.org/presentationml/2006/main">
  <p:tag name="AS_UNIQUEID" val="3249"/>
</p:tagLst>
</file>

<file path=ppt/tags/tag235.xml><?xml version="1.0" encoding="utf-8"?>
<p:tagLst xmlns:a="http://schemas.openxmlformats.org/drawingml/2006/main" xmlns:r="http://schemas.openxmlformats.org/officeDocument/2006/relationships" xmlns:p="http://schemas.openxmlformats.org/presentationml/2006/main">
  <p:tag name="AS_UNIQUEID" val="3250"/>
</p:tagLst>
</file>

<file path=ppt/tags/tag236.xml><?xml version="1.0" encoding="utf-8"?>
<p:tagLst xmlns:a="http://schemas.openxmlformats.org/drawingml/2006/main" xmlns:r="http://schemas.openxmlformats.org/officeDocument/2006/relationships" xmlns:p="http://schemas.openxmlformats.org/presentationml/2006/main">
  <p:tag name="AS_UNIQUEID" val="3261"/>
</p:tagLst>
</file>

<file path=ppt/tags/tag237.xml><?xml version="1.0" encoding="utf-8"?>
<p:tagLst xmlns:a="http://schemas.openxmlformats.org/drawingml/2006/main" xmlns:r="http://schemas.openxmlformats.org/officeDocument/2006/relationships" xmlns:p="http://schemas.openxmlformats.org/presentationml/2006/main">
  <p:tag name="AS_UNIQUEID" val="3264"/>
</p:tagLst>
</file>

<file path=ppt/tags/tag238.xml><?xml version="1.0" encoding="utf-8"?>
<p:tagLst xmlns:a="http://schemas.openxmlformats.org/drawingml/2006/main" xmlns:r="http://schemas.openxmlformats.org/officeDocument/2006/relationships" xmlns:p="http://schemas.openxmlformats.org/presentationml/2006/main">
  <p:tag name="AS_UNIQUEID" val="3265"/>
</p:tagLst>
</file>

<file path=ppt/tags/tag239.xml><?xml version="1.0" encoding="utf-8"?>
<p:tagLst xmlns:a="http://schemas.openxmlformats.org/drawingml/2006/main" xmlns:r="http://schemas.openxmlformats.org/officeDocument/2006/relationships" xmlns:p="http://schemas.openxmlformats.org/presentationml/2006/main">
  <p:tag name="AS_UNIQUEID" val="3266"/>
</p:tagLst>
</file>

<file path=ppt/tags/tag24.xml><?xml version="1.0" encoding="utf-8"?>
<p:tagLst xmlns:a="http://schemas.openxmlformats.org/drawingml/2006/main" xmlns:r="http://schemas.openxmlformats.org/officeDocument/2006/relationships" xmlns:p="http://schemas.openxmlformats.org/presentationml/2006/main">
  <p:tag name="AS_UNIQUEID" val="3072"/>
</p:tagLst>
</file>

<file path=ppt/tags/tag240.xml><?xml version="1.0" encoding="utf-8"?>
<p:tagLst xmlns:a="http://schemas.openxmlformats.org/drawingml/2006/main" xmlns:r="http://schemas.openxmlformats.org/officeDocument/2006/relationships" xmlns:p="http://schemas.openxmlformats.org/presentationml/2006/main">
  <p:tag name="AS_UNIQUEID" val="3262"/>
</p:tagLst>
</file>

<file path=ppt/tags/tag241.xml><?xml version="1.0" encoding="utf-8"?>
<p:tagLst xmlns:a="http://schemas.openxmlformats.org/drawingml/2006/main" xmlns:r="http://schemas.openxmlformats.org/officeDocument/2006/relationships" xmlns:p="http://schemas.openxmlformats.org/presentationml/2006/main">
  <p:tag name="AS_UNIQUEID" val="3263"/>
</p:tagLst>
</file>

<file path=ppt/tags/tag242.xml><?xml version="1.0" encoding="utf-8"?>
<p:tagLst xmlns:a="http://schemas.openxmlformats.org/drawingml/2006/main" xmlns:r="http://schemas.openxmlformats.org/officeDocument/2006/relationships" xmlns:p="http://schemas.openxmlformats.org/presentationml/2006/main">
  <p:tag name="AS_UNIQUEID" val="3251"/>
</p:tagLst>
</file>

<file path=ppt/tags/tag243.xml><?xml version="1.0" encoding="utf-8"?>
<p:tagLst xmlns:a="http://schemas.openxmlformats.org/drawingml/2006/main" xmlns:r="http://schemas.openxmlformats.org/officeDocument/2006/relationships" xmlns:p="http://schemas.openxmlformats.org/presentationml/2006/main">
  <p:tag name="AS_UNIQUEID" val="3252"/>
</p:tagLst>
</file>

<file path=ppt/tags/tag244.xml><?xml version="1.0" encoding="utf-8"?>
<p:tagLst xmlns:a="http://schemas.openxmlformats.org/drawingml/2006/main" xmlns:r="http://schemas.openxmlformats.org/officeDocument/2006/relationships" xmlns:p="http://schemas.openxmlformats.org/presentationml/2006/main">
  <p:tag name="AS_UNIQUEID" val="3253"/>
</p:tagLst>
</file>

<file path=ppt/tags/tag245.xml><?xml version="1.0" encoding="utf-8"?>
<p:tagLst xmlns:a="http://schemas.openxmlformats.org/drawingml/2006/main" xmlns:r="http://schemas.openxmlformats.org/officeDocument/2006/relationships" xmlns:p="http://schemas.openxmlformats.org/presentationml/2006/main">
  <p:tag name="AS_UNIQUEID" val="3254"/>
</p:tagLst>
</file>

<file path=ppt/tags/tag246.xml><?xml version="1.0" encoding="utf-8"?>
<p:tagLst xmlns:a="http://schemas.openxmlformats.org/drawingml/2006/main" xmlns:r="http://schemas.openxmlformats.org/officeDocument/2006/relationships" xmlns:p="http://schemas.openxmlformats.org/presentationml/2006/main">
  <p:tag name="AS_UNIQUEID" val="3255"/>
</p:tagLst>
</file>

<file path=ppt/tags/tag247.xml><?xml version="1.0" encoding="utf-8"?>
<p:tagLst xmlns:a="http://schemas.openxmlformats.org/drawingml/2006/main" xmlns:r="http://schemas.openxmlformats.org/officeDocument/2006/relationships" xmlns:p="http://schemas.openxmlformats.org/presentationml/2006/main">
  <p:tag name="AS_UNIQUEID" val="3256"/>
</p:tagLst>
</file>

<file path=ppt/tags/tag248.xml><?xml version="1.0" encoding="utf-8"?>
<p:tagLst xmlns:a="http://schemas.openxmlformats.org/drawingml/2006/main" xmlns:r="http://schemas.openxmlformats.org/officeDocument/2006/relationships" xmlns:p="http://schemas.openxmlformats.org/presentationml/2006/main">
  <p:tag name="AS_UNIQUEID" val="3257"/>
</p:tagLst>
</file>

<file path=ppt/tags/tag249.xml><?xml version="1.0" encoding="utf-8"?>
<p:tagLst xmlns:a="http://schemas.openxmlformats.org/drawingml/2006/main" xmlns:r="http://schemas.openxmlformats.org/officeDocument/2006/relationships" xmlns:p="http://schemas.openxmlformats.org/presentationml/2006/main">
  <p:tag name="AS_UNIQUEID" val="3258"/>
</p:tagLst>
</file>

<file path=ppt/tags/tag25.xml><?xml version="1.0" encoding="utf-8"?>
<p:tagLst xmlns:a="http://schemas.openxmlformats.org/drawingml/2006/main" xmlns:r="http://schemas.openxmlformats.org/officeDocument/2006/relationships" xmlns:p="http://schemas.openxmlformats.org/presentationml/2006/main">
  <p:tag name="AS_UNIQUEID" val="3073"/>
</p:tagLst>
</file>

<file path=ppt/tags/tag250.xml><?xml version="1.0" encoding="utf-8"?>
<p:tagLst xmlns:a="http://schemas.openxmlformats.org/drawingml/2006/main" xmlns:r="http://schemas.openxmlformats.org/officeDocument/2006/relationships" xmlns:p="http://schemas.openxmlformats.org/presentationml/2006/main">
  <p:tag name="AS_UNIQUEID" val="3259"/>
</p:tagLst>
</file>

<file path=ppt/tags/tag251.xml><?xml version="1.0" encoding="utf-8"?>
<p:tagLst xmlns:a="http://schemas.openxmlformats.org/drawingml/2006/main" xmlns:r="http://schemas.openxmlformats.org/officeDocument/2006/relationships" xmlns:p="http://schemas.openxmlformats.org/presentationml/2006/main">
  <p:tag name="AS_UNIQUEID" val="3260"/>
</p:tagLst>
</file>

<file path=ppt/tags/tag252.xml><?xml version="1.0" encoding="utf-8"?>
<p:tagLst xmlns:a="http://schemas.openxmlformats.org/drawingml/2006/main" xmlns:r="http://schemas.openxmlformats.org/officeDocument/2006/relationships" xmlns:p="http://schemas.openxmlformats.org/presentationml/2006/main">
  <p:tag name="AS_UNIQUEID" val="3394"/>
</p:tagLst>
</file>

<file path=ppt/tags/tag253.xml><?xml version="1.0" encoding="utf-8"?>
<p:tagLst xmlns:a="http://schemas.openxmlformats.org/drawingml/2006/main" xmlns:r="http://schemas.openxmlformats.org/officeDocument/2006/relationships" xmlns:p="http://schemas.openxmlformats.org/presentationml/2006/main">
  <p:tag name="AS_UNIQUEID" val="3395"/>
</p:tagLst>
</file>

<file path=ppt/tags/tag254.xml><?xml version="1.0" encoding="utf-8"?>
<p:tagLst xmlns:a="http://schemas.openxmlformats.org/drawingml/2006/main" xmlns:r="http://schemas.openxmlformats.org/officeDocument/2006/relationships" xmlns:p="http://schemas.openxmlformats.org/presentationml/2006/main">
  <p:tag name="AS_UNIQUEID" val="3396"/>
</p:tagLst>
</file>

<file path=ppt/tags/tag255.xml><?xml version="1.0" encoding="utf-8"?>
<p:tagLst xmlns:a="http://schemas.openxmlformats.org/drawingml/2006/main" xmlns:r="http://schemas.openxmlformats.org/officeDocument/2006/relationships" xmlns:p="http://schemas.openxmlformats.org/presentationml/2006/main">
  <p:tag name="AS_UNIQUEID" val="3268"/>
</p:tagLst>
</file>

<file path=ppt/tags/tag256.xml><?xml version="1.0" encoding="utf-8"?>
<p:tagLst xmlns:a="http://schemas.openxmlformats.org/drawingml/2006/main" xmlns:r="http://schemas.openxmlformats.org/officeDocument/2006/relationships" xmlns:p="http://schemas.openxmlformats.org/presentationml/2006/main">
  <p:tag name="AS_UNIQUEID" val="3269"/>
</p:tagLst>
</file>

<file path=ppt/tags/tag257.xml><?xml version="1.0" encoding="utf-8"?>
<p:tagLst xmlns:a="http://schemas.openxmlformats.org/drawingml/2006/main" xmlns:r="http://schemas.openxmlformats.org/officeDocument/2006/relationships" xmlns:p="http://schemas.openxmlformats.org/presentationml/2006/main">
  <p:tag name="AS_UNIQUEID" val="3270"/>
</p:tagLst>
</file>

<file path=ppt/tags/tag258.xml><?xml version="1.0" encoding="utf-8"?>
<p:tagLst xmlns:a="http://schemas.openxmlformats.org/drawingml/2006/main" xmlns:r="http://schemas.openxmlformats.org/officeDocument/2006/relationships" xmlns:p="http://schemas.openxmlformats.org/presentationml/2006/main">
  <p:tag name="AS_UNIQUEID" val="3272"/>
</p:tagLst>
</file>

<file path=ppt/tags/tag259.xml><?xml version="1.0" encoding="utf-8"?>
<p:tagLst xmlns:a="http://schemas.openxmlformats.org/drawingml/2006/main" xmlns:r="http://schemas.openxmlformats.org/officeDocument/2006/relationships" xmlns:p="http://schemas.openxmlformats.org/presentationml/2006/main">
  <p:tag name="AS_UNIQUEID" val="3273"/>
</p:tagLst>
</file>

<file path=ppt/tags/tag26.xml><?xml version="1.0" encoding="utf-8"?>
<p:tagLst xmlns:a="http://schemas.openxmlformats.org/drawingml/2006/main" xmlns:r="http://schemas.openxmlformats.org/officeDocument/2006/relationships" xmlns:p="http://schemas.openxmlformats.org/presentationml/2006/main">
  <p:tag name="AS_UNIQUEID" val="3074"/>
</p:tagLst>
</file>

<file path=ppt/tags/tag260.xml><?xml version="1.0" encoding="utf-8"?>
<p:tagLst xmlns:a="http://schemas.openxmlformats.org/drawingml/2006/main" xmlns:r="http://schemas.openxmlformats.org/officeDocument/2006/relationships" xmlns:p="http://schemas.openxmlformats.org/presentationml/2006/main">
  <p:tag name="AS_UNIQUEID" val="3274"/>
</p:tagLst>
</file>

<file path=ppt/tags/tag261.xml><?xml version="1.0" encoding="utf-8"?>
<p:tagLst xmlns:a="http://schemas.openxmlformats.org/drawingml/2006/main" xmlns:r="http://schemas.openxmlformats.org/officeDocument/2006/relationships" xmlns:p="http://schemas.openxmlformats.org/presentationml/2006/main">
  <p:tag name="AS_UNIQUEID" val="3275"/>
</p:tagLst>
</file>

<file path=ppt/tags/tag262.xml><?xml version="1.0" encoding="utf-8"?>
<p:tagLst xmlns:a="http://schemas.openxmlformats.org/drawingml/2006/main" xmlns:r="http://schemas.openxmlformats.org/officeDocument/2006/relationships" xmlns:p="http://schemas.openxmlformats.org/presentationml/2006/main">
  <p:tag name="AS_UNIQUEID" val="3276"/>
</p:tagLst>
</file>

<file path=ppt/tags/tag263.xml><?xml version="1.0" encoding="utf-8"?>
<p:tagLst xmlns:a="http://schemas.openxmlformats.org/drawingml/2006/main" xmlns:r="http://schemas.openxmlformats.org/officeDocument/2006/relationships" xmlns:p="http://schemas.openxmlformats.org/presentationml/2006/main">
  <p:tag name="AS_UNIQUEID" val="3277"/>
</p:tagLst>
</file>

<file path=ppt/tags/tag264.xml><?xml version="1.0" encoding="utf-8"?>
<p:tagLst xmlns:a="http://schemas.openxmlformats.org/drawingml/2006/main" xmlns:r="http://schemas.openxmlformats.org/officeDocument/2006/relationships" xmlns:p="http://schemas.openxmlformats.org/presentationml/2006/main">
  <p:tag name="AS_UNIQUEID" val="3278"/>
</p:tagLst>
</file>

<file path=ppt/tags/tag265.xml><?xml version="1.0" encoding="utf-8"?>
<p:tagLst xmlns:a="http://schemas.openxmlformats.org/drawingml/2006/main" xmlns:r="http://schemas.openxmlformats.org/officeDocument/2006/relationships" xmlns:p="http://schemas.openxmlformats.org/presentationml/2006/main">
  <p:tag name="AS_UNIQUEID" val="3279"/>
</p:tagLst>
</file>

<file path=ppt/tags/tag266.xml><?xml version="1.0" encoding="utf-8"?>
<p:tagLst xmlns:a="http://schemas.openxmlformats.org/drawingml/2006/main" xmlns:r="http://schemas.openxmlformats.org/officeDocument/2006/relationships" xmlns:p="http://schemas.openxmlformats.org/presentationml/2006/main">
  <p:tag name="AS_UNIQUEID" val="3280"/>
</p:tagLst>
</file>

<file path=ppt/tags/tag267.xml><?xml version="1.0" encoding="utf-8"?>
<p:tagLst xmlns:a="http://schemas.openxmlformats.org/drawingml/2006/main" xmlns:r="http://schemas.openxmlformats.org/officeDocument/2006/relationships" xmlns:p="http://schemas.openxmlformats.org/presentationml/2006/main">
  <p:tag name="AS_UNIQUEID" val="3281"/>
</p:tagLst>
</file>

<file path=ppt/tags/tag268.xml><?xml version="1.0" encoding="utf-8"?>
<p:tagLst xmlns:a="http://schemas.openxmlformats.org/drawingml/2006/main" xmlns:r="http://schemas.openxmlformats.org/officeDocument/2006/relationships" xmlns:p="http://schemas.openxmlformats.org/presentationml/2006/main">
  <p:tag name="AS_UNIQUEID" val="3282"/>
</p:tagLst>
</file>

<file path=ppt/tags/tag269.xml><?xml version="1.0" encoding="utf-8"?>
<p:tagLst xmlns:a="http://schemas.openxmlformats.org/drawingml/2006/main" xmlns:r="http://schemas.openxmlformats.org/officeDocument/2006/relationships" xmlns:p="http://schemas.openxmlformats.org/presentationml/2006/main">
  <p:tag name="AS_UNIQUEID" val="3283"/>
</p:tagLst>
</file>

<file path=ppt/tags/tag27.xml><?xml version="1.0" encoding="utf-8"?>
<p:tagLst xmlns:a="http://schemas.openxmlformats.org/drawingml/2006/main" xmlns:r="http://schemas.openxmlformats.org/officeDocument/2006/relationships" xmlns:p="http://schemas.openxmlformats.org/presentationml/2006/main">
  <p:tag name="AS_UNIQUEID" val="3075"/>
</p:tagLst>
</file>

<file path=ppt/tags/tag270.xml><?xml version="1.0" encoding="utf-8"?>
<p:tagLst xmlns:a="http://schemas.openxmlformats.org/drawingml/2006/main" xmlns:r="http://schemas.openxmlformats.org/officeDocument/2006/relationships" xmlns:p="http://schemas.openxmlformats.org/presentationml/2006/main">
  <p:tag name="AS_UNIQUEID" val="3284"/>
</p:tagLst>
</file>

<file path=ppt/tags/tag271.xml><?xml version="1.0" encoding="utf-8"?>
<p:tagLst xmlns:a="http://schemas.openxmlformats.org/drawingml/2006/main" xmlns:r="http://schemas.openxmlformats.org/officeDocument/2006/relationships" xmlns:p="http://schemas.openxmlformats.org/presentationml/2006/main">
  <p:tag name="AS_UNIQUEID" val="3290"/>
</p:tagLst>
</file>

<file path=ppt/tags/tag272.xml><?xml version="1.0" encoding="utf-8"?>
<p:tagLst xmlns:a="http://schemas.openxmlformats.org/drawingml/2006/main" xmlns:r="http://schemas.openxmlformats.org/officeDocument/2006/relationships" xmlns:p="http://schemas.openxmlformats.org/presentationml/2006/main">
  <p:tag name="AS_UNIQUEID" val="3291"/>
</p:tagLst>
</file>

<file path=ppt/tags/tag273.xml><?xml version="1.0" encoding="utf-8"?>
<p:tagLst xmlns:a="http://schemas.openxmlformats.org/drawingml/2006/main" xmlns:r="http://schemas.openxmlformats.org/officeDocument/2006/relationships" xmlns:p="http://schemas.openxmlformats.org/presentationml/2006/main">
  <p:tag name="AS_UNIQUEID" val="3292"/>
</p:tagLst>
</file>

<file path=ppt/tags/tag274.xml><?xml version="1.0" encoding="utf-8"?>
<p:tagLst xmlns:a="http://schemas.openxmlformats.org/drawingml/2006/main" xmlns:r="http://schemas.openxmlformats.org/officeDocument/2006/relationships" xmlns:p="http://schemas.openxmlformats.org/presentationml/2006/main">
  <p:tag name="AS_UNIQUEID" val="3293"/>
</p:tagLst>
</file>

<file path=ppt/tags/tag275.xml><?xml version="1.0" encoding="utf-8"?>
<p:tagLst xmlns:a="http://schemas.openxmlformats.org/drawingml/2006/main" xmlns:r="http://schemas.openxmlformats.org/officeDocument/2006/relationships" xmlns:p="http://schemas.openxmlformats.org/presentationml/2006/main">
  <p:tag name="AS_UNIQUEID" val="3294"/>
</p:tagLst>
</file>

<file path=ppt/tags/tag276.xml><?xml version="1.0" encoding="utf-8"?>
<p:tagLst xmlns:a="http://schemas.openxmlformats.org/drawingml/2006/main" xmlns:r="http://schemas.openxmlformats.org/officeDocument/2006/relationships" xmlns:p="http://schemas.openxmlformats.org/presentationml/2006/main">
  <p:tag name="AS_UNIQUEID" val="3295"/>
</p:tagLst>
</file>

<file path=ppt/tags/tag277.xml><?xml version="1.0" encoding="utf-8"?>
<p:tagLst xmlns:a="http://schemas.openxmlformats.org/drawingml/2006/main" xmlns:r="http://schemas.openxmlformats.org/officeDocument/2006/relationships" xmlns:p="http://schemas.openxmlformats.org/presentationml/2006/main">
  <p:tag name="AS_UNIQUEID" val="3285"/>
</p:tagLst>
</file>

<file path=ppt/tags/tag278.xml><?xml version="1.0" encoding="utf-8"?>
<p:tagLst xmlns:a="http://schemas.openxmlformats.org/drawingml/2006/main" xmlns:r="http://schemas.openxmlformats.org/officeDocument/2006/relationships" xmlns:p="http://schemas.openxmlformats.org/presentationml/2006/main">
  <p:tag name="AS_UNIQUEID" val="3286"/>
</p:tagLst>
</file>

<file path=ppt/tags/tag279.xml><?xml version="1.0" encoding="utf-8"?>
<p:tagLst xmlns:a="http://schemas.openxmlformats.org/drawingml/2006/main" xmlns:r="http://schemas.openxmlformats.org/officeDocument/2006/relationships" xmlns:p="http://schemas.openxmlformats.org/presentationml/2006/main">
  <p:tag name="AS_UNIQUEID" val="3287"/>
</p:tagLst>
</file>

<file path=ppt/tags/tag28.xml><?xml version="1.0" encoding="utf-8"?>
<p:tagLst xmlns:a="http://schemas.openxmlformats.org/drawingml/2006/main" xmlns:r="http://schemas.openxmlformats.org/officeDocument/2006/relationships" xmlns:p="http://schemas.openxmlformats.org/presentationml/2006/main">
  <p:tag name="AS_UNIQUEID" val="3077"/>
</p:tagLst>
</file>

<file path=ppt/tags/tag280.xml><?xml version="1.0" encoding="utf-8"?>
<p:tagLst xmlns:a="http://schemas.openxmlformats.org/drawingml/2006/main" xmlns:r="http://schemas.openxmlformats.org/officeDocument/2006/relationships" xmlns:p="http://schemas.openxmlformats.org/presentationml/2006/main">
  <p:tag name="AS_UNIQUEID" val="3288"/>
</p:tagLst>
</file>

<file path=ppt/tags/tag281.xml><?xml version="1.0" encoding="utf-8"?>
<p:tagLst xmlns:a="http://schemas.openxmlformats.org/drawingml/2006/main" xmlns:r="http://schemas.openxmlformats.org/officeDocument/2006/relationships" xmlns:p="http://schemas.openxmlformats.org/presentationml/2006/main">
  <p:tag name="AS_UNIQUEID" val="3289"/>
</p:tagLst>
</file>

<file path=ppt/tags/tag282.xml><?xml version="1.0" encoding="utf-8"?>
<p:tagLst xmlns:a="http://schemas.openxmlformats.org/drawingml/2006/main" xmlns:r="http://schemas.openxmlformats.org/officeDocument/2006/relationships" xmlns:p="http://schemas.openxmlformats.org/presentationml/2006/main">
  <p:tag name="AS_UNIQUEID" val="415"/>
</p:tagLst>
</file>

<file path=ppt/tags/tag283.xml><?xml version="1.0" encoding="utf-8"?>
<p:tagLst xmlns:a="http://schemas.openxmlformats.org/drawingml/2006/main" xmlns:r="http://schemas.openxmlformats.org/officeDocument/2006/relationships" xmlns:p="http://schemas.openxmlformats.org/presentationml/2006/main">
  <p:tag name="AS_UNIQUEID" val="450"/>
</p:tagLst>
</file>

<file path=ppt/tags/tag284.xml><?xml version="1.0" encoding="utf-8"?>
<p:tagLst xmlns:a="http://schemas.openxmlformats.org/drawingml/2006/main" xmlns:r="http://schemas.openxmlformats.org/officeDocument/2006/relationships" xmlns:p="http://schemas.openxmlformats.org/presentationml/2006/main">
  <p:tag name="AS_UNIQUEID" val="451"/>
</p:tagLst>
</file>

<file path=ppt/tags/tag285.xml><?xml version="1.0" encoding="utf-8"?>
<p:tagLst xmlns:a="http://schemas.openxmlformats.org/drawingml/2006/main" xmlns:r="http://schemas.openxmlformats.org/officeDocument/2006/relationships" xmlns:p="http://schemas.openxmlformats.org/presentationml/2006/main">
  <p:tag name="AS_UNIQUEID" val="452"/>
</p:tagLst>
</file>

<file path=ppt/tags/tag286.xml><?xml version="1.0" encoding="utf-8"?>
<p:tagLst xmlns:a="http://schemas.openxmlformats.org/drawingml/2006/main" xmlns:r="http://schemas.openxmlformats.org/officeDocument/2006/relationships" xmlns:p="http://schemas.openxmlformats.org/presentationml/2006/main">
  <p:tag name="AS_UNIQUEID" val="453"/>
</p:tagLst>
</file>

<file path=ppt/tags/tag287.xml><?xml version="1.0" encoding="utf-8"?>
<p:tagLst xmlns:a="http://schemas.openxmlformats.org/drawingml/2006/main" xmlns:r="http://schemas.openxmlformats.org/officeDocument/2006/relationships" xmlns:p="http://schemas.openxmlformats.org/presentationml/2006/main">
  <p:tag name="AS_UNIQUEID" val="3306"/>
</p:tagLst>
</file>

<file path=ppt/tags/tag288.xml><?xml version="1.0" encoding="utf-8"?>
<p:tagLst xmlns:a="http://schemas.openxmlformats.org/drawingml/2006/main" xmlns:r="http://schemas.openxmlformats.org/officeDocument/2006/relationships" xmlns:p="http://schemas.openxmlformats.org/presentationml/2006/main">
  <p:tag name="AS_UNIQUEID" val="3307"/>
</p:tagLst>
</file>

<file path=ppt/tags/tag289.xml><?xml version="1.0" encoding="utf-8"?>
<p:tagLst xmlns:a="http://schemas.openxmlformats.org/drawingml/2006/main" xmlns:r="http://schemas.openxmlformats.org/officeDocument/2006/relationships" xmlns:p="http://schemas.openxmlformats.org/presentationml/2006/main">
  <p:tag name="AS_UNIQUEID" val="456"/>
</p:tagLst>
</file>

<file path=ppt/tags/tag29.xml><?xml version="1.0" encoding="utf-8"?>
<p:tagLst xmlns:a="http://schemas.openxmlformats.org/drawingml/2006/main" xmlns:r="http://schemas.openxmlformats.org/officeDocument/2006/relationships" xmlns:p="http://schemas.openxmlformats.org/presentationml/2006/main">
  <p:tag name="AS_UNIQUEID" val="3078"/>
</p:tagLst>
</file>

<file path=ppt/tags/tag290.xml><?xml version="1.0" encoding="utf-8"?>
<p:tagLst xmlns:a="http://schemas.openxmlformats.org/drawingml/2006/main" xmlns:r="http://schemas.openxmlformats.org/officeDocument/2006/relationships" xmlns:p="http://schemas.openxmlformats.org/presentationml/2006/main">
  <p:tag name="AS_UNIQUEID" val="457"/>
</p:tagLst>
</file>

<file path=ppt/tags/tag291.xml><?xml version="1.0" encoding="utf-8"?>
<p:tagLst xmlns:a="http://schemas.openxmlformats.org/drawingml/2006/main" xmlns:r="http://schemas.openxmlformats.org/officeDocument/2006/relationships" xmlns:p="http://schemas.openxmlformats.org/presentationml/2006/main">
  <p:tag name="AS_UNIQUEID" val="458"/>
</p:tagLst>
</file>

<file path=ppt/tags/tag292.xml><?xml version="1.0" encoding="utf-8"?>
<p:tagLst xmlns:a="http://schemas.openxmlformats.org/drawingml/2006/main" xmlns:r="http://schemas.openxmlformats.org/officeDocument/2006/relationships" xmlns:p="http://schemas.openxmlformats.org/presentationml/2006/main">
  <p:tag name="AS_UNIQUEID" val="459"/>
</p:tagLst>
</file>

<file path=ppt/tags/tag293.xml><?xml version="1.0" encoding="utf-8"?>
<p:tagLst xmlns:a="http://schemas.openxmlformats.org/drawingml/2006/main" xmlns:r="http://schemas.openxmlformats.org/officeDocument/2006/relationships" xmlns:p="http://schemas.openxmlformats.org/presentationml/2006/main">
  <p:tag name="AS_UNIQUEID" val="460"/>
</p:tagLst>
</file>

<file path=ppt/tags/tag294.xml><?xml version="1.0" encoding="utf-8"?>
<p:tagLst xmlns:a="http://schemas.openxmlformats.org/drawingml/2006/main" xmlns:r="http://schemas.openxmlformats.org/officeDocument/2006/relationships" xmlns:p="http://schemas.openxmlformats.org/presentationml/2006/main">
  <p:tag name="AS_UNIQUEID" val="463"/>
</p:tagLst>
</file>

<file path=ppt/tags/tag295.xml><?xml version="1.0" encoding="utf-8"?>
<p:tagLst xmlns:a="http://schemas.openxmlformats.org/drawingml/2006/main" xmlns:r="http://schemas.openxmlformats.org/officeDocument/2006/relationships" xmlns:p="http://schemas.openxmlformats.org/presentationml/2006/main">
  <p:tag name="AS_UNIQUEID" val="3308"/>
</p:tagLst>
</file>

<file path=ppt/tags/tag296.xml><?xml version="1.0" encoding="utf-8"?>
<p:tagLst xmlns:a="http://schemas.openxmlformats.org/drawingml/2006/main" xmlns:r="http://schemas.openxmlformats.org/officeDocument/2006/relationships" xmlns:p="http://schemas.openxmlformats.org/presentationml/2006/main">
  <p:tag name="AS_UNIQUEID" val="3309"/>
</p:tagLst>
</file>

<file path=ppt/tags/tag297.xml><?xml version="1.0" encoding="utf-8"?>
<p:tagLst xmlns:a="http://schemas.openxmlformats.org/drawingml/2006/main" xmlns:r="http://schemas.openxmlformats.org/officeDocument/2006/relationships" xmlns:p="http://schemas.openxmlformats.org/presentationml/2006/main">
  <p:tag name="AS_UNIQUEID" val="3310"/>
</p:tagLst>
</file>

<file path=ppt/tags/tag298.xml><?xml version="1.0" encoding="utf-8"?>
<p:tagLst xmlns:a="http://schemas.openxmlformats.org/drawingml/2006/main" xmlns:r="http://schemas.openxmlformats.org/officeDocument/2006/relationships" xmlns:p="http://schemas.openxmlformats.org/presentationml/2006/main">
  <p:tag name="AS_UNIQUEID" val="3316"/>
</p:tagLst>
</file>

<file path=ppt/tags/tag299.xml><?xml version="1.0" encoding="utf-8"?>
<p:tagLst xmlns:a="http://schemas.openxmlformats.org/drawingml/2006/main" xmlns:r="http://schemas.openxmlformats.org/officeDocument/2006/relationships" xmlns:p="http://schemas.openxmlformats.org/presentationml/2006/main">
  <p:tag name="AS_UNIQUEID" val="3317"/>
</p:tagLst>
</file>

<file path=ppt/tags/tag3.xml><?xml version="1.0" encoding="utf-8"?>
<p:tagLst xmlns:a="http://schemas.openxmlformats.org/drawingml/2006/main" xmlns:r="http://schemas.openxmlformats.org/officeDocument/2006/relationships" xmlns:p="http://schemas.openxmlformats.org/presentationml/2006/main">
  <p:tag name="AS_UNIQUEID" val="3122"/>
</p:tagLst>
</file>

<file path=ppt/tags/tag30.xml><?xml version="1.0" encoding="utf-8"?>
<p:tagLst xmlns:a="http://schemas.openxmlformats.org/drawingml/2006/main" xmlns:r="http://schemas.openxmlformats.org/officeDocument/2006/relationships" xmlns:p="http://schemas.openxmlformats.org/presentationml/2006/main">
  <p:tag name="AS_UNIQUEID" val="3079"/>
</p:tagLst>
</file>

<file path=ppt/tags/tag300.xml><?xml version="1.0" encoding="utf-8"?>
<p:tagLst xmlns:a="http://schemas.openxmlformats.org/drawingml/2006/main" xmlns:r="http://schemas.openxmlformats.org/officeDocument/2006/relationships" xmlns:p="http://schemas.openxmlformats.org/presentationml/2006/main">
  <p:tag name="AS_UNIQUEID" val="3318"/>
</p:tagLst>
</file>

<file path=ppt/tags/tag301.xml><?xml version="1.0" encoding="utf-8"?>
<p:tagLst xmlns:a="http://schemas.openxmlformats.org/drawingml/2006/main" xmlns:r="http://schemas.openxmlformats.org/officeDocument/2006/relationships" xmlns:p="http://schemas.openxmlformats.org/presentationml/2006/main">
  <p:tag name="AS_UNIQUEID" val="3319"/>
</p:tagLst>
</file>

<file path=ppt/tags/tag302.xml><?xml version="1.0" encoding="utf-8"?>
<p:tagLst xmlns:a="http://schemas.openxmlformats.org/drawingml/2006/main" xmlns:r="http://schemas.openxmlformats.org/officeDocument/2006/relationships" xmlns:p="http://schemas.openxmlformats.org/presentationml/2006/main">
  <p:tag name="AS_UNIQUEID" val="3320"/>
</p:tagLst>
</file>

<file path=ppt/tags/tag303.xml><?xml version="1.0" encoding="utf-8"?>
<p:tagLst xmlns:a="http://schemas.openxmlformats.org/drawingml/2006/main" xmlns:r="http://schemas.openxmlformats.org/officeDocument/2006/relationships" xmlns:p="http://schemas.openxmlformats.org/presentationml/2006/main">
  <p:tag name="AS_UNIQUEID" val="3321"/>
</p:tagLst>
</file>

<file path=ppt/tags/tag304.xml><?xml version="1.0" encoding="utf-8"?>
<p:tagLst xmlns:a="http://schemas.openxmlformats.org/drawingml/2006/main" xmlns:r="http://schemas.openxmlformats.org/officeDocument/2006/relationships" xmlns:p="http://schemas.openxmlformats.org/presentationml/2006/main">
  <p:tag name="AS_UNIQUEID" val="3322"/>
</p:tagLst>
</file>

<file path=ppt/tags/tag305.xml><?xml version="1.0" encoding="utf-8"?>
<p:tagLst xmlns:a="http://schemas.openxmlformats.org/drawingml/2006/main" xmlns:r="http://schemas.openxmlformats.org/officeDocument/2006/relationships" xmlns:p="http://schemas.openxmlformats.org/presentationml/2006/main">
  <p:tag name="AS_UNIQUEID" val="3323"/>
</p:tagLst>
</file>

<file path=ppt/tags/tag306.xml><?xml version="1.0" encoding="utf-8"?>
<p:tagLst xmlns:a="http://schemas.openxmlformats.org/drawingml/2006/main" xmlns:r="http://schemas.openxmlformats.org/officeDocument/2006/relationships" xmlns:p="http://schemas.openxmlformats.org/presentationml/2006/main">
  <p:tag name="AS_UNIQUEID" val="3324"/>
</p:tagLst>
</file>

<file path=ppt/tags/tag307.xml><?xml version="1.0" encoding="utf-8"?>
<p:tagLst xmlns:a="http://schemas.openxmlformats.org/drawingml/2006/main" xmlns:r="http://schemas.openxmlformats.org/officeDocument/2006/relationships" xmlns:p="http://schemas.openxmlformats.org/presentationml/2006/main">
  <p:tag name="AS_UNIQUEID" val="3325"/>
</p:tagLst>
</file>

<file path=ppt/tags/tag308.xml><?xml version="1.0" encoding="utf-8"?>
<p:tagLst xmlns:a="http://schemas.openxmlformats.org/drawingml/2006/main" xmlns:r="http://schemas.openxmlformats.org/officeDocument/2006/relationships" xmlns:p="http://schemas.openxmlformats.org/presentationml/2006/main">
  <p:tag name="AS_UNIQUEID" val="3326"/>
</p:tagLst>
</file>

<file path=ppt/tags/tag309.xml><?xml version="1.0" encoding="utf-8"?>
<p:tagLst xmlns:a="http://schemas.openxmlformats.org/drawingml/2006/main" xmlns:r="http://schemas.openxmlformats.org/officeDocument/2006/relationships" xmlns:p="http://schemas.openxmlformats.org/presentationml/2006/main">
  <p:tag name="AS_UNIQUEID" val="3327"/>
</p:tagLst>
</file>

<file path=ppt/tags/tag31.xml><?xml version="1.0" encoding="utf-8"?>
<p:tagLst xmlns:a="http://schemas.openxmlformats.org/drawingml/2006/main" xmlns:r="http://schemas.openxmlformats.org/officeDocument/2006/relationships" xmlns:p="http://schemas.openxmlformats.org/presentationml/2006/main">
  <p:tag name="AS_UNIQUEID" val="3080"/>
</p:tagLst>
</file>

<file path=ppt/tags/tag310.xml><?xml version="1.0" encoding="utf-8"?>
<p:tagLst xmlns:a="http://schemas.openxmlformats.org/drawingml/2006/main" xmlns:r="http://schemas.openxmlformats.org/officeDocument/2006/relationships" xmlns:p="http://schemas.openxmlformats.org/presentationml/2006/main">
  <p:tag name="AS_UNIQUEID" val="3328"/>
</p:tagLst>
</file>

<file path=ppt/tags/tag311.xml><?xml version="1.0" encoding="utf-8"?>
<p:tagLst xmlns:a="http://schemas.openxmlformats.org/drawingml/2006/main" xmlns:r="http://schemas.openxmlformats.org/officeDocument/2006/relationships" xmlns:p="http://schemas.openxmlformats.org/presentationml/2006/main">
  <p:tag name="AS_UNIQUEID" val="3330"/>
</p:tagLst>
</file>

<file path=ppt/tags/tag312.xml><?xml version="1.0" encoding="utf-8"?>
<p:tagLst xmlns:a="http://schemas.openxmlformats.org/drawingml/2006/main" xmlns:r="http://schemas.openxmlformats.org/officeDocument/2006/relationships" xmlns:p="http://schemas.openxmlformats.org/presentationml/2006/main">
  <p:tag name="AS_UNIQUEID" val="3356"/>
</p:tagLst>
</file>

<file path=ppt/tags/tag313.xml><?xml version="1.0" encoding="utf-8"?>
<p:tagLst xmlns:a="http://schemas.openxmlformats.org/drawingml/2006/main" xmlns:r="http://schemas.openxmlformats.org/officeDocument/2006/relationships" xmlns:p="http://schemas.openxmlformats.org/presentationml/2006/main">
  <p:tag name="AS_UNIQUEID" val="3359"/>
</p:tagLst>
</file>

<file path=ppt/tags/tag314.xml><?xml version="1.0" encoding="utf-8"?>
<p:tagLst xmlns:a="http://schemas.openxmlformats.org/drawingml/2006/main" xmlns:r="http://schemas.openxmlformats.org/officeDocument/2006/relationships" xmlns:p="http://schemas.openxmlformats.org/presentationml/2006/main">
  <p:tag name="AS_UNIQUEID" val="3360"/>
</p:tagLst>
</file>

<file path=ppt/tags/tag315.xml><?xml version="1.0" encoding="utf-8"?>
<p:tagLst xmlns:a="http://schemas.openxmlformats.org/drawingml/2006/main" xmlns:r="http://schemas.openxmlformats.org/officeDocument/2006/relationships" xmlns:p="http://schemas.openxmlformats.org/presentationml/2006/main">
  <p:tag name="AS_UNIQUEID" val="3363"/>
</p:tagLst>
</file>

<file path=ppt/tags/tag316.xml><?xml version="1.0" encoding="utf-8"?>
<p:tagLst xmlns:a="http://schemas.openxmlformats.org/drawingml/2006/main" xmlns:r="http://schemas.openxmlformats.org/officeDocument/2006/relationships" xmlns:p="http://schemas.openxmlformats.org/presentationml/2006/main">
  <p:tag name="AS_UNIQUEID" val="3364"/>
</p:tagLst>
</file>

<file path=ppt/tags/tag317.xml><?xml version="1.0" encoding="utf-8"?>
<p:tagLst xmlns:a="http://schemas.openxmlformats.org/drawingml/2006/main" xmlns:r="http://schemas.openxmlformats.org/officeDocument/2006/relationships" xmlns:p="http://schemas.openxmlformats.org/presentationml/2006/main">
  <p:tag name="AS_UNIQUEID" val="3367"/>
</p:tagLst>
</file>

<file path=ppt/tags/tag318.xml><?xml version="1.0" encoding="utf-8"?>
<p:tagLst xmlns:a="http://schemas.openxmlformats.org/drawingml/2006/main" xmlns:r="http://schemas.openxmlformats.org/officeDocument/2006/relationships" xmlns:p="http://schemas.openxmlformats.org/presentationml/2006/main">
  <p:tag name="AS_UNIQUEID" val="3368"/>
</p:tagLst>
</file>

<file path=ppt/tags/tag319.xml><?xml version="1.0" encoding="utf-8"?>
<p:tagLst xmlns:a="http://schemas.openxmlformats.org/drawingml/2006/main" xmlns:r="http://schemas.openxmlformats.org/officeDocument/2006/relationships" xmlns:p="http://schemas.openxmlformats.org/presentationml/2006/main">
  <p:tag name="AS_UNIQUEID" val="3371"/>
</p:tagLst>
</file>

<file path=ppt/tags/tag32.xml><?xml version="1.0" encoding="utf-8"?>
<p:tagLst xmlns:a="http://schemas.openxmlformats.org/drawingml/2006/main" xmlns:r="http://schemas.openxmlformats.org/officeDocument/2006/relationships" xmlns:p="http://schemas.openxmlformats.org/presentationml/2006/main">
  <p:tag name="AS_UNIQUEID" val="3081"/>
</p:tagLst>
</file>

<file path=ppt/tags/tag320.xml><?xml version="1.0" encoding="utf-8"?>
<p:tagLst xmlns:a="http://schemas.openxmlformats.org/drawingml/2006/main" xmlns:r="http://schemas.openxmlformats.org/officeDocument/2006/relationships" xmlns:p="http://schemas.openxmlformats.org/presentationml/2006/main">
  <p:tag name="AS_UNIQUEID" val="3372"/>
</p:tagLst>
</file>

<file path=ppt/tags/tag321.xml><?xml version="1.0" encoding="utf-8"?>
<p:tagLst xmlns:a="http://schemas.openxmlformats.org/drawingml/2006/main" xmlns:r="http://schemas.openxmlformats.org/officeDocument/2006/relationships" xmlns:p="http://schemas.openxmlformats.org/presentationml/2006/main">
  <p:tag name="AS_UNIQUEID" val="3373"/>
</p:tagLst>
</file>

<file path=ppt/tags/tag322.xml><?xml version="1.0" encoding="utf-8"?>
<p:tagLst xmlns:a="http://schemas.openxmlformats.org/drawingml/2006/main" xmlns:r="http://schemas.openxmlformats.org/officeDocument/2006/relationships" xmlns:p="http://schemas.openxmlformats.org/presentationml/2006/main">
  <p:tag name="AS_UNIQUEID" val="3369"/>
</p:tagLst>
</file>

<file path=ppt/tags/tag323.xml><?xml version="1.0" encoding="utf-8"?>
<p:tagLst xmlns:a="http://schemas.openxmlformats.org/drawingml/2006/main" xmlns:r="http://schemas.openxmlformats.org/officeDocument/2006/relationships" xmlns:p="http://schemas.openxmlformats.org/presentationml/2006/main">
  <p:tag name="AS_UNIQUEID" val="3370"/>
</p:tagLst>
</file>

<file path=ppt/tags/tag324.xml><?xml version="1.0" encoding="utf-8"?>
<p:tagLst xmlns:a="http://schemas.openxmlformats.org/drawingml/2006/main" xmlns:r="http://schemas.openxmlformats.org/officeDocument/2006/relationships" xmlns:p="http://schemas.openxmlformats.org/presentationml/2006/main">
  <p:tag name="AS_UNIQUEID" val="3365"/>
</p:tagLst>
</file>

<file path=ppt/tags/tag325.xml><?xml version="1.0" encoding="utf-8"?>
<p:tagLst xmlns:a="http://schemas.openxmlformats.org/drawingml/2006/main" xmlns:r="http://schemas.openxmlformats.org/officeDocument/2006/relationships" xmlns:p="http://schemas.openxmlformats.org/presentationml/2006/main">
  <p:tag name="AS_UNIQUEID" val="3366"/>
</p:tagLst>
</file>

<file path=ppt/tags/tag326.xml><?xml version="1.0" encoding="utf-8"?>
<p:tagLst xmlns:a="http://schemas.openxmlformats.org/drawingml/2006/main" xmlns:r="http://schemas.openxmlformats.org/officeDocument/2006/relationships" xmlns:p="http://schemas.openxmlformats.org/presentationml/2006/main">
  <p:tag name="AS_UNIQUEID" val="3361"/>
</p:tagLst>
</file>

<file path=ppt/tags/tag327.xml><?xml version="1.0" encoding="utf-8"?>
<p:tagLst xmlns:a="http://schemas.openxmlformats.org/drawingml/2006/main" xmlns:r="http://schemas.openxmlformats.org/officeDocument/2006/relationships" xmlns:p="http://schemas.openxmlformats.org/presentationml/2006/main">
  <p:tag name="AS_UNIQUEID" val="3362"/>
</p:tagLst>
</file>

<file path=ppt/tags/tag328.xml><?xml version="1.0" encoding="utf-8"?>
<p:tagLst xmlns:a="http://schemas.openxmlformats.org/drawingml/2006/main" xmlns:r="http://schemas.openxmlformats.org/officeDocument/2006/relationships" xmlns:p="http://schemas.openxmlformats.org/presentationml/2006/main">
  <p:tag name="AS_UNIQUEID" val="3357"/>
</p:tagLst>
</file>

<file path=ppt/tags/tag329.xml><?xml version="1.0" encoding="utf-8"?>
<p:tagLst xmlns:a="http://schemas.openxmlformats.org/drawingml/2006/main" xmlns:r="http://schemas.openxmlformats.org/officeDocument/2006/relationships" xmlns:p="http://schemas.openxmlformats.org/presentationml/2006/main">
  <p:tag name="AS_UNIQUEID" val="3358"/>
</p:tagLst>
</file>

<file path=ppt/tags/tag33.xml><?xml version="1.0" encoding="utf-8"?>
<p:tagLst xmlns:a="http://schemas.openxmlformats.org/drawingml/2006/main" xmlns:r="http://schemas.openxmlformats.org/officeDocument/2006/relationships" xmlns:p="http://schemas.openxmlformats.org/presentationml/2006/main">
  <p:tag name="AS_UNIQUEID" val="3082"/>
</p:tagLst>
</file>

<file path=ppt/tags/tag330.xml><?xml version="1.0" encoding="utf-8"?>
<p:tagLst xmlns:a="http://schemas.openxmlformats.org/drawingml/2006/main" xmlns:r="http://schemas.openxmlformats.org/officeDocument/2006/relationships" xmlns:p="http://schemas.openxmlformats.org/presentationml/2006/main">
  <p:tag name="AS_UNIQUEID" val="3331"/>
</p:tagLst>
</file>

<file path=ppt/tags/tag331.xml><?xml version="1.0" encoding="utf-8"?>
<p:tagLst xmlns:a="http://schemas.openxmlformats.org/drawingml/2006/main" xmlns:r="http://schemas.openxmlformats.org/officeDocument/2006/relationships" xmlns:p="http://schemas.openxmlformats.org/presentationml/2006/main">
  <p:tag name="AS_UNIQUEID" val="3354"/>
</p:tagLst>
</file>

<file path=ppt/tags/tag332.xml><?xml version="1.0" encoding="utf-8"?>
<p:tagLst xmlns:a="http://schemas.openxmlformats.org/drawingml/2006/main" xmlns:r="http://schemas.openxmlformats.org/officeDocument/2006/relationships" xmlns:p="http://schemas.openxmlformats.org/presentationml/2006/main">
  <p:tag name="AS_UNIQUEID" val="3355"/>
</p:tagLst>
</file>

<file path=ppt/tags/tag333.xml><?xml version="1.0" encoding="utf-8"?>
<p:tagLst xmlns:a="http://schemas.openxmlformats.org/drawingml/2006/main" xmlns:r="http://schemas.openxmlformats.org/officeDocument/2006/relationships" xmlns:p="http://schemas.openxmlformats.org/presentationml/2006/main">
  <p:tag name="AS_UNIQUEID" val="3332"/>
</p:tagLst>
</file>

<file path=ppt/tags/tag334.xml><?xml version="1.0" encoding="utf-8"?>
<p:tagLst xmlns:a="http://schemas.openxmlformats.org/drawingml/2006/main" xmlns:r="http://schemas.openxmlformats.org/officeDocument/2006/relationships" xmlns:p="http://schemas.openxmlformats.org/presentationml/2006/main">
  <p:tag name="AS_UNIQUEID" val="3335"/>
</p:tagLst>
</file>

<file path=ppt/tags/tag335.xml><?xml version="1.0" encoding="utf-8"?>
<p:tagLst xmlns:a="http://schemas.openxmlformats.org/drawingml/2006/main" xmlns:r="http://schemas.openxmlformats.org/officeDocument/2006/relationships" xmlns:p="http://schemas.openxmlformats.org/presentationml/2006/main">
  <p:tag name="AS_UNIQUEID" val="3336"/>
</p:tagLst>
</file>

<file path=ppt/tags/tag336.xml><?xml version="1.0" encoding="utf-8"?>
<p:tagLst xmlns:a="http://schemas.openxmlformats.org/drawingml/2006/main" xmlns:r="http://schemas.openxmlformats.org/officeDocument/2006/relationships" xmlns:p="http://schemas.openxmlformats.org/presentationml/2006/main">
  <p:tag name="AS_UNIQUEID" val="3337"/>
</p:tagLst>
</file>

<file path=ppt/tags/tag337.xml><?xml version="1.0" encoding="utf-8"?>
<p:tagLst xmlns:a="http://schemas.openxmlformats.org/drawingml/2006/main" xmlns:r="http://schemas.openxmlformats.org/officeDocument/2006/relationships" xmlns:p="http://schemas.openxmlformats.org/presentationml/2006/main">
  <p:tag name="AS_UNIQUEID" val="3338"/>
</p:tagLst>
</file>

<file path=ppt/tags/tag338.xml><?xml version="1.0" encoding="utf-8"?>
<p:tagLst xmlns:a="http://schemas.openxmlformats.org/drawingml/2006/main" xmlns:r="http://schemas.openxmlformats.org/officeDocument/2006/relationships" xmlns:p="http://schemas.openxmlformats.org/presentationml/2006/main">
  <p:tag name="AS_UNIQUEID" val="3339"/>
</p:tagLst>
</file>

<file path=ppt/tags/tag339.xml><?xml version="1.0" encoding="utf-8"?>
<p:tagLst xmlns:a="http://schemas.openxmlformats.org/drawingml/2006/main" xmlns:r="http://schemas.openxmlformats.org/officeDocument/2006/relationships" xmlns:p="http://schemas.openxmlformats.org/presentationml/2006/main">
  <p:tag name="AS_UNIQUEID" val="3342"/>
</p:tagLst>
</file>

<file path=ppt/tags/tag34.xml><?xml version="1.0" encoding="utf-8"?>
<p:tagLst xmlns:a="http://schemas.openxmlformats.org/drawingml/2006/main" xmlns:r="http://schemas.openxmlformats.org/officeDocument/2006/relationships" xmlns:p="http://schemas.openxmlformats.org/presentationml/2006/main">
  <p:tag name="AS_UNIQUEID" val="3083"/>
</p:tagLst>
</file>

<file path=ppt/tags/tag340.xml><?xml version="1.0" encoding="utf-8"?>
<p:tagLst xmlns:a="http://schemas.openxmlformats.org/drawingml/2006/main" xmlns:r="http://schemas.openxmlformats.org/officeDocument/2006/relationships" xmlns:p="http://schemas.openxmlformats.org/presentationml/2006/main">
  <p:tag name="AS_UNIQUEID" val="3343"/>
</p:tagLst>
</file>

<file path=ppt/tags/tag341.xml><?xml version="1.0" encoding="utf-8"?>
<p:tagLst xmlns:a="http://schemas.openxmlformats.org/drawingml/2006/main" xmlns:r="http://schemas.openxmlformats.org/officeDocument/2006/relationships" xmlns:p="http://schemas.openxmlformats.org/presentationml/2006/main">
  <p:tag name="AS_UNIQUEID" val="3344"/>
</p:tagLst>
</file>

<file path=ppt/tags/tag342.xml><?xml version="1.0" encoding="utf-8"?>
<p:tagLst xmlns:a="http://schemas.openxmlformats.org/drawingml/2006/main" xmlns:r="http://schemas.openxmlformats.org/officeDocument/2006/relationships" xmlns:p="http://schemas.openxmlformats.org/presentationml/2006/main">
  <p:tag name="AS_UNIQUEID" val="3345"/>
</p:tagLst>
</file>

<file path=ppt/tags/tag343.xml><?xml version="1.0" encoding="utf-8"?>
<p:tagLst xmlns:a="http://schemas.openxmlformats.org/drawingml/2006/main" xmlns:r="http://schemas.openxmlformats.org/officeDocument/2006/relationships" xmlns:p="http://schemas.openxmlformats.org/presentationml/2006/main">
  <p:tag name="AS_UNIQUEID" val="3346"/>
</p:tagLst>
</file>

<file path=ppt/tags/tag344.xml><?xml version="1.0" encoding="utf-8"?>
<p:tagLst xmlns:a="http://schemas.openxmlformats.org/drawingml/2006/main" xmlns:r="http://schemas.openxmlformats.org/officeDocument/2006/relationships" xmlns:p="http://schemas.openxmlformats.org/presentationml/2006/main">
  <p:tag name="AS_UNIQUEID" val="3347"/>
</p:tagLst>
</file>

<file path=ppt/tags/tag345.xml><?xml version="1.0" encoding="utf-8"?>
<p:tagLst xmlns:a="http://schemas.openxmlformats.org/drawingml/2006/main" xmlns:r="http://schemas.openxmlformats.org/officeDocument/2006/relationships" xmlns:p="http://schemas.openxmlformats.org/presentationml/2006/main">
  <p:tag name="AS_UNIQUEID" val="3348"/>
</p:tagLst>
</file>

<file path=ppt/tags/tag346.xml><?xml version="1.0" encoding="utf-8"?>
<p:tagLst xmlns:a="http://schemas.openxmlformats.org/drawingml/2006/main" xmlns:r="http://schemas.openxmlformats.org/officeDocument/2006/relationships" xmlns:p="http://schemas.openxmlformats.org/presentationml/2006/main">
  <p:tag name="AS_UNIQUEID" val="3349"/>
</p:tagLst>
</file>

<file path=ppt/tags/tag347.xml><?xml version="1.0" encoding="utf-8"?>
<p:tagLst xmlns:a="http://schemas.openxmlformats.org/drawingml/2006/main" xmlns:r="http://schemas.openxmlformats.org/officeDocument/2006/relationships" xmlns:p="http://schemas.openxmlformats.org/presentationml/2006/main">
  <p:tag name="AS_UNIQUEID" val="3350"/>
</p:tagLst>
</file>

<file path=ppt/tags/tag348.xml><?xml version="1.0" encoding="utf-8"?>
<p:tagLst xmlns:a="http://schemas.openxmlformats.org/drawingml/2006/main" xmlns:r="http://schemas.openxmlformats.org/officeDocument/2006/relationships" xmlns:p="http://schemas.openxmlformats.org/presentationml/2006/main">
  <p:tag name="AS_UNIQUEID" val="3351"/>
</p:tagLst>
</file>

<file path=ppt/tags/tag349.xml><?xml version="1.0" encoding="utf-8"?>
<p:tagLst xmlns:a="http://schemas.openxmlformats.org/drawingml/2006/main" xmlns:r="http://schemas.openxmlformats.org/officeDocument/2006/relationships" xmlns:p="http://schemas.openxmlformats.org/presentationml/2006/main">
  <p:tag name="AS_UNIQUEID" val="3352"/>
</p:tagLst>
</file>

<file path=ppt/tags/tag35.xml><?xml version="1.0" encoding="utf-8"?>
<p:tagLst xmlns:a="http://schemas.openxmlformats.org/drawingml/2006/main" xmlns:r="http://schemas.openxmlformats.org/officeDocument/2006/relationships" xmlns:p="http://schemas.openxmlformats.org/presentationml/2006/main">
  <p:tag name="AS_UNIQUEID" val="3084"/>
</p:tagLst>
</file>

<file path=ppt/tags/tag350.xml><?xml version="1.0" encoding="utf-8"?>
<p:tagLst xmlns:a="http://schemas.openxmlformats.org/drawingml/2006/main" xmlns:r="http://schemas.openxmlformats.org/officeDocument/2006/relationships" xmlns:p="http://schemas.openxmlformats.org/presentationml/2006/main">
  <p:tag name="AS_UNIQUEID" val="3353"/>
</p:tagLst>
</file>

<file path=ppt/tags/tag351.xml><?xml version="1.0" encoding="utf-8"?>
<p:tagLst xmlns:a="http://schemas.openxmlformats.org/drawingml/2006/main" xmlns:r="http://schemas.openxmlformats.org/officeDocument/2006/relationships" xmlns:p="http://schemas.openxmlformats.org/presentationml/2006/main">
  <p:tag name="AS_UNIQUEID" val="3340"/>
</p:tagLst>
</file>

<file path=ppt/tags/tag352.xml><?xml version="1.0" encoding="utf-8"?>
<p:tagLst xmlns:a="http://schemas.openxmlformats.org/drawingml/2006/main" xmlns:r="http://schemas.openxmlformats.org/officeDocument/2006/relationships" xmlns:p="http://schemas.openxmlformats.org/presentationml/2006/main">
  <p:tag name="AS_UNIQUEID" val="3341"/>
</p:tagLst>
</file>

<file path=ppt/tags/tag353.xml><?xml version="1.0" encoding="utf-8"?>
<p:tagLst xmlns:a="http://schemas.openxmlformats.org/drawingml/2006/main" xmlns:r="http://schemas.openxmlformats.org/officeDocument/2006/relationships" xmlns:p="http://schemas.openxmlformats.org/presentationml/2006/main">
  <p:tag name="AS_UNIQUEID" val="3333"/>
</p:tagLst>
</file>

<file path=ppt/tags/tag354.xml><?xml version="1.0" encoding="utf-8"?>
<p:tagLst xmlns:a="http://schemas.openxmlformats.org/drawingml/2006/main" xmlns:r="http://schemas.openxmlformats.org/officeDocument/2006/relationships" xmlns:p="http://schemas.openxmlformats.org/presentationml/2006/main">
  <p:tag name="AS_UNIQUEID" val="3334"/>
</p:tagLst>
</file>

<file path=ppt/tags/tag355.xml><?xml version="1.0" encoding="utf-8"?>
<p:tagLst xmlns:a="http://schemas.openxmlformats.org/drawingml/2006/main" xmlns:r="http://schemas.openxmlformats.org/officeDocument/2006/relationships" xmlns:p="http://schemas.openxmlformats.org/presentationml/2006/main">
  <p:tag name="AS_UNIQUEID" val="3375"/>
</p:tagLst>
</file>

<file path=ppt/tags/tag356.xml><?xml version="1.0" encoding="utf-8"?>
<p:tagLst xmlns:a="http://schemas.openxmlformats.org/drawingml/2006/main" xmlns:r="http://schemas.openxmlformats.org/officeDocument/2006/relationships" xmlns:p="http://schemas.openxmlformats.org/presentationml/2006/main">
  <p:tag name="AS_UNIQUEID" val="3376"/>
</p:tagLst>
</file>

<file path=ppt/tags/tag357.xml><?xml version="1.0" encoding="utf-8"?>
<p:tagLst xmlns:a="http://schemas.openxmlformats.org/drawingml/2006/main" xmlns:r="http://schemas.openxmlformats.org/officeDocument/2006/relationships" xmlns:p="http://schemas.openxmlformats.org/presentationml/2006/main">
  <p:tag name="AS_UNIQUEID" val="550"/>
</p:tagLst>
</file>

<file path=ppt/tags/tag358.xml><?xml version="1.0" encoding="utf-8"?>
<p:tagLst xmlns:a="http://schemas.openxmlformats.org/drawingml/2006/main" xmlns:r="http://schemas.openxmlformats.org/officeDocument/2006/relationships" xmlns:p="http://schemas.openxmlformats.org/presentationml/2006/main">
  <p:tag name="AS_UNIQUEID" val="551"/>
</p:tagLst>
</file>

<file path=ppt/tags/tag359.xml><?xml version="1.0" encoding="utf-8"?>
<p:tagLst xmlns:a="http://schemas.openxmlformats.org/drawingml/2006/main" xmlns:r="http://schemas.openxmlformats.org/officeDocument/2006/relationships" xmlns:p="http://schemas.openxmlformats.org/presentationml/2006/main">
  <p:tag name="AS_UNIQUEID" val="552"/>
</p:tagLst>
</file>

<file path=ppt/tags/tag36.xml><?xml version="1.0" encoding="utf-8"?>
<p:tagLst xmlns:a="http://schemas.openxmlformats.org/drawingml/2006/main" xmlns:r="http://schemas.openxmlformats.org/officeDocument/2006/relationships" xmlns:p="http://schemas.openxmlformats.org/presentationml/2006/main">
  <p:tag name="AS_UNIQUEID" val="3086"/>
</p:tagLst>
</file>

<file path=ppt/tags/tag360.xml><?xml version="1.0" encoding="utf-8"?>
<p:tagLst xmlns:a="http://schemas.openxmlformats.org/drawingml/2006/main" xmlns:r="http://schemas.openxmlformats.org/officeDocument/2006/relationships" xmlns:p="http://schemas.openxmlformats.org/presentationml/2006/main">
  <p:tag name="AS_UNIQUEID" val="576"/>
</p:tagLst>
</file>

<file path=ppt/tags/tag361.xml><?xml version="1.0" encoding="utf-8"?>
<p:tagLst xmlns:a="http://schemas.openxmlformats.org/drawingml/2006/main" xmlns:r="http://schemas.openxmlformats.org/officeDocument/2006/relationships" xmlns:p="http://schemas.openxmlformats.org/presentationml/2006/main">
  <p:tag name="AS_UNIQUEID" val="574"/>
</p:tagLst>
</file>

<file path=ppt/tags/tag362.xml><?xml version="1.0" encoding="utf-8"?>
<p:tagLst xmlns:a="http://schemas.openxmlformats.org/drawingml/2006/main" xmlns:r="http://schemas.openxmlformats.org/officeDocument/2006/relationships" xmlns:p="http://schemas.openxmlformats.org/presentationml/2006/main">
  <p:tag name="AS_UNIQUEID" val="575"/>
</p:tagLst>
</file>

<file path=ppt/tags/tag363.xml><?xml version="1.0" encoding="utf-8"?>
<p:tagLst xmlns:a="http://schemas.openxmlformats.org/drawingml/2006/main" xmlns:r="http://schemas.openxmlformats.org/officeDocument/2006/relationships" xmlns:p="http://schemas.openxmlformats.org/presentationml/2006/main">
  <p:tag name="AS_UNIQUEID" val="553"/>
</p:tagLst>
</file>

<file path=ppt/tags/tag364.xml><?xml version="1.0" encoding="utf-8"?>
<p:tagLst xmlns:a="http://schemas.openxmlformats.org/drawingml/2006/main" xmlns:r="http://schemas.openxmlformats.org/officeDocument/2006/relationships" xmlns:p="http://schemas.openxmlformats.org/presentationml/2006/main">
  <p:tag name="AS_UNIQUEID" val="554"/>
</p:tagLst>
</file>

<file path=ppt/tags/tag365.xml><?xml version="1.0" encoding="utf-8"?>
<p:tagLst xmlns:a="http://schemas.openxmlformats.org/drawingml/2006/main" xmlns:r="http://schemas.openxmlformats.org/officeDocument/2006/relationships" xmlns:p="http://schemas.openxmlformats.org/presentationml/2006/main">
  <p:tag name="AS_UNIQUEID" val="558"/>
</p:tagLst>
</file>

<file path=ppt/tags/tag366.xml><?xml version="1.0" encoding="utf-8"?>
<p:tagLst xmlns:a="http://schemas.openxmlformats.org/drawingml/2006/main" xmlns:r="http://schemas.openxmlformats.org/officeDocument/2006/relationships" xmlns:p="http://schemas.openxmlformats.org/presentationml/2006/main">
  <p:tag name="AS_UNIQUEID" val="562"/>
</p:tagLst>
</file>

<file path=ppt/tags/tag367.xml><?xml version="1.0" encoding="utf-8"?>
<p:tagLst xmlns:a="http://schemas.openxmlformats.org/drawingml/2006/main" xmlns:r="http://schemas.openxmlformats.org/officeDocument/2006/relationships" xmlns:p="http://schemas.openxmlformats.org/presentationml/2006/main">
  <p:tag name="AS_UNIQUEID" val="566"/>
</p:tagLst>
</file>

<file path=ppt/tags/tag368.xml><?xml version="1.0" encoding="utf-8"?>
<p:tagLst xmlns:a="http://schemas.openxmlformats.org/drawingml/2006/main" xmlns:r="http://schemas.openxmlformats.org/officeDocument/2006/relationships" xmlns:p="http://schemas.openxmlformats.org/presentationml/2006/main">
  <p:tag name="AS_UNIQUEID" val="557"/>
</p:tagLst>
</file>

<file path=ppt/tags/tag369.xml><?xml version="1.0" encoding="utf-8"?>
<p:tagLst xmlns:a="http://schemas.openxmlformats.org/drawingml/2006/main" xmlns:r="http://schemas.openxmlformats.org/officeDocument/2006/relationships" xmlns:p="http://schemas.openxmlformats.org/presentationml/2006/main">
  <p:tag name="AS_UNIQUEID" val="561"/>
</p:tagLst>
</file>

<file path=ppt/tags/tag37.xml><?xml version="1.0" encoding="utf-8"?>
<p:tagLst xmlns:a="http://schemas.openxmlformats.org/drawingml/2006/main" xmlns:r="http://schemas.openxmlformats.org/officeDocument/2006/relationships" xmlns:p="http://schemas.openxmlformats.org/presentationml/2006/main">
  <p:tag name="AS_UNIQUEID" val="3087"/>
</p:tagLst>
</file>

<file path=ppt/tags/tag370.xml><?xml version="1.0" encoding="utf-8"?>
<p:tagLst xmlns:a="http://schemas.openxmlformats.org/drawingml/2006/main" xmlns:r="http://schemas.openxmlformats.org/officeDocument/2006/relationships" xmlns:p="http://schemas.openxmlformats.org/presentationml/2006/main">
  <p:tag name="AS_UNIQUEID" val="565"/>
</p:tagLst>
</file>

<file path=ppt/tags/tag371.xml><?xml version="1.0" encoding="utf-8"?>
<p:tagLst xmlns:a="http://schemas.openxmlformats.org/drawingml/2006/main" xmlns:r="http://schemas.openxmlformats.org/officeDocument/2006/relationships" xmlns:p="http://schemas.openxmlformats.org/presentationml/2006/main">
  <p:tag name="AS_UNIQUEID" val="569"/>
</p:tagLst>
</file>

<file path=ppt/tags/tag372.xml><?xml version="1.0" encoding="utf-8"?>
<p:tagLst xmlns:a="http://schemas.openxmlformats.org/drawingml/2006/main" xmlns:r="http://schemas.openxmlformats.org/officeDocument/2006/relationships" xmlns:p="http://schemas.openxmlformats.org/presentationml/2006/main">
  <p:tag name="AS_UNIQUEID" val="570"/>
</p:tagLst>
</file>

<file path=ppt/tags/tag373.xml><?xml version="1.0" encoding="utf-8"?>
<p:tagLst xmlns:a="http://schemas.openxmlformats.org/drawingml/2006/main" xmlns:r="http://schemas.openxmlformats.org/officeDocument/2006/relationships" xmlns:p="http://schemas.openxmlformats.org/presentationml/2006/main">
  <p:tag name="AS_UNIQUEID" val="573"/>
</p:tagLst>
</file>

<file path=ppt/tags/tag374.xml><?xml version="1.0" encoding="utf-8"?>
<p:tagLst xmlns:a="http://schemas.openxmlformats.org/drawingml/2006/main" xmlns:r="http://schemas.openxmlformats.org/officeDocument/2006/relationships" xmlns:p="http://schemas.openxmlformats.org/presentationml/2006/main">
  <p:tag name="AS_UNIQUEID" val="3378"/>
</p:tagLst>
</file>

<file path=ppt/tags/tag375.xml><?xml version="1.0" encoding="utf-8"?>
<p:tagLst xmlns:a="http://schemas.openxmlformats.org/drawingml/2006/main" xmlns:r="http://schemas.openxmlformats.org/officeDocument/2006/relationships" xmlns:p="http://schemas.openxmlformats.org/presentationml/2006/main">
  <p:tag name="AS_UNIQUEID" val="3379"/>
</p:tagLst>
</file>

<file path=ppt/tags/tag376.xml><?xml version="1.0" encoding="utf-8"?>
<p:tagLst xmlns:a="http://schemas.openxmlformats.org/drawingml/2006/main" xmlns:r="http://schemas.openxmlformats.org/officeDocument/2006/relationships" xmlns:p="http://schemas.openxmlformats.org/presentationml/2006/main">
  <p:tag name="AS_UNIQUEID" val="3380"/>
</p:tagLst>
</file>

<file path=ppt/tags/tag377.xml><?xml version="1.0" encoding="utf-8"?>
<p:tagLst xmlns:a="http://schemas.openxmlformats.org/drawingml/2006/main" xmlns:r="http://schemas.openxmlformats.org/officeDocument/2006/relationships" xmlns:p="http://schemas.openxmlformats.org/presentationml/2006/main">
  <p:tag name="AS_UNIQUEID" val="3381"/>
</p:tagLst>
</file>

<file path=ppt/tags/tag378.xml><?xml version="1.0" encoding="utf-8"?>
<p:tagLst xmlns:a="http://schemas.openxmlformats.org/drawingml/2006/main" xmlns:r="http://schemas.openxmlformats.org/officeDocument/2006/relationships" xmlns:p="http://schemas.openxmlformats.org/presentationml/2006/main">
  <p:tag name="AS_UNIQUEID" val="3382"/>
</p:tagLst>
</file>

<file path=ppt/tags/tag379.xml><?xml version="1.0" encoding="utf-8"?>
<p:tagLst xmlns:a="http://schemas.openxmlformats.org/drawingml/2006/main" xmlns:r="http://schemas.openxmlformats.org/officeDocument/2006/relationships" xmlns:p="http://schemas.openxmlformats.org/presentationml/2006/main">
  <p:tag name="AS_UNIQUEID" val="3383"/>
</p:tagLst>
</file>

<file path=ppt/tags/tag38.xml><?xml version="1.0" encoding="utf-8"?>
<p:tagLst xmlns:a="http://schemas.openxmlformats.org/drawingml/2006/main" xmlns:r="http://schemas.openxmlformats.org/officeDocument/2006/relationships" xmlns:p="http://schemas.openxmlformats.org/presentationml/2006/main">
  <p:tag name="AS_UNIQUEID" val="3088"/>
</p:tagLst>
</file>

<file path=ppt/tags/tag380.xml><?xml version="1.0" encoding="utf-8"?>
<p:tagLst xmlns:a="http://schemas.openxmlformats.org/drawingml/2006/main" xmlns:r="http://schemas.openxmlformats.org/officeDocument/2006/relationships" xmlns:p="http://schemas.openxmlformats.org/presentationml/2006/main">
  <p:tag name="AS_UNIQUEID" val="3384"/>
</p:tagLst>
</file>

<file path=ppt/tags/tag381.xml><?xml version="1.0" encoding="utf-8"?>
<p:tagLst xmlns:a="http://schemas.openxmlformats.org/drawingml/2006/main" xmlns:r="http://schemas.openxmlformats.org/officeDocument/2006/relationships" xmlns:p="http://schemas.openxmlformats.org/presentationml/2006/main">
  <p:tag name="AS_UNIQUEID" val="3385"/>
</p:tagLst>
</file>

<file path=ppt/tags/tag382.xml><?xml version="1.0" encoding="utf-8"?>
<p:tagLst xmlns:a="http://schemas.openxmlformats.org/drawingml/2006/main" xmlns:r="http://schemas.openxmlformats.org/officeDocument/2006/relationships" xmlns:p="http://schemas.openxmlformats.org/presentationml/2006/main">
  <p:tag name="AS_UNIQUEID" val="3386"/>
</p:tagLst>
</file>

<file path=ppt/tags/tag383.xml><?xml version="1.0" encoding="utf-8"?>
<p:tagLst xmlns:a="http://schemas.openxmlformats.org/drawingml/2006/main" xmlns:r="http://schemas.openxmlformats.org/officeDocument/2006/relationships" xmlns:p="http://schemas.openxmlformats.org/presentationml/2006/main">
  <p:tag name="AS_UNIQUEID" val="3387"/>
</p:tagLst>
</file>

<file path=ppt/tags/tag384.xml><?xml version="1.0" encoding="utf-8"?>
<p:tagLst xmlns:a="http://schemas.openxmlformats.org/drawingml/2006/main" xmlns:r="http://schemas.openxmlformats.org/officeDocument/2006/relationships" xmlns:p="http://schemas.openxmlformats.org/presentationml/2006/main">
  <p:tag name="AS_UNIQUEID" val="3388"/>
</p:tagLst>
</file>

<file path=ppt/tags/tag385.xml><?xml version="1.0" encoding="utf-8"?>
<p:tagLst xmlns:a="http://schemas.openxmlformats.org/drawingml/2006/main" xmlns:r="http://schemas.openxmlformats.org/officeDocument/2006/relationships" xmlns:p="http://schemas.openxmlformats.org/presentationml/2006/main">
  <p:tag name="AS_UNIQUEID" val="3389"/>
</p:tagLst>
</file>

<file path=ppt/tags/tag386.xml><?xml version="1.0" encoding="utf-8"?>
<p:tagLst xmlns:a="http://schemas.openxmlformats.org/drawingml/2006/main" xmlns:r="http://schemas.openxmlformats.org/officeDocument/2006/relationships" xmlns:p="http://schemas.openxmlformats.org/presentationml/2006/main">
  <p:tag name="AS_UNIQUEID" val="3390"/>
</p:tagLst>
</file>

<file path=ppt/tags/tag387.xml><?xml version="1.0" encoding="utf-8"?>
<p:tagLst xmlns:a="http://schemas.openxmlformats.org/drawingml/2006/main" xmlns:r="http://schemas.openxmlformats.org/officeDocument/2006/relationships" xmlns:p="http://schemas.openxmlformats.org/presentationml/2006/main">
  <p:tag name="AS_UNIQUEID" val="3391"/>
</p:tagLst>
</file>

<file path=ppt/tags/tag388.xml><?xml version="1.0" encoding="utf-8"?>
<p:tagLst xmlns:a="http://schemas.openxmlformats.org/drawingml/2006/main" xmlns:r="http://schemas.openxmlformats.org/officeDocument/2006/relationships" xmlns:p="http://schemas.openxmlformats.org/presentationml/2006/main">
  <p:tag name="AS_UNIQUEID" val="3392"/>
</p:tagLst>
</file>

<file path=ppt/tags/tag389.xml><?xml version="1.0" encoding="utf-8"?>
<p:tagLst xmlns:a="http://schemas.openxmlformats.org/drawingml/2006/main" xmlns:r="http://schemas.openxmlformats.org/officeDocument/2006/relationships" xmlns:p="http://schemas.openxmlformats.org/presentationml/2006/main">
  <p:tag name="AS_UNIQUEID" val="3394"/>
</p:tagLst>
</file>

<file path=ppt/tags/tag39.xml><?xml version="1.0" encoding="utf-8"?>
<p:tagLst xmlns:a="http://schemas.openxmlformats.org/drawingml/2006/main" xmlns:r="http://schemas.openxmlformats.org/officeDocument/2006/relationships" xmlns:p="http://schemas.openxmlformats.org/presentationml/2006/main">
  <p:tag name="AS_UNIQUEID" val="3089"/>
</p:tagLst>
</file>

<file path=ppt/tags/tag390.xml><?xml version="1.0" encoding="utf-8"?>
<p:tagLst xmlns:a="http://schemas.openxmlformats.org/drawingml/2006/main" xmlns:r="http://schemas.openxmlformats.org/officeDocument/2006/relationships" xmlns:p="http://schemas.openxmlformats.org/presentationml/2006/main">
  <p:tag name="AS_UNIQUEID" val="3395"/>
</p:tagLst>
</file>

<file path=ppt/tags/tag391.xml><?xml version="1.0" encoding="utf-8"?>
<p:tagLst xmlns:a="http://schemas.openxmlformats.org/drawingml/2006/main" xmlns:r="http://schemas.openxmlformats.org/officeDocument/2006/relationships" xmlns:p="http://schemas.openxmlformats.org/presentationml/2006/main">
  <p:tag name="AS_UNIQUEID" val="3396"/>
</p:tagLst>
</file>

<file path=ppt/tags/tag392.xml><?xml version="1.0" encoding="utf-8"?>
<p:tagLst xmlns:a="http://schemas.openxmlformats.org/drawingml/2006/main" xmlns:r="http://schemas.openxmlformats.org/officeDocument/2006/relationships" xmlns:p="http://schemas.openxmlformats.org/presentationml/2006/main">
  <p:tag name="AS_UNIQUEID" val="3454"/>
</p:tagLst>
</file>

<file path=ppt/tags/tag393.xml><?xml version="1.0" encoding="utf-8"?>
<p:tagLst xmlns:a="http://schemas.openxmlformats.org/drawingml/2006/main" xmlns:r="http://schemas.openxmlformats.org/officeDocument/2006/relationships" xmlns:p="http://schemas.openxmlformats.org/presentationml/2006/main">
  <p:tag name="AS_UNIQUEID" val="3455"/>
</p:tagLst>
</file>

<file path=ppt/tags/tag394.xml><?xml version="1.0" encoding="utf-8"?>
<p:tagLst xmlns:a="http://schemas.openxmlformats.org/drawingml/2006/main" xmlns:r="http://schemas.openxmlformats.org/officeDocument/2006/relationships" xmlns:p="http://schemas.openxmlformats.org/presentationml/2006/main">
  <p:tag name="AS_UNIQUEID" val="3456"/>
</p:tagLst>
</file>

<file path=ppt/tags/tag395.xml><?xml version="1.0" encoding="utf-8"?>
<p:tagLst xmlns:a="http://schemas.openxmlformats.org/drawingml/2006/main" xmlns:r="http://schemas.openxmlformats.org/officeDocument/2006/relationships" xmlns:p="http://schemas.openxmlformats.org/presentationml/2006/main">
  <p:tag name="AS_UNIQUEID" val="3487"/>
</p:tagLst>
</file>

<file path=ppt/tags/tag396.xml><?xml version="1.0" encoding="utf-8"?>
<p:tagLst xmlns:a="http://schemas.openxmlformats.org/drawingml/2006/main" xmlns:r="http://schemas.openxmlformats.org/officeDocument/2006/relationships" xmlns:p="http://schemas.openxmlformats.org/presentationml/2006/main">
  <p:tag name="AS_UNIQUEID" val="3488"/>
</p:tagLst>
</file>

<file path=ppt/tags/tag397.xml><?xml version="1.0" encoding="utf-8"?>
<p:tagLst xmlns:a="http://schemas.openxmlformats.org/drawingml/2006/main" xmlns:r="http://schemas.openxmlformats.org/officeDocument/2006/relationships" xmlns:p="http://schemas.openxmlformats.org/presentationml/2006/main">
  <p:tag name="AS_UNIQUEID" val="3489"/>
</p:tagLst>
</file>

<file path=ppt/tags/tag398.xml><?xml version="1.0" encoding="utf-8"?>
<p:tagLst xmlns:a="http://schemas.openxmlformats.org/drawingml/2006/main" xmlns:r="http://schemas.openxmlformats.org/officeDocument/2006/relationships" xmlns:p="http://schemas.openxmlformats.org/presentationml/2006/main">
  <p:tag name="AS_UNIQUEID" val="3490"/>
</p:tagLst>
</file>

<file path=ppt/tags/tag399.xml><?xml version="1.0" encoding="utf-8"?>
<p:tagLst xmlns:a="http://schemas.openxmlformats.org/drawingml/2006/main" xmlns:r="http://schemas.openxmlformats.org/officeDocument/2006/relationships" xmlns:p="http://schemas.openxmlformats.org/presentationml/2006/main">
  <p:tag name="AS_UNIQUEID" val="3491"/>
</p:tagLst>
</file>

<file path=ppt/tags/tag4.xml><?xml version="1.0" encoding="utf-8"?>
<p:tagLst xmlns:a="http://schemas.openxmlformats.org/drawingml/2006/main" xmlns:r="http://schemas.openxmlformats.org/officeDocument/2006/relationships" xmlns:p="http://schemas.openxmlformats.org/presentationml/2006/main">
  <p:tag name="AS_UNIQUEID" val="3123"/>
</p:tagLst>
</file>

<file path=ppt/tags/tag40.xml><?xml version="1.0" encoding="utf-8"?>
<p:tagLst xmlns:a="http://schemas.openxmlformats.org/drawingml/2006/main" xmlns:r="http://schemas.openxmlformats.org/officeDocument/2006/relationships" xmlns:p="http://schemas.openxmlformats.org/presentationml/2006/main">
  <p:tag name="AS_UNIQUEID" val="3091"/>
</p:tagLst>
</file>

<file path=ppt/tags/tag400.xml><?xml version="1.0" encoding="utf-8"?>
<p:tagLst xmlns:a="http://schemas.openxmlformats.org/drawingml/2006/main" xmlns:r="http://schemas.openxmlformats.org/officeDocument/2006/relationships" xmlns:p="http://schemas.openxmlformats.org/presentationml/2006/main">
  <p:tag name="AS_UNIQUEID" val="3492"/>
</p:tagLst>
</file>

<file path=ppt/tags/tag401.xml><?xml version="1.0" encoding="utf-8"?>
<p:tagLst xmlns:a="http://schemas.openxmlformats.org/drawingml/2006/main" xmlns:r="http://schemas.openxmlformats.org/officeDocument/2006/relationships" xmlns:p="http://schemas.openxmlformats.org/presentationml/2006/main">
  <p:tag name="AS_UNIQUEID" val="3493"/>
</p:tagLst>
</file>

<file path=ppt/tags/tag402.xml><?xml version="1.0" encoding="utf-8"?>
<p:tagLst xmlns:a="http://schemas.openxmlformats.org/drawingml/2006/main" xmlns:r="http://schemas.openxmlformats.org/officeDocument/2006/relationships" xmlns:p="http://schemas.openxmlformats.org/presentationml/2006/main">
  <p:tag name="AS_UNIQUEID" val="3457"/>
</p:tagLst>
</file>

<file path=ppt/tags/tag403.xml><?xml version="1.0" encoding="utf-8"?>
<p:tagLst xmlns:a="http://schemas.openxmlformats.org/drawingml/2006/main" xmlns:r="http://schemas.openxmlformats.org/officeDocument/2006/relationships" xmlns:p="http://schemas.openxmlformats.org/presentationml/2006/main">
  <p:tag name="AS_UNIQUEID" val="3481"/>
</p:tagLst>
</file>

<file path=ppt/tags/tag404.xml><?xml version="1.0" encoding="utf-8"?>
<p:tagLst xmlns:a="http://schemas.openxmlformats.org/drawingml/2006/main" xmlns:r="http://schemas.openxmlformats.org/officeDocument/2006/relationships" xmlns:p="http://schemas.openxmlformats.org/presentationml/2006/main">
  <p:tag name="AS_UNIQUEID" val="3482"/>
</p:tagLst>
</file>

<file path=ppt/tags/tag405.xml><?xml version="1.0" encoding="utf-8"?>
<p:tagLst xmlns:a="http://schemas.openxmlformats.org/drawingml/2006/main" xmlns:r="http://schemas.openxmlformats.org/officeDocument/2006/relationships" xmlns:p="http://schemas.openxmlformats.org/presentationml/2006/main">
  <p:tag name="AS_UNIQUEID" val="3483"/>
</p:tagLst>
</file>

<file path=ppt/tags/tag406.xml><?xml version="1.0" encoding="utf-8"?>
<p:tagLst xmlns:a="http://schemas.openxmlformats.org/drawingml/2006/main" xmlns:r="http://schemas.openxmlformats.org/officeDocument/2006/relationships" xmlns:p="http://schemas.openxmlformats.org/presentationml/2006/main">
  <p:tag name="AS_UNIQUEID" val="3484"/>
</p:tagLst>
</file>

<file path=ppt/tags/tag407.xml><?xml version="1.0" encoding="utf-8"?>
<p:tagLst xmlns:a="http://schemas.openxmlformats.org/drawingml/2006/main" xmlns:r="http://schemas.openxmlformats.org/officeDocument/2006/relationships" xmlns:p="http://schemas.openxmlformats.org/presentationml/2006/main">
  <p:tag name="AS_UNIQUEID" val="3485"/>
</p:tagLst>
</file>

<file path=ppt/tags/tag408.xml><?xml version="1.0" encoding="utf-8"?>
<p:tagLst xmlns:a="http://schemas.openxmlformats.org/drawingml/2006/main" xmlns:r="http://schemas.openxmlformats.org/officeDocument/2006/relationships" xmlns:p="http://schemas.openxmlformats.org/presentationml/2006/main">
  <p:tag name="AS_UNIQUEID" val="3486"/>
</p:tagLst>
</file>

<file path=ppt/tags/tag409.xml><?xml version="1.0" encoding="utf-8"?>
<p:tagLst xmlns:a="http://schemas.openxmlformats.org/drawingml/2006/main" xmlns:r="http://schemas.openxmlformats.org/officeDocument/2006/relationships" xmlns:p="http://schemas.openxmlformats.org/presentationml/2006/main">
  <p:tag name="AS_UNIQUEID" val="3458"/>
</p:tagLst>
</file>

<file path=ppt/tags/tag41.xml><?xml version="1.0" encoding="utf-8"?>
<p:tagLst xmlns:a="http://schemas.openxmlformats.org/drawingml/2006/main" xmlns:r="http://schemas.openxmlformats.org/officeDocument/2006/relationships" xmlns:p="http://schemas.openxmlformats.org/presentationml/2006/main">
  <p:tag name="AS_UNIQUEID" val="3092"/>
</p:tagLst>
</file>

<file path=ppt/tags/tag410.xml><?xml version="1.0" encoding="utf-8"?>
<p:tagLst xmlns:a="http://schemas.openxmlformats.org/drawingml/2006/main" xmlns:r="http://schemas.openxmlformats.org/officeDocument/2006/relationships" xmlns:p="http://schemas.openxmlformats.org/presentationml/2006/main">
  <p:tag name="AS_UNIQUEID" val="3459"/>
</p:tagLst>
</file>

<file path=ppt/tags/tag411.xml><?xml version="1.0" encoding="utf-8"?>
<p:tagLst xmlns:a="http://schemas.openxmlformats.org/drawingml/2006/main" xmlns:r="http://schemas.openxmlformats.org/officeDocument/2006/relationships" xmlns:p="http://schemas.openxmlformats.org/presentationml/2006/main">
  <p:tag name="AS_UNIQUEID" val="3462"/>
</p:tagLst>
</file>

<file path=ppt/tags/tag412.xml><?xml version="1.0" encoding="utf-8"?>
<p:tagLst xmlns:a="http://schemas.openxmlformats.org/drawingml/2006/main" xmlns:r="http://schemas.openxmlformats.org/officeDocument/2006/relationships" xmlns:p="http://schemas.openxmlformats.org/presentationml/2006/main">
  <p:tag name="AS_UNIQUEID" val="3465"/>
</p:tagLst>
</file>

<file path=ppt/tags/tag413.xml><?xml version="1.0" encoding="utf-8"?>
<p:tagLst xmlns:a="http://schemas.openxmlformats.org/drawingml/2006/main" xmlns:r="http://schemas.openxmlformats.org/officeDocument/2006/relationships" xmlns:p="http://schemas.openxmlformats.org/presentationml/2006/main">
  <p:tag name="AS_UNIQUEID" val="3478"/>
</p:tagLst>
</file>

<file path=ppt/tags/tag414.xml><?xml version="1.0" encoding="utf-8"?>
<p:tagLst xmlns:a="http://schemas.openxmlformats.org/drawingml/2006/main" xmlns:r="http://schemas.openxmlformats.org/officeDocument/2006/relationships" xmlns:p="http://schemas.openxmlformats.org/presentationml/2006/main">
  <p:tag name="AS_UNIQUEID" val="3479"/>
</p:tagLst>
</file>

<file path=ppt/tags/tag415.xml><?xml version="1.0" encoding="utf-8"?>
<p:tagLst xmlns:a="http://schemas.openxmlformats.org/drawingml/2006/main" xmlns:r="http://schemas.openxmlformats.org/officeDocument/2006/relationships" xmlns:p="http://schemas.openxmlformats.org/presentationml/2006/main">
  <p:tag name="AS_UNIQUEID" val="3480"/>
</p:tagLst>
</file>

<file path=ppt/tags/tag416.xml><?xml version="1.0" encoding="utf-8"?>
<p:tagLst xmlns:a="http://schemas.openxmlformats.org/drawingml/2006/main" xmlns:r="http://schemas.openxmlformats.org/officeDocument/2006/relationships" xmlns:p="http://schemas.openxmlformats.org/presentationml/2006/main">
  <p:tag name="AS_UNIQUEID" val="3466"/>
</p:tagLst>
</file>

<file path=ppt/tags/tag417.xml><?xml version="1.0" encoding="utf-8"?>
<p:tagLst xmlns:a="http://schemas.openxmlformats.org/drawingml/2006/main" xmlns:r="http://schemas.openxmlformats.org/officeDocument/2006/relationships" xmlns:p="http://schemas.openxmlformats.org/presentationml/2006/main">
  <p:tag name="AS_UNIQUEID" val="3474"/>
</p:tagLst>
</file>

<file path=ppt/tags/tag418.xml><?xml version="1.0" encoding="utf-8"?>
<p:tagLst xmlns:a="http://schemas.openxmlformats.org/drawingml/2006/main" xmlns:r="http://schemas.openxmlformats.org/officeDocument/2006/relationships" xmlns:p="http://schemas.openxmlformats.org/presentationml/2006/main">
  <p:tag name="AS_UNIQUEID" val="3475"/>
</p:tagLst>
</file>

<file path=ppt/tags/tag419.xml><?xml version="1.0" encoding="utf-8"?>
<p:tagLst xmlns:a="http://schemas.openxmlformats.org/drawingml/2006/main" xmlns:r="http://schemas.openxmlformats.org/officeDocument/2006/relationships" xmlns:p="http://schemas.openxmlformats.org/presentationml/2006/main">
  <p:tag name="AS_UNIQUEID" val="3476"/>
</p:tagLst>
</file>

<file path=ppt/tags/tag42.xml><?xml version="1.0" encoding="utf-8"?>
<p:tagLst xmlns:a="http://schemas.openxmlformats.org/drawingml/2006/main" xmlns:r="http://schemas.openxmlformats.org/officeDocument/2006/relationships" xmlns:p="http://schemas.openxmlformats.org/presentationml/2006/main">
  <p:tag name="AS_UNIQUEID" val="3093"/>
</p:tagLst>
</file>

<file path=ppt/tags/tag420.xml><?xml version="1.0" encoding="utf-8"?>
<p:tagLst xmlns:a="http://schemas.openxmlformats.org/drawingml/2006/main" xmlns:r="http://schemas.openxmlformats.org/officeDocument/2006/relationships" xmlns:p="http://schemas.openxmlformats.org/presentationml/2006/main">
  <p:tag name="AS_UNIQUEID" val="3477"/>
</p:tagLst>
</file>

<file path=ppt/tags/tag421.xml><?xml version="1.0" encoding="utf-8"?>
<p:tagLst xmlns:a="http://schemas.openxmlformats.org/drawingml/2006/main" xmlns:r="http://schemas.openxmlformats.org/officeDocument/2006/relationships" xmlns:p="http://schemas.openxmlformats.org/presentationml/2006/main">
  <p:tag name="AS_UNIQUEID" val="3467"/>
</p:tagLst>
</file>

<file path=ppt/tags/tag422.xml><?xml version="1.0" encoding="utf-8"?>
<p:tagLst xmlns:a="http://schemas.openxmlformats.org/drawingml/2006/main" xmlns:r="http://schemas.openxmlformats.org/officeDocument/2006/relationships" xmlns:p="http://schemas.openxmlformats.org/presentationml/2006/main">
  <p:tag name="AS_UNIQUEID" val="3468"/>
</p:tagLst>
</file>

<file path=ppt/tags/tag423.xml><?xml version="1.0" encoding="utf-8"?>
<p:tagLst xmlns:a="http://schemas.openxmlformats.org/drawingml/2006/main" xmlns:r="http://schemas.openxmlformats.org/officeDocument/2006/relationships" xmlns:p="http://schemas.openxmlformats.org/presentationml/2006/main">
  <p:tag name="AS_UNIQUEID" val="3469"/>
</p:tagLst>
</file>

<file path=ppt/tags/tag424.xml><?xml version="1.0" encoding="utf-8"?>
<p:tagLst xmlns:a="http://schemas.openxmlformats.org/drawingml/2006/main" xmlns:r="http://schemas.openxmlformats.org/officeDocument/2006/relationships" xmlns:p="http://schemas.openxmlformats.org/presentationml/2006/main">
  <p:tag name="AS_UNIQUEID" val="3470"/>
</p:tagLst>
</file>

<file path=ppt/tags/tag425.xml><?xml version="1.0" encoding="utf-8"?>
<p:tagLst xmlns:a="http://schemas.openxmlformats.org/drawingml/2006/main" xmlns:r="http://schemas.openxmlformats.org/officeDocument/2006/relationships" xmlns:p="http://schemas.openxmlformats.org/presentationml/2006/main">
  <p:tag name="AS_UNIQUEID" val="3471"/>
</p:tagLst>
</file>

<file path=ppt/tags/tag426.xml><?xml version="1.0" encoding="utf-8"?>
<p:tagLst xmlns:a="http://schemas.openxmlformats.org/drawingml/2006/main" xmlns:r="http://schemas.openxmlformats.org/officeDocument/2006/relationships" xmlns:p="http://schemas.openxmlformats.org/presentationml/2006/main">
  <p:tag name="AS_UNIQUEID" val="3472"/>
</p:tagLst>
</file>

<file path=ppt/tags/tag427.xml><?xml version="1.0" encoding="utf-8"?>
<p:tagLst xmlns:a="http://schemas.openxmlformats.org/drawingml/2006/main" xmlns:r="http://schemas.openxmlformats.org/officeDocument/2006/relationships" xmlns:p="http://schemas.openxmlformats.org/presentationml/2006/main">
  <p:tag name="AS_UNIQUEID" val="3473"/>
</p:tagLst>
</file>

<file path=ppt/tags/tag428.xml><?xml version="1.0" encoding="utf-8"?>
<p:tagLst xmlns:a="http://schemas.openxmlformats.org/drawingml/2006/main" xmlns:r="http://schemas.openxmlformats.org/officeDocument/2006/relationships" xmlns:p="http://schemas.openxmlformats.org/presentationml/2006/main">
  <p:tag name="AS_UNIQUEID" val="3463"/>
</p:tagLst>
</file>

<file path=ppt/tags/tag429.xml><?xml version="1.0" encoding="utf-8"?>
<p:tagLst xmlns:a="http://schemas.openxmlformats.org/drawingml/2006/main" xmlns:r="http://schemas.openxmlformats.org/officeDocument/2006/relationships" xmlns:p="http://schemas.openxmlformats.org/presentationml/2006/main">
  <p:tag name="AS_UNIQUEID" val="3464"/>
</p:tagLst>
</file>

<file path=ppt/tags/tag43.xml><?xml version="1.0" encoding="utf-8"?>
<p:tagLst xmlns:a="http://schemas.openxmlformats.org/drawingml/2006/main" xmlns:r="http://schemas.openxmlformats.org/officeDocument/2006/relationships" xmlns:p="http://schemas.openxmlformats.org/presentationml/2006/main">
  <p:tag name="AS_UNIQUEID" val="3095"/>
</p:tagLst>
</file>

<file path=ppt/tags/tag430.xml><?xml version="1.0" encoding="utf-8"?>
<p:tagLst xmlns:a="http://schemas.openxmlformats.org/drawingml/2006/main" xmlns:r="http://schemas.openxmlformats.org/officeDocument/2006/relationships" xmlns:p="http://schemas.openxmlformats.org/presentationml/2006/main">
  <p:tag name="AS_UNIQUEID" val="3460"/>
</p:tagLst>
</file>

<file path=ppt/tags/tag431.xml><?xml version="1.0" encoding="utf-8"?>
<p:tagLst xmlns:a="http://schemas.openxmlformats.org/drawingml/2006/main" xmlns:r="http://schemas.openxmlformats.org/officeDocument/2006/relationships" xmlns:p="http://schemas.openxmlformats.org/presentationml/2006/main">
  <p:tag name="AS_UNIQUEID" val="3461"/>
</p:tagLst>
</file>

<file path=ppt/tags/tag432.xml><?xml version="1.0" encoding="utf-8"?>
<p:tagLst xmlns:a="http://schemas.openxmlformats.org/drawingml/2006/main" xmlns:r="http://schemas.openxmlformats.org/officeDocument/2006/relationships" xmlns:p="http://schemas.openxmlformats.org/presentationml/2006/main">
  <p:tag name="AS_UNIQUEID" val="3495"/>
</p:tagLst>
</file>

<file path=ppt/tags/tag433.xml><?xml version="1.0" encoding="utf-8"?>
<p:tagLst xmlns:a="http://schemas.openxmlformats.org/drawingml/2006/main" xmlns:r="http://schemas.openxmlformats.org/officeDocument/2006/relationships" xmlns:p="http://schemas.openxmlformats.org/presentationml/2006/main">
  <p:tag name="AS_UNIQUEID" val="3496"/>
</p:tagLst>
</file>

<file path=ppt/tags/tag434.xml><?xml version="1.0" encoding="utf-8"?>
<p:tagLst xmlns:a="http://schemas.openxmlformats.org/drawingml/2006/main" xmlns:r="http://schemas.openxmlformats.org/officeDocument/2006/relationships" xmlns:p="http://schemas.openxmlformats.org/presentationml/2006/main">
  <p:tag name="AS_UNIQUEID" val="3497"/>
</p:tagLst>
</file>

<file path=ppt/tags/tag435.xml><?xml version="1.0" encoding="utf-8"?>
<p:tagLst xmlns:a="http://schemas.openxmlformats.org/drawingml/2006/main" xmlns:r="http://schemas.openxmlformats.org/officeDocument/2006/relationships" xmlns:p="http://schemas.openxmlformats.org/presentationml/2006/main">
  <p:tag name="AS_UNIQUEID" val="3528"/>
</p:tagLst>
</file>

<file path=ppt/tags/tag436.xml><?xml version="1.0" encoding="utf-8"?>
<p:tagLst xmlns:a="http://schemas.openxmlformats.org/drawingml/2006/main" xmlns:r="http://schemas.openxmlformats.org/officeDocument/2006/relationships" xmlns:p="http://schemas.openxmlformats.org/presentationml/2006/main">
  <p:tag name="AS_UNIQUEID" val="3529"/>
</p:tagLst>
</file>

<file path=ppt/tags/tag437.xml><?xml version="1.0" encoding="utf-8"?>
<p:tagLst xmlns:a="http://schemas.openxmlformats.org/drawingml/2006/main" xmlns:r="http://schemas.openxmlformats.org/officeDocument/2006/relationships" xmlns:p="http://schemas.openxmlformats.org/presentationml/2006/main">
  <p:tag name="AS_UNIQUEID" val="3530"/>
</p:tagLst>
</file>

<file path=ppt/tags/tag438.xml><?xml version="1.0" encoding="utf-8"?>
<p:tagLst xmlns:a="http://schemas.openxmlformats.org/drawingml/2006/main" xmlns:r="http://schemas.openxmlformats.org/officeDocument/2006/relationships" xmlns:p="http://schemas.openxmlformats.org/presentationml/2006/main">
  <p:tag name="AS_UNIQUEID" val="3568"/>
</p:tagLst>
</file>

<file path=ppt/tags/tag439.xml><?xml version="1.0" encoding="utf-8"?>
<p:tagLst xmlns:a="http://schemas.openxmlformats.org/drawingml/2006/main" xmlns:r="http://schemas.openxmlformats.org/officeDocument/2006/relationships" xmlns:p="http://schemas.openxmlformats.org/presentationml/2006/main">
  <p:tag name="AS_UNIQUEID" val="3569"/>
</p:tagLst>
</file>

<file path=ppt/tags/tag44.xml><?xml version="1.0" encoding="utf-8"?>
<p:tagLst xmlns:a="http://schemas.openxmlformats.org/drawingml/2006/main" xmlns:r="http://schemas.openxmlformats.org/officeDocument/2006/relationships" xmlns:p="http://schemas.openxmlformats.org/presentationml/2006/main">
  <p:tag name="AS_UNIQUEID" val="3096"/>
</p:tagLst>
</file>

<file path=ppt/tags/tag440.xml><?xml version="1.0" encoding="utf-8"?>
<p:tagLst xmlns:a="http://schemas.openxmlformats.org/drawingml/2006/main" xmlns:r="http://schemas.openxmlformats.org/officeDocument/2006/relationships" xmlns:p="http://schemas.openxmlformats.org/presentationml/2006/main">
  <p:tag name="AS_UNIQUEID" val="3570"/>
</p:tagLst>
</file>

<file path=ppt/tags/tag441.xml><?xml version="1.0" encoding="utf-8"?>
<p:tagLst xmlns:a="http://schemas.openxmlformats.org/drawingml/2006/main" xmlns:r="http://schemas.openxmlformats.org/officeDocument/2006/relationships" xmlns:p="http://schemas.openxmlformats.org/presentationml/2006/main">
  <p:tag name="AS_UNIQUEID" val="3531"/>
</p:tagLst>
</file>

<file path=ppt/tags/tag442.xml><?xml version="1.0" encoding="utf-8"?>
<p:tagLst xmlns:a="http://schemas.openxmlformats.org/drawingml/2006/main" xmlns:r="http://schemas.openxmlformats.org/officeDocument/2006/relationships" xmlns:p="http://schemas.openxmlformats.org/presentationml/2006/main">
  <p:tag name="AS_UNIQUEID" val="3532"/>
</p:tagLst>
</file>

<file path=ppt/tags/tag443.xml><?xml version="1.0" encoding="utf-8"?>
<p:tagLst xmlns:a="http://schemas.openxmlformats.org/drawingml/2006/main" xmlns:r="http://schemas.openxmlformats.org/officeDocument/2006/relationships" xmlns:p="http://schemas.openxmlformats.org/presentationml/2006/main">
  <p:tag name="AS_UNIQUEID" val="3535"/>
</p:tagLst>
</file>

<file path=ppt/tags/tag444.xml><?xml version="1.0" encoding="utf-8"?>
<p:tagLst xmlns:a="http://schemas.openxmlformats.org/drawingml/2006/main" xmlns:r="http://schemas.openxmlformats.org/officeDocument/2006/relationships" xmlns:p="http://schemas.openxmlformats.org/presentationml/2006/main">
  <p:tag name="AS_UNIQUEID" val="3538"/>
</p:tagLst>
</file>

<file path=ppt/tags/tag445.xml><?xml version="1.0" encoding="utf-8"?>
<p:tagLst xmlns:a="http://schemas.openxmlformats.org/drawingml/2006/main" xmlns:r="http://schemas.openxmlformats.org/officeDocument/2006/relationships" xmlns:p="http://schemas.openxmlformats.org/presentationml/2006/main">
  <p:tag name="AS_UNIQUEID" val="3541"/>
</p:tagLst>
</file>

<file path=ppt/tags/tag446.xml><?xml version="1.0" encoding="utf-8"?>
<p:tagLst xmlns:a="http://schemas.openxmlformats.org/drawingml/2006/main" xmlns:r="http://schemas.openxmlformats.org/officeDocument/2006/relationships" xmlns:p="http://schemas.openxmlformats.org/presentationml/2006/main">
  <p:tag name="AS_UNIQUEID" val="3544"/>
</p:tagLst>
</file>

<file path=ppt/tags/tag447.xml><?xml version="1.0" encoding="utf-8"?>
<p:tagLst xmlns:a="http://schemas.openxmlformats.org/drawingml/2006/main" xmlns:r="http://schemas.openxmlformats.org/officeDocument/2006/relationships" xmlns:p="http://schemas.openxmlformats.org/presentationml/2006/main">
  <p:tag name="AS_UNIQUEID" val="3545"/>
</p:tagLst>
</file>

<file path=ppt/tags/tag448.xml><?xml version="1.0" encoding="utf-8"?>
<p:tagLst xmlns:a="http://schemas.openxmlformats.org/drawingml/2006/main" xmlns:r="http://schemas.openxmlformats.org/officeDocument/2006/relationships" xmlns:p="http://schemas.openxmlformats.org/presentationml/2006/main">
  <p:tag name="AS_UNIQUEID" val="3546"/>
</p:tagLst>
</file>

<file path=ppt/tags/tag449.xml><?xml version="1.0" encoding="utf-8"?>
<p:tagLst xmlns:a="http://schemas.openxmlformats.org/drawingml/2006/main" xmlns:r="http://schemas.openxmlformats.org/officeDocument/2006/relationships" xmlns:p="http://schemas.openxmlformats.org/presentationml/2006/main">
  <p:tag name="AS_UNIQUEID" val="3547"/>
</p:tagLst>
</file>

<file path=ppt/tags/tag45.xml><?xml version="1.0" encoding="utf-8"?>
<p:tagLst xmlns:a="http://schemas.openxmlformats.org/drawingml/2006/main" xmlns:r="http://schemas.openxmlformats.org/officeDocument/2006/relationships" xmlns:p="http://schemas.openxmlformats.org/presentationml/2006/main">
  <p:tag name="AS_UNIQUEID" val="3097"/>
</p:tagLst>
</file>

<file path=ppt/tags/tag450.xml><?xml version="1.0" encoding="utf-8"?>
<p:tagLst xmlns:a="http://schemas.openxmlformats.org/drawingml/2006/main" xmlns:r="http://schemas.openxmlformats.org/officeDocument/2006/relationships" xmlns:p="http://schemas.openxmlformats.org/presentationml/2006/main">
  <p:tag name="AS_UNIQUEID" val="3550"/>
</p:tagLst>
</file>

<file path=ppt/tags/tag451.xml><?xml version="1.0" encoding="utf-8"?>
<p:tagLst xmlns:a="http://schemas.openxmlformats.org/drawingml/2006/main" xmlns:r="http://schemas.openxmlformats.org/officeDocument/2006/relationships" xmlns:p="http://schemas.openxmlformats.org/presentationml/2006/main">
  <p:tag name="AS_UNIQUEID" val="3553"/>
</p:tagLst>
</file>

<file path=ppt/tags/tag452.xml><?xml version="1.0" encoding="utf-8"?>
<p:tagLst xmlns:a="http://schemas.openxmlformats.org/drawingml/2006/main" xmlns:r="http://schemas.openxmlformats.org/officeDocument/2006/relationships" xmlns:p="http://schemas.openxmlformats.org/presentationml/2006/main">
  <p:tag name="AS_UNIQUEID" val="3554"/>
</p:tagLst>
</file>

<file path=ppt/tags/tag453.xml><?xml version="1.0" encoding="utf-8"?>
<p:tagLst xmlns:a="http://schemas.openxmlformats.org/drawingml/2006/main" xmlns:r="http://schemas.openxmlformats.org/officeDocument/2006/relationships" xmlns:p="http://schemas.openxmlformats.org/presentationml/2006/main">
  <p:tag name="AS_UNIQUEID" val="3555"/>
</p:tagLst>
</file>

<file path=ppt/tags/tag454.xml><?xml version="1.0" encoding="utf-8"?>
<p:tagLst xmlns:a="http://schemas.openxmlformats.org/drawingml/2006/main" xmlns:r="http://schemas.openxmlformats.org/officeDocument/2006/relationships" xmlns:p="http://schemas.openxmlformats.org/presentationml/2006/main">
  <p:tag name="AS_UNIQUEID" val="3556"/>
</p:tagLst>
</file>

<file path=ppt/tags/tag455.xml><?xml version="1.0" encoding="utf-8"?>
<p:tagLst xmlns:a="http://schemas.openxmlformats.org/drawingml/2006/main" xmlns:r="http://schemas.openxmlformats.org/officeDocument/2006/relationships" xmlns:p="http://schemas.openxmlformats.org/presentationml/2006/main">
  <p:tag name="AS_UNIQUEID" val="3557"/>
</p:tagLst>
</file>

<file path=ppt/tags/tag456.xml><?xml version="1.0" encoding="utf-8"?>
<p:tagLst xmlns:a="http://schemas.openxmlformats.org/drawingml/2006/main" xmlns:r="http://schemas.openxmlformats.org/officeDocument/2006/relationships" xmlns:p="http://schemas.openxmlformats.org/presentationml/2006/main">
  <p:tag name="AS_UNIQUEID" val="3551"/>
</p:tagLst>
</file>

<file path=ppt/tags/tag457.xml><?xml version="1.0" encoding="utf-8"?>
<p:tagLst xmlns:a="http://schemas.openxmlformats.org/drawingml/2006/main" xmlns:r="http://schemas.openxmlformats.org/officeDocument/2006/relationships" xmlns:p="http://schemas.openxmlformats.org/presentationml/2006/main">
  <p:tag name="AS_UNIQUEID" val="3552"/>
</p:tagLst>
</file>

<file path=ppt/tags/tag458.xml><?xml version="1.0" encoding="utf-8"?>
<p:tagLst xmlns:a="http://schemas.openxmlformats.org/drawingml/2006/main" xmlns:r="http://schemas.openxmlformats.org/officeDocument/2006/relationships" xmlns:p="http://schemas.openxmlformats.org/presentationml/2006/main">
  <p:tag name="AS_UNIQUEID" val="3548"/>
</p:tagLst>
</file>

<file path=ppt/tags/tag459.xml><?xml version="1.0" encoding="utf-8"?>
<p:tagLst xmlns:a="http://schemas.openxmlformats.org/drawingml/2006/main" xmlns:r="http://schemas.openxmlformats.org/officeDocument/2006/relationships" xmlns:p="http://schemas.openxmlformats.org/presentationml/2006/main">
  <p:tag name="AS_UNIQUEID" val="3549"/>
</p:tagLst>
</file>

<file path=ppt/tags/tag46.xml><?xml version="1.0" encoding="utf-8"?>
<p:tagLst xmlns:a="http://schemas.openxmlformats.org/drawingml/2006/main" xmlns:r="http://schemas.openxmlformats.org/officeDocument/2006/relationships" xmlns:p="http://schemas.openxmlformats.org/presentationml/2006/main">
  <p:tag name="AS_UNIQUEID" val="3098"/>
</p:tagLst>
</file>

<file path=ppt/tags/tag460.xml><?xml version="1.0" encoding="utf-8"?>
<p:tagLst xmlns:a="http://schemas.openxmlformats.org/drawingml/2006/main" xmlns:r="http://schemas.openxmlformats.org/officeDocument/2006/relationships" xmlns:p="http://schemas.openxmlformats.org/presentationml/2006/main">
  <p:tag name="AS_UNIQUEID" val="3542"/>
</p:tagLst>
</file>

<file path=ppt/tags/tag461.xml><?xml version="1.0" encoding="utf-8"?>
<p:tagLst xmlns:a="http://schemas.openxmlformats.org/drawingml/2006/main" xmlns:r="http://schemas.openxmlformats.org/officeDocument/2006/relationships" xmlns:p="http://schemas.openxmlformats.org/presentationml/2006/main">
  <p:tag name="AS_UNIQUEID" val="3543"/>
</p:tagLst>
</file>

<file path=ppt/tags/tag462.xml><?xml version="1.0" encoding="utf-8"?>
<p:tagLst xmlns:a="http://schemas.openxmlformats.org/drawingml/2006/main" xmlns:r="http://schemas.openxmlformats.org/officeDocument/2006/relationships" xmlns:p="http://schemas.openxmlformats.org/presentationml/2006/main">
  <p:tag name="AS_UNIQUEID" val="3539"/>
</p:tagLst>
</file>

<file path=ppt/tags/tag463.xml><?xml version="1.0" encoding="utf-8"?>
<p:tagLst xmlns:a="http://schemas.openxmlformats.org/drawingml/2006/main" xmlns:r="http://schemas.openxmlformats.org/officeDocument/2006/relationships" xmlns:p="http://schemas.openxmlformats.org/presentationml/2006/main">
  <p:tag name="AS_UNIQUEID" val="3540"/>
</p:tagLst>
</file>

<file path=ppt/tags/tag464.xml><?xml version="1.0" encoding="utf-8"?>
<p:tagLst xmlns:a="http://schemas.openxmlformats.org/drawingml/2006/main" xmlns:r="http://schemas.openxmlformats.org/officeDocument/2006/relationships" xmlns:p="http://schemas.openxmlformats.org/presentationml/2006/main">
  <p:tag name="AS_UNIQUEID" val="3536"/>
</p:tagLst>
</file>

<file path=ppt/tags/tag465.xml><?xml version="1.0" encoding="utf-8"?>
<p:tagLst xmlns:a="http://schemas.openxmlformats.org/drawingml/2006/main" xmlns:r="http://schemas.openxmlformats.org/officeDocument/2006/relationships" xmlns:p="http://schemas.openxmlformats.org/presentationml/2006/main">
  <p:tag name="AS_UNIQUEID" val="3537"/>
</p:tagLst>
</file>

<file path=ppt/tags/tag466.xml><?xml version="1.0" encoding="utf-8"?>
<p:tagLst xmlns:a="http://schemas.openxmlformats.org/drawingml/2006/main" xmlns:r="http://schemas.openxmlformats.org/officeDocument/2006/relationships" xmlns:p="http://schemas.openxmlformats.org/presentationml/2006/main">
  <p:tag name="AS_UNIQUEID" val="3533"/>
</p:tagLst>
</file>

<file path=ppt/tags/tag467.xml><?xml version="1.0" encoding="utf-8"?>
<p:tagLst xmlns:a="http://schemas.openxmlformats.org/drawingml/2006/main" xmlns:r="http://schemas.openxmlformats.org/officeDocument/2006/relationships" xmlns:p="http://schemas.openxmlformats.org/presentationml/2006/main">
  <p:tag name="AS_UNIQUEID" val="3534"/>
</p:tagLst>
</file>

<file path=ppt/tags/tag468.xml><?xml version="1.0" encoding="utf-8"?>
<p:tagLst xmlns:a="http://schemas.openxmlformats.org/drawingml/2006/main" xmlns:r="http://schemas.openxmlformats.org/officeDocument/2006/relationships" xmlns:p="http://schemas.openxmlformats.org/presentationml/2006/main">
  <p:tag name="AS_UNIQUEID" val="3498"/>
</p:tagLst>
</file>

<file path=ppt/tags/tag469.xml><?xml version="1.0" encoding="utf-8"?>
<p:tagLst xmlns:a="http://schemas.openxmlformats.org/drawingml/2006/main" xmlns:r="http://schemas.openxmlformats.org/officeDocument/2006/relationships" xmlns:p="http://schemas.openxmlformats.org/presentationml/2006/main">
  <p:tag name="AS_UNIQUEID" val="3522"/>
</p:tagLst>
</file>

<file path=ppt/tags/tag47.xml><?xml version="1.0" encoding="utf-8"?>
<p:tagLst xmlns:a="http://schemas.openxmlformats.org/drawingml/2006/main" xmlns:r="http://schemas.openxmlformats.org/officeDocument/2006/relationships" xmlns:p="http://schemas.openxmlformats.org/presentationml/2006/main">
  <p:tag name="AS_UNIQUEID" val="3099"/>
</p:tagLst>
</file>

<file path=ppt/tags/tag470.xml><?xml version="1.0" encoding="utf-8"?>
<p:tagLst xmlns:a="http://schemas.openxmlformats.org/drawingml/2006/main" xmlns:r="http://schemas.openxmlformats.org/officeDocument/2006/relationships" xmlns:p="http://schemas.openxmlformats.org/presentationml/2006/main">
  <p:tag name="AS_UNIQUEID" val="3523"/>
</p:tagLst>
</file>

<file path=ppt/tags/tag471.xml><?xml version="1.0" encoding="utf-8"?>
<p:tagLst xmlns:a="http://schemas.openxmlformats.org/drawingml/2006/main" xmlns:r="http://schemas.openxmlformats.org/officeDocument/2006/relationships" xmlns:p="http://schemas.openxmlformats.org/presentationml/2006/main">
  <p:tag name="AS_UNIQUEID" val="3524"/>
</p:tagLst>
</file>

<file path=ppt/tags/tag472.xml><?xml version="1.0" encoding="utf-8"?>
<p:tagLst xmlns:a="http://schemas.openxmlformats.org/drawingml/2006/main" xmlns:r="http://schemas.openxmlformats.org/officeDocument/2006/relationships" xmlns:p="http://schemas.openxmlformats.org/presentationml/2006/main">
  <p:tag name="AS_UNIQUEID" val="3525"/>
</p:tagLst>
</file>

<file path=ppt/tags/tag473.xml><?xml version="1.0" encoding="utf-8"?>
<p:tagLst xmlns:a="http://schemas.openxmlformats.org/drawingml/2006/main" xmlns:r="http://schemas.openxmlformats.org/officeDocument/2006/relationships" xmlns:p="http://schemas.openxmlformats.org/presentationml/2006/main">
  <p:tag name="AS_UNIQUEID" val="3526"/>
</p:tagLst>
</file>

<file path=ppt/tags/tag474.xml><?xml version="1.0" encoding="utf-8"?>
<p:tagLst xmlns:a="http://schemas.openxmlformats.org/drawingml/2006/main" xmlns:r="http://schemas.openxmlformats.org/officeDocument/2006/relationships" xmlns:p="http://schemas.openxmlformats.org/presentationml/2006/main">
  <p:tag name="AS_UNIQUEID" val="3527"/>
</p:tagLst>
</file>

<file path=ppt/tags/tag475.xml><?xml version="1.0" encoding="utf-8"?>
<p:tagLst xmlns:a="http://schemas.openxmlformats.org/drawingml/2006/main" xmlns:r="http://schemas.openxmlformats.org/officeDocument/2006/relationships" xmlns:p="http://schemas.openxmlformats.org/presentationml/2006/main">
  <p:tag name="AS_UNIQUEID" val="3499"/>
</p:tagLst>
</file>

<file path=ppt/tags/tag476.xml><?xml version="1.0" encoding="utf-8"?>
<p:tagLst xmlns:a="http://schemas.openxmlformats.org/drawingml/2006/main" xmlns:r="http://schemas.openxmlformats.org/officeDocument/2006/relationships" xmlns:p="http://schemas.openxmlformats.org/presentationml/2006/main">
  <p:tag name="AS_UNIQUEID" val="3500"/>
</p:tagLst>
</file>

<file path=ppt/tags/tag477.xml><?xml version="1.0" encoding="utf-8"?>
<p:tagLst xmlns:a="http://schemas.openxmlformats.org/drawingml/2006/main" xmlns:r="http://schemas.openxmlformats.org/officeDocument/2006/relationships" xmlns:p="http://schemas.openxmlformats.org/presentationml/2006/main">
  <p:tag name="AS_UNIQUEID" val="3503"/>
</p:tagLst>
</file>

<file path=ppt/tags/tag478.xml><?xml version="1.0" encoding="utf-8"?>
<p:tagLst xmlns:a="http://schemas.openxmlformats.org/drawingml/2006/main" xmlns:r="http://schemas.openxmlformats.org/officeDocument/2006/relationships" xmlns:p="http://schemas.openxmlformats.org/presentationml/2006/main">
  <p:tag name="AS_UNIQUEID" val="3506"/>
</p:tagLst>
</file>

<file path=ppt/tags/tag479.xml><?xml version="1.0" encoding="utf-8"?>
<p:tagLst xmlns:a="http://schemas.openxmlformats.org/drawingml/2006/main" xmlns:r="http://schemas.openxmlformats.org/officeDocument/2006/relationships" xmlns:p="http://schemas.openxmlformats.org/presentationml/2006/main">
  <p:tag name="AS_UNIQUEID" val="3519"/>
</p:tagLst>
</file>

<file path=ppt/tags/tag48.xml><?xml version="1.0" encoding="utf-8"?>
<p:tagLst xmlns:a="http://schemas.openxmlformats.org/drawingml/2006/main" xmlns:r="http://schemas.openxmlformats.org/officeDocument/2006/relationships" xmlns:p="http://schemas.openxmlformats.org/presentationml/2006/main">
  <p:tag name="AS_UNIQUEID" val="3100"/>
</p:tagLst>
</file>

<file path=ppt/tags/tag480.xml><?xml version="1.0" encoding="utf-8"?>
<p:tagLst xmlns:a="http://schemas.openxmlformats.org/drawingml/2006/main" xmlns:r="http://schemas.openxmlformats.org/officeDocument/2006/relationships" xmlns:p="http://schemas.openxmlformats.org/presentationml/2006/main">
  <p:tag name="AS_UNIQUEID" val="3520"/>
</p:tagLst>
</file>

<file path=ppt/tags/tag481.xml><?xml version="1.0" encoding="utf-8"?>
<p:tagLst xmlns:a="http://schemas.openxmlformats.org/drawingml/2006/main" xmlns:r="http://schemas.openxmlformats.org/officeDocument/2006/relationships" xmlns:p="http://schemas.openxmlformats.org/presentationml/2006/main">
  <p:tag name="AS_UNIQUEID" val="3521"/>
</p:tagLst>
</file>

<file path=ppt/tags/tag482.xml><?xml version="1.0" encoding="utf-8"?>
<p:tagLst xmlns:a="http://schemas.openxmlformats.org/drawingml/2006/main" xmlns:r="http://schemas.openxmlformats.org/officeDocument/2006/relationships" xmlns:p="http://schemas.openxmlformats.org/presentationml/2006/main">
  <p:tag name="AS_UNIQUEID" val="3507"/>
</p:tagLst>
</file>

<file path=ppt/tags/tag483.xml><?xml version="1.0" encoding="utf-8"?>
<p:tagLst xmlns:a="http://schemas.openxmlformats.org/drawingml/2006/main" xmlns:r="http://schemas.openxmlformats.org/officeDocument/2006/relationships" xmlns:p="http://schemas.openxmlformats.org/presentationml/2006/main">
  <p:tag name="AS_UNIQUEID" val="3515"/>
</p:tagLst>
</file>

<file path=ppt/tags/tag484.xml><?xml version="1.0" encoding="utf-8"?>
<p:tagLst xmlns:a="http://schemas.openxmlformats.org/drawingml/2006/main" xmlns:r="http://schemas.openxmlformats.org/officeDocument/2006/relationships" xmlns:p="http://schemas.openxmlformats.org/presentationml/2006/main">
  <p:tag name="AS_UNIQUEID" val="3516"/>
</p:tagLst>
</file>

<file path=ppt/tags/tag485.xml><?xml version="1.0" encoding="utf-8"?>
<p:tagLst xmlns:a="http://schemas.openxmlformats.org/drawingml/2006/main" xmlns:r="http://schemas.openxmlformats.org/officeDocument/2006/relationships" xmlns:p="http://schemas.openxmlformats.org/presentationml/2006/main">
  <p:tag name="AS_UNIQUEID" val="3517"/>
</p:tagLst>
</file>

<file path=ppt/tags/tag486.xml><?xml version="1.0" encoding="utf-8"?>
<p:tagLst xmlns:a="http://schemas.openxmlformats.org/drawingml/2006/main" xmlns:r="http://schemas.openxmlformats.org/officeDocument/2006/relationships" xmlns:p="http://schemas.openxmlformats.org/presentationml/2006/main">
  <p:tag name="AS_UNIQUEID" val="3518"/>
</p:tagLst>
</file>

<file path=ppt/tags/tag487.xml><?xml version="1.0" encoding="utf-8"?>
<p:tagLst xmlns:a="http://schemas.openxmlformats.org/drawingml/2006/main" xmlns:r="http://schemas.openxmlformats.org/officeDocument/2006/relationships" xmlns:p="http://schemas.openxmlformats.org/presentationml/2006/main">
  <p:tag name="AS_UNIQUEID" val="3508"/>
</p:tagLst>
</file>

<file path=ppt/tags/tag488.xml><?xml version="1.0" encoding="utf-8"?>
<p:tagLst xmlns:a="http://schemas.openxmlformats.org/drawingml/2006/main" xmlns:r="http://schemas.openxmlformats.org/officeDocument/2006/relationships" xmlns:p="http://schemas.openxmlformats.org/presentationml/2006/main">
  <p:tag name="AS_UNIQUEID" val="3509"/>
</p:tagLst>
</file>

<file path=ppt/tags/tag489.xml><?xml version="1.0" encoding="utf-8"?>
<p:tagLst xmlns:a="http://schemas.openxmlformats.org/drawingml/2006/main" xmlns:r="http://schemas.openxmlformats.org/officeDocument/2006/relationships" xmlns:p="http://schemas.openxmlformats.org/presentationml/2006/main">
  <p:tag name="AS_UNIQUEID" val="3510"/>
</p:tagLst>
</file>

<file path=ppt/tags/tag49.xml><?xml version="1.0" encoding="utf-8"?>
<p:tagLst xmlns:a="http://schemas.openxmlformats.org/drawingml/2006/main" xmlns:r="http://schemas.openxmlformats.org/officeDocument/2006/relationships" xmlns:p="http://schemas.openxmlformats.org/presentationml/2006/main">
  <p:tag name="AS_UNIQUEID" val="3102"/>
</p:tagLst>
</file>

<file path=ppt/tags/tag490.xml><?xml version="1.0" encoding="utf-8"?>
<p:tagLst xmlns:a="http://schemas.openxmlformats.org/drawingml/2006/main" xmlns:r="http://schemas.openxmlformats.org/officeDocument/2006/relationships" xmlns:p="http://schemas.openxmlformats.org/presentationml/2006/main">
  <p:tag name="AS_UNIQUEID" val="3511"/>
</p:tagLst>
</file>

<file path=ppt/tags/tag491.xml><?xml version="1.0" encoding="utf-8"?>
<p:tagLst xmlns:a="http://schemas.openxmlformats.org/drawingml/2006/main" xmlns:r="http://schemas.openxmlformats.org/officeDocument/2006/relationships" xmlns:p="http://schemas.openxmlformats.org/presentationml/2006/main">
  <p:tag name="AS_UNIQUEID" val="3512"/>
</p:tagLst>
</file>

<file path=ppt/tags/tag492.xml><?xml version="1.0" encoding="utf-8"?>
<p:tagLst xmlns:a="http://schemas.openxmlformats.org/drawingml/2006/main" xmlns:r="http://schemas.openxmlformats.org/officeDocument/2006/relationships" xmlns:p="http://schemas.openxmlformats.org/presentationml/2006/main">
  <p:tag name="AS_UNIQUEID" val="3513"/>
</p:tagLst>
</file>

<file path=ppt/tags/tag493.xml><?xml version="1.0" encoding="utf-8"?>
<p:tagLst xmlns:a="http://schemas.openxmlformats.org/drawingml/2006/main" xmlns:r="http://schemas.openxmlformats.org/officeDocument/2006/relationships" xmlns:p="http://schemas.openxmlformats.org/presentationml/2006/main">
  <p:tag name="AS_UNIQUEID" val="3514"/>
</p:tagLst>
</file>

<file path=ppt/tags/tag494.xml><?xml version="1.0" encoding="utf-8"?>
<p:tagLst xmlns:a="http://schemas.openxmlformats.org/drawingml/2006/main" xmlns:r="http://schemas.openxmlformats.org/officeDocument/2006/relationships" xmlns:p="http://schemas.openxmlformats.org/presentationml/2006/main">
  <p:tag name="AS_UNIQUEID" val="3504"/>
</p:tagLst>
</file>

<file path=ppt/tags/tag495.xml><?xml version="1.0" encoding="utf-8"?>
<p:tagLst xmlns:a="http://schemas.openxmlformats.org/drawingml/2006/main" xmlns:r="http://schemas.openxmlformats.org/officeDocument/2006/relationships" xmlns:p="http://schemas.openxmlformats.org/presentationml/2006/main">
  <p:tag name="AS_UNIQUEID" val="3505"/>
</p:tagLst>
</file>

<file path=ppt/tags/tag496.xml><?xml version="1.0" encoding="utf-8"?>
<p:tagLst xmlns:a="http://schemas.openxmlformats.org/drawingml/2006/main" xmlns:r="http://schemas.openxmlformats.org/officeDocument/2006/relationships" xmlns:p="http://schemas.openxmlformats.org/presentationml/2006/main">
  <p:tag name="AS_UNIQUEID" val="3501"/>
</p:tagLst>
</file>

<file path=ppt/tags/tag497.xml><?xml version="1.0" encoding="utf-8"?>
<p:tagLst xmlns:a="http://schemas.openxmlformats.org/drawingml/2006/main" xmlns:r="http://schemas.openxmlformats.org/officeDocument/2006/relationships" xmlns:p="http://schemas.openxmlformats.org/presentationml/2006/main">
  <p:tag name="AS_UNIQUEID" val="3502"/>
</p:tagLst>
</file>

<file path=ppt/tags/tag498.xml><?xml version="1.0" encoding="utf-8"?>
<p:tagLst xmlns:a="http://schemas.openxmlformats.org/drawingml/2006/main" xmlns:r="http://schemas.openxmlformats.org/officeDocument/2006/relationships" xmlns:p="http://schemas.openxmlformats.org/presentationml/2006/main">
  <p:tag name="AS_UNIQUEID" val="3572"/>
</p:tagLst>
</file>

<file path=ppt/tags/tag499.xml><?xml version="1.0" encoding="utf-8"?>
<p:tagLst xmlns:a="http://schemas.openxmlformats.org/drawingml/2006/main" xmlns:r="http://schemas.openxmlformats.org/officeDocument/2006/relationships" xmlns:p="http://schemas.openxmlformats.org/presentationml/2006/main">
  <p:tag name="AS_UNIQUEID" val="3573"/>
</p:tagLst>
</file>

<file path=ppt/tags/tag5.xml><?xml version="1.0" encoding="utf-8"?>
<p:tagLst xmlns:a="http://schemas.openxmlformats.org/drawingml/2006/main" xmlns:r="http://schemas.openxmlformats.org/officeDocument/2006/relationships" xmlns:p="http://schemas.openxmlformats.org/presentationml/2006/main">
  <p:tag name="AS_UNIQUEID" val="3124"/>
</p:tagLst>
</file>

<file path=ppt/tags/tag50.xml><?xml version="1.0" encoding="utf-8"?>
<p:tagLst xmlns:a="http://schemas.openxmlformats.org/drawingml/2006/main" xmlns:r="http://schemas.openxmlformats.org/officeDocument/2006/relationships" xmlns:p="http://schemas.openxmlformats.org/presentationml/2006/main">
  <p:tag name="AS_UNIQUEID" val="3103"/>
</p:tagLst>
</file>

<file path=ppt/tags/tag500.xml><?xml version="1.0" encoding="utf-8"?>
<p:tagLst xmlns:a="http://schemas.openxmlformats.org/drawingml/2006/main" xmlns:r="http://schemas.openxmlformats.org/officeDocument/2006/relationships" xmlns:p="http://schemas.openxmlformats.org/presentationml/2006/main">
  <p:tag name="AS_UNIQUEID" val="3574"/>
</p:tagLst>
</file>

<file path=ppt/tags/tag501.xml><?xml version="1.0" encoding="utf-8"?>
<p:tagLst xmlns:a="http://schemas.openxmlformats.org/drawingml/2006/main" xmlns:r="http://schemas.openxmlformats.org/officeDocument/2006/relationships" xmlns:p="http://schemas.openxmlformats.org/presentationml/2006/main">
  <p:tag name="AS_UNIQUEID" val="3575"/>
</p:tagLst>
</file>

<file path=ppt/tags/tag502.xml><?xml version="1.0" encoding="utf-8"?>
<p:tagLst xmlns:a="http://schemas.openxmlformats.org/drawingml/2006/main" xmlns:r="http://schemas.openxmlformats.org/officeDocument/2006/relationships" xmlns:p="http://schemas.openxmlformats.org/presentationml/2006/main">
  <p:tag name="AS_UNIQUEID" val="3613"/>
</p:tagLst>
</file>

<file path=ppt/tags/tag503.xml><?xml version="1.0" encoding="utf-8"?>
<p:tagLst xmlns:a="http://schemas.openxmlformats.org/drawingml/2006/main" xmlns:r="http://schemas.openxmlformats.org/officeDocument/2006/relationships" xmlns:p="http://schemas.openxmlformats.org/presentationml/2006/main">
  <p:tag name="AS_UNIQUEID" val="3614"/>
</p:tagLst>
</file>

<file path=ppt/tags/tag504.xml><?xml version="1.0" encoding="utf-8"?>
<p:tagLst xmlns:a="http://schemas.openxmlformats.org/drawingml/2006/main" xmlns:r="http://schemas.openxmlformats.org/officeDocument/2006/relationships" xmlns:p="http://schemas.openxmlformats.org/presentationml/2006/main">
  <p:tag name="AS_UNIQUEID" val="3615"/>
</p:tagLst>
</file>

<file path=ppt/tags/tag505.xml><?xml version="1.0" encoding="utf-8"?>
<p:tagLst xmlns:a="http://schemas.openxmlformats.org/drawingml/2006/main" xmlns:r="http://schemas.openxmlformats.org/officeDocument/2006/relationships" xmlns:p="http://schemas.openxmlformats.org/presentationml/2006/main">
  <p:tag name="AS_UNIQUEID" val="3659"/>
</p:tagLst>
</file>

<file path=ppt/tags/tag506.xml><?xml version="1.0" encoding="utf-8"?>
<p:tagLst xmlns:a="http://schemas.openxmlformats.org/drawingml/2006/main" xmlns:r="http://schemas.openxmlformats.org/officeDocument/2006/relationships" xmlns:p="http://schemas.openxmlformats.org/presentationml/2006/main">
  <p:tag name="AS_UNIQUEID" val="3660"/>
</p:tagLst>
</file>

<file path=ppt/tags/tag507.xml><?xml version="1.0" encoding="utf-8"?>
<p:tagLst xmlns:a="http://schemas.openxmlformats.org/drawingml/2006/main" xmlns:r="http://schemas.openxmlformats.org/officeDocument/2006/relationships" xmlns:p="http://schemas.openxmlformats.org/presentationml/2006/main">
  <p:tag name="AS_UNIQUEID" val="3616"/>
</p:tagLst>
</file>

<file path=ppt/tags/tag508.xml><?xml version="1.0" encoding="utf-8"?>
<p:tagLst xmlns:a="http://schemas.openxmlformats.org/drawingml/2006/main" xmlns:r="http://schemas.openxmlformats.org/officeDocument/2006/relationships" xmlns:p="http://schemas.openxmlformats.org/presentationml/2006/main">
  <p:tag name="AS_UNIQUEID" val="3617"/>
</p:tagLst>
</file>

<file path=ppt/tags/tag509.xml><?xml version="1.0" encoding="utf-8"?>
<p:tagLst xmlns:a="http://schemas.openxmlformats.org/drawingml/2006/main" xmlns:r="http://schemas.openxmlformats.org/officeDocument/2006/relationships" xmlns:p="http://schemas.openxmlformats.org/presentationml/2006/main">
  <p:tag name="AS_UNIQUEID" val="3618"/>
</p:tagLst>
</file>

<file path=ppt/tags/tag51.xml><?xml version="1.0" encoding="utf-8"?>
<p:tagLst xmlns:a="http://schemas.openxmlformats.org/drawingml/2006/main" xmlns:r="http://schemas.openxmlformats.org/officeDocument/2006/relationships" xmlns:p="http://schemas.openxmlformats.org/presentationml/2006/main">
  <p:tag name="AS_UNIQUEID" val="3104"/>
</p:tagLst>
</file>

<file path=ppt/tags/tag510.xml><?xml version="1.0" encoding="utf-8"?>
<p:tagLst xmlns:a="http://schemas.openxmlformats.org/drawingml/2006/main" xmlns:r="http://schemas.openxmlformats.org/officeDocument/2006/relationships" xmlns:p="http://schemas.openxmlformats.org/presentationml/2006/main">
  <p:tag name="AS_UNIQUEID" val="3619"/>
</p:tagLst>
</file>

<file path=ppt/tags/tag511.xml><?xml version="1.0" encoding="utf-8"?>
<p:tagLst xmlns:a="http://schemas.openxmlformats.org/drawingml/2006/main" xmlns:r="http://schemas.openxmlformats.org/officeDocument/2006/relationships" xmlns:p="http://schemas.openxmlformats.org/presentationml/2006/main">
  <p:tag name="AS_UNIQUEID" val="3620"/>
</p:tagLst>
</file>

<file path=ppt/tags/tag512.xml><?xml version="1.0" encoding="utf-8"?>
<p:tagLst xmlns:a="http://schemas.openxmlformats.org/drawingml/2006/main" xmlns:r="http://schemas.openxmlformats.org/officeDocument/2006/relationships" xmlns:p="http://schemas.openxmlformats.org/presentationml/2006/main">
  <p:tag name="AS_UNIQUEID" val="3621"/>
</p:tagLst>
</file>

<file path=ppt/tags/tag513.xml><?xml version="1.0" encoding="utf-8"?>
<p:tagLst xmlns:a="http://schemas.openxmlformats.org/drawingml/2006/main" xmlns:r="http://schemas.openxmlformats.org/officeDocument/2006/relationships" xmlns:p="http://schemas.openxmlformats.org/presentationml/2006/main">
  <p:tag name="AS_UNIQUEID" val="3627"/>
</p:tagLst>
</file>

<file path=ppt/tags/tag514.xml><?xml version="1.0" encoding="utf-8"?>
<p:tagLst xmlns:a="http://schemas.openxmlformats.org/drawingml/2006/main" xmlns:r="http://schemas.openxmlformats.org/officeDocument/2006/relationships" xmlns:p="http://schemas.openxmlformats.org/presentationml/2006/main">
  <p:tag name="AS_UNIQUEID" val="3633"/>
</p:tagLst>
</file>

<file path=ppt/tags/tag515.xml><?xml version="1.0" encoding="utf-8"?>
<p:tagLst xmlns:a="http://schemas.openxmlformats.org/drawingml/2006/main" xmlns:r="http://schemas.openxmlformats.org/officeDocument/2006/relationships" xmlns:p="http://schemas.openxmlformats.org/presentationml/2006/main">
  <p:tag name="AS_UNIQUEID" val="3639"/>
</p:tagLst>
</file>

<file path=ppt/tags/tag516.xml><?xml version="1.0" encoding="utf-8"?>
<p:tagLst xmlns:a="http://schemas.openxmlformats.org/drawingml/2006/main" xmlns:r="http://schemas.openxmlformats.org/officeDocument/2006/relationships" xmlns:p="http://schemas.openxmlformats.org/presentationml/2006/main">
  <p:tag name="AS_UNIQUEID" val="3645"/>
</p:tagLst>
</file>

<file path=ppt/tags/tag517.xml><?xml version="1.0" encoding="utf-8"?>
<p:tagLst xmlns:a="http://schemas.openxmlformats.org/drawingml/2006/main" xmlns:r="http://schemas.openxmlformats.org/officeDocument/2006/relationships" xmlns:p="http://schemas.openxmlformats.org/presentationml/2006/main">
  <p:tag name="AS_UNIQUEID" val="3646"/>
</p:tagLst>
</file>

<file path=ppt/tags/tag518.xml><?xml version="1.0" encoding="utf-8"?>
<p:tagLst xmlns:a="http://schemas.openxmlformats.org/drawingml/2006/main" xmlns:r="http://schemas.openxmlformats.org/officeDocument/2006/relationships" xmlns:p="http://schemas.openxmlformats.org/presentationml/2006/main">
  <p:tag name="AS_UNIQUEID" val="3647"/>
</p:tagLst>
</file>

<file path=ppt/tags/tag519.xml><?xml version="1.0" encoding="utf-8"?>
<p:tagLst xmlns:a="http://schemas.openxmlformats.org/drawingml/2006/main" xmlns:r="http://schemas.openxmlformats.org/officeDocument/2006/relationships" xmlns:p="http://schemas.openxmlformats.org/presentationml/2006/main">
  <p:tag name="AS_UNIQUEID" val="3648"/>
</p:tagLst>
</file>

<file path=ppt/tags/tag52.xml><?xml version="1.0" encoding="utf-8"?>
<p:tagLst xmlns:a="http://schemas.openxmlformats.org/drawingml/2006/main" xmlns:r="http://schemas.openxmlformats.org/officeDocument/2006/relationships" xmlns:p="http://schemas.openxmlformats.org/presentationml/2006/main">
  <p:tag name="AS_UNIQUEID" val="3105"/>
</p:tagLst>
</file>

<file path=ppt/tags/tag520.xml><?xml version="1.0" encoding="utf-8"?>
<p:tagLst xmlns:a="http://schemas.openxmlformats.org/drawingml/2006/main" xmlns:r="http://schemas.openxmlformats.org/officeDocument/2006/relationships" xmlns:p="http://schemas.openxmlformats.org/presentationml/2006/main">
  <p:tag name="AS_UNIQUEID" val="3649"/>
</p:tagLst>
</file>

<file path=ppt/tags/tag521.xml><?xml version="1.0" encoding="utf-8"?>
<p:tagLst xmlns:a="http://schemas.openxmlformats.org/drawingml/2006/main" xmlns:r="http://schemas.openxmlformats.org/officeDocument/2006/relationships" xmlns:p="http://schemas.openxmlformats.org/presentationml/2006/main">
  <p:tag name="AS_UNIQUEID" val="3650"/>
</p:tagLst>
</file>

<file path=ppt/tags/tag522.xml><?xml version="1.0" encoding="utf-8"?>
<p:tagLst xmlns:a="http://schemas.openxmlformats.org/drawingml/2006/main" xmlns:r="http://schemas.openxmlformats.org/officeDocument/2006/relationships" xmlns:p="http://schemas.openxmlformats.org/presentationml/2006/main">
  <p:tag name="AS_UNIQUEID" val="3651"/>
</p:tagLst>
</file>

<file path=ppt/tags/tag523.xml><?xml version="1.0" encoding="utf-8"?>
<p:tagLst xmlns:a="http://schemas.openxmlformats.org/drawingml/2006/main" xmlns:r="http://schemas.openxmlformats.org/officeDocument/2006/relationships" xmlns:p="http://schemas.openxmlformats.org/presentationml/2006/main">
  <p:tag name="AS_UNIQUEID" val="3652"/>
</p:tagLst>
</file>

<file path=ppt/tags/tag524.xml><?xml version="1.0" encoding="utf-8"?>
<p:tagLst xmlns:a="http://schemas.openxmlformats.org/drawingml/2006/main" xmlns:r="http://schemas.openxmlformats.org/officeDocument/2006/relationships" xmlns:p="http://schemas.openxmlformats.org/presentationml/2006/main">
  <p:tag name="AS_UNIQUEID" val="3653"/>
</p:tagLst>
</file>

<file path=ppt/tags/tag525.xml><?xml version="1.0" encoding="utf-8"?>
<p:tagLst xmlns:a="http://schemas.openxmlformats.org/drawingml/2006/main" xmlns:r="http://schemas.openxmlformats.org/officeDocument/2006/relationships" xmlns:p="http://schemas.openxmlformats.org/presentationml/2006/main">
  <p:tag name="AS_UNIQUEID" val="3656"/>
</p:tagLst>
</file>

<file path=ppt/tags/tag526.xml><?xml version="1.0" encoding="utf-8"?>
<p:tagLst xmlns:a="http://schemas.openxmlformats.org/drawingml/2006/main" xmlns:r="http://schemas.openxmlformats.org/officeDocument/2006/relationships" xmlns:p="http://schemas.openxmlformats.org/presentationml/2006/main">
  <p:tag name="AS_UNIQUEID" val="3657"/>
</p:tagLst>
</file>

<file path=ppt/tags/tag527.xml><?xml version="1.0" encoding="utf-8"?>
<p:tagLst xmlns:a="http://schemas.openxmlformats.org/drawingml/2006/main" xmlns:r="http://schemas.openxmlformats.org/officeDocument/2006/relationships" xmlns:p="http://schemas.openxmlformats.org/presentationml/2006/main">
  <p:tag name="AS_UNIQUEID" val="3658"/>
</p:tagLst>
</file>

<file path=ppt/tags/tag528.xml><?xml version="1.0" encoding="utf-8"?>
<p:tagLst xmlns:a="http://schemas.openxmlformats.org/drawingml/2006/main" xmlns:r="http://schemas.openxmlformats.org/officeDocument/2006/relationships" xmlns:p="http://schemas.openxmlformats.org/presentationml/2006/main">
  <p:tag name="AS_UNIQUEID" val="3654"/>
</p:tagLst>
</file>

<file path=ppt/tags/tag529.xml><?xml version="1.0" encoding="utf-8"?>
<p:tagLst xmlns:a="http://schemas.openxmlformats.org/drawingml/2006/main" xmlns:r="http://schemas.openxmlformats.org/officeDocument/2006/relationships" xmlns:p="http://schemas.openxmlformats.org/presentationml/2006/main">
  <p:tag name="AS_UNIQUEID" val="3655"/>
</p:tagLst>
</file>

<file path=ppt/tags/tag53.xml><?xml version="1.0" encoding="utf-8"?>
<p:tagLst xmlns:a="http://schemas.openxmlformats.org/drawingml/2006/main" xmlns:r="http://schemas.openxmlformats.org/officeDocument/2006/relationships" xmlns:p="http://schemas.openxmlformats.org/presentationml/2006/main">
  <p:tag name="AS_UNIQUEID" val="3106"/>
</p:tagLst>
</file>

<file path=ppt/tags/tag530.xml><?xml version="1.0" encoding="utf-8"?>
<p:tagLst xmlns:a="http://schemas.openxmlformats.org/drawingml/2006/main" xmlns:r="http://schemas.openxmlformats.org/officeDocument/2006/relationships" xmlns:p="http://schemas.openxmlformats.org/presentationml/2006/main">
  <p:tag name="AS_UNIQUEID" val="3640"/>
</p:tagLst>
</file>

<file path=ppt/tags/tag531.xml><?xml version="1.0" encoding="utf-8"?>
<p:tagLst xmlns:a="http://schemas.openxmlformats.org/drawingml/2006/main" xmlns:r="http://schemas.openxmlformats.org/officeDocument/2006/relationships" xmlns:p="http://schemas.openxmlformats.org/presentationml/2006/main">
  <p:tag name="AS_UNIQUEID" val="3641"/>
</p:tagLst>
</file>

<file path=ppt/tags/tag532.xml><?xml version="1.0" encoding="utf-8"?>
<p:tagLst xmlns:a="http://schemas.openxmlformats.org/drawingml/2006/main" xmlns:r="http://schemas.openxmlformats.org/officeDocument/2006/relationships" xmlns:p="http://schemas.openxmlformats.org/presentationml/2006/main">
  <p:tag name="AS_UNIQUEID" val="3642"/>
</p:tagLst>
</file>

<file path=ppt/tags/tag533.xml><?xml version="1.0" encoding="utf-8"?>
<p:tagLst xmlns:a="http://schemas.openxmlformats.org/drawingml/2006/main" xmlns:r="http://schemas.openxmlformats.org/officeDocument/2006/relationships" xmlns:p="http://schemas.openxmlformats.org/presentationml/2006/main">
  <p:tag name="AS_UNIQUEID" val="3643"/>
</p:tagLst>
</file>

<file path=ppt/tags/tag534.xml><?xml version="1.0" encoding="utf-8"?>
<p:tagLst xmlns:a="http://schemas.openxmlformats.org/drawingml/2006/main" xmlns:r="http://schemas.openxmlformats.org/officeDocument/2006/relationships" xmlns:p="http://schemas.openxmlformats.org/presentationml/2006/main">
  <p:tag name="AS_UNIQUEID" val="3644"/>
</p:tagLst>
</file>

<file path=ppt/tags/tag535.xml><?xml version="1.0" encoding="utf-8"?>
<p:tagLst xmlns:a="http://schemas.openxmlformats.org/drawingml/2006/main" xmlns:r="http://schemas.openxmlformats.org/officeDocument/2006/relationships" xmlns:p="http://schemas.openxmlformats.org/presentationml/2006/main">
  <p:tag name="AS_UNIQUEID" val="3634"/>
</p:tagLst>
</file>

<file path=ppt/tags/tag536.xml><?xml version="1.0" encoding="utf-8"?>
<p:tagLst xmlns:a="http://schemas.openxmlformats.org/drawingml/2006/main" xmlns:r="http://schemas.openxmlformats.org/officeDocument/2006/relationships" xmlns:p="http://schemas.openxmlformats.org/presentationml/2006/main">
  <p:tag name="AS_UNIQUEID" val="3635"/>
</p:tagLst>
</file>

<file path=ppt/tags/tag537.xml><?xml version="1.0" encoding="utf-8"?>
<p:tagLst xmlns:a="http://schemas.openxmlformats.org/drawingml/2006/main" xmlns:r="http://schemas.openxmlformats.org/officeDocument/2006/relationships" xmlns:p="http://schemas.openxmlformats.org/presentationml/2006/main">
  <p:tag name="AS_UNIQUEID" val="3636"/>
</p:tagLst>
</file>

<file path=ppt/tags/tag538.xml><?xml version="1.0" encoding="utf-8"?>
<p:tagLst xmlns:a="http://schemas.openxmlformats.org/drawingml/2006/main" xmlns:r="http://schemas.openxmlformats.org/officeDocument/2006/relationships" xmlns:p="http://schemas.openxmlformats.org/presentationml/2006/main">
  <p:tag name="AS_UNIQUEID" val="3637"/>
</p:tagLst>
</file>

<file path=ppt/tags/tag539.xml><?xml version="1.0" encoding="utf-8"?>
<p:tagLst xmlns:a="http://schemas.openxmlformats.org/drawingml/2006/main" xmlns:r="http://schemas.openxmlformats.org/officeDocument/2006/relationships" xmlns:p="http://schemas.openxmlformats.org/presentationml/2006/main">
  <p:tag name="AS_UNIQUEID" val="3638"/>
</p:tagLst>
</file>

<file path=ppt/tags/tag54.xml><?xml version="1.0" encoding="utf-8"?>
<p:tagLst xmlns:a="http://schemas.openxmlformats.org/drawingml/2006/main" xmlns:r="http://schemas.openxmlformats.org/officeDocument/2006/relationships" xmlns:p="http://schemas.openxmlformats.org/presentationml/2006/main">
  <p:tag name="AS_UNIQUEID" val="3107"/>
</p:tagLst>
</file>

<file path=ppt/tags/tag540.xml><?xml version="1.0" encoding="utf-8"?>
<p:tagLst xmlns:a="http://schemas.openxmlformats.org/drawingml/2006/main" xmlns:r="http://schemas.openxmlformats.org/officeDocument/2006/relationships" xmlns:p="http://schemas.openxmlformats.org/presentationml/2006/main">
  <p:tag name="AS_UNIQUEID" val="3628"/>
</p:tagLst>
</file>

<file path=ppt/tags/tag541.xml><?xml version="1.0" encoding="utf-8"?>
<p:tagLst xmlns:a="http://schemas.openxmlformats.org/drawingml/2006/main" xmlns:r="http://schemas.openxmlformats.org/officeDocument/2006/relationships" xmlns:p="http://schemas.openxmlformats.org/presentationml/2006/main">
  <p:tag name="AS_UNIQUEID" val="3629"/>
</p:tagLst>
</file>

<file path=ppt/tags/tag542.xml><?xml version="1.0" encoding="utf-8"?>
<p:tagLst xmlns:a="http://schemas.openxmlformats.org/drawingml/2006/main" xmlns:r="http://schemas.openxmlformats.org/officeDocument/2006/relationships" xmlns:p="http://schemas.openxmlformats.org/presentationml/2006/main">
  <p:tag name="AS_UNIQUEID" val="3630"/>
</p:tagLst>
</file>

<file path=ppt/tags/tag543.xml><?xml version="1.0" encoding="utf-8"?>
<p:tagLst xmlns:a="http://schemas.openxmlformats.org/drawingml/2006/main" xmlns:r="http://schemas.openxmlformats.org/officeDocument/2006/relationships" xmlns:p="http://schemas.openxmlformats.org/presentationml/2006/main">
  <p:tag name="AS_UNIQUEID" val="3631"/>
</p:tagLst>
</file>

<file path=ppt/tags/tag544.xml><?xml version="1.0" encoding="utf-8"?>
<p:tagLst xmlns:a="http://schemas.openxmlformats.org/drawingml/2006/main" xmlns:r="http://schemas.openxmlformats.org/officeDocument/2006/relationships" xmlns:p="http://schemas.openxmlformats.org/presentationml/2006/main">
  <p:tag name="AS_UNIQUEID" val="3632"/>
</p:tagLst>
</file>

<file path=ppt/tags/tag545.xml><?xml version="1.0" encoding="utf-8"?>
<p:tagLst xmlns:a="http://schemas.openxmlformats.org/drawingml/2006/main" xmlns:r="http://schemas.openxmlformats.org/officeDocument/2006/relationships" xmlns:p="http://schemas.openxmlformats.org/presentationml/2006/main">
  <p:tag name="AS_UNIQUEID" val="3622"/>
</p:tagLst>
</file>

<file path=ppt/tags/tag546.xml><?xml version="1.0" encoding="utf-8"?>
<p:tagLst xmlns:a="http://schemas.openxmlformats.org/drawingml/2006/main" xmlns:r="http://schemas.openxmlformats.org/officeDocument/2006/relationships" xmlns:p="http://schemas.openxmlformats.org/presentationml/2006/main">
  <p:tag name="AS_UNIQUEID" val="3623"/>
</p:tagLst>
</file>

<file path=ppt/tags/tag547.xml><?xml version="1.0" encoding="utf-8"?>
<p:tagLst xmlns:a="http://schemas.openxmlformats.org/drawingml/2006/main" xmlns:r="http://schemas.openxmlformats.org/officeDocument/2006/relationships" xmlns:p="http://schemas.openxmlformats.org/presentationml/2006/main">
  <p:tag name="AS_UNIQUEID" val="3624"/>
</p:tagLst>
</file>

<file path=ppt/tags/tag548.xml><?xml version="1.0" encoding="utf-8"?>
<p:tagLst xmlns:a="http://schemas.openxmlformats.org/drawingml/2006/main" xmlns:r="http://schemas.openxmlformats.org/officeDocument/2006/relationships" xmlns:p="http://schemas.openxmlformats.org/presentationml/2006/main">
  <p:tag name="AS_UNIQUEID" val="3625"/>
</p:tagLst>
</file>

<file path=ppt/tags/tag549.xml><?xml version="1.0" encoding="utf-8"?>
<p:tagLst xmlns:a="http://schemas.openxmlformats.org/drawingml/2006/main" xmlns:r="http://schemas.openxmlformats.org/officeDocument/2006/relationships" xmlns:p="http://schemas.openxmlformats.org/presentationml/2006/main">
  <p:tag name="AS_UNIQUEID" val="3626"/>
</p:tagLst>
</file>

<file path=ppt/tags/tag55.xml><?xml version="1.0" encoding="utf-8"?>
<p:tagLst xmlns:a="http://schemas.openxmlformats.org/drawingml/2006/main" xmlns:r="http://schemas.openxmlformats.org/officeDocument/2006/relationships" xmlns:p="http://schemas.openxmlformats.org/presentationml/2006/main">
  <p:tag name="AS_UNIQUEID" val="3109"/>
</p:tagLst>
</file>

<file path=ppt/tags/tag550.xml><?xml version="1.0" encoding="utf-8"?>
<p:tagLst xmlns:a="http://schemas.openxmlformats.org/drawingml/2006/main" xmlns:r="http://schemas.openxmlformats.org/officeDocument/2006/relationships" xmlns:p="http://schemas.openxmlformats.org/presentationml/2006/main">
  <p:tag name="AS_UNIQUEID" val="3576"/>
</p:tagLst>
</file>

<file path=ppt/tags/tag551.xml><?xml version="1.0" encoding="utf-8"?>
<p:tagLst xmlns:a="http://schemas.openxmlformats.org/drawingml/2006/main" xmlns:r="http://schemas.openxmlformats.org/officeDocument/2006/relationships" xmlns:p="http://schemas.openxmlformats.org/presentationml/2006/main">
  <p:tag name="AS_UNIQUEID" val="3577"/>
</p:tagLst>
</file>

<file path=ppt/tags/tag552.xml><?xml version="1.0" encoding="utf-8"?>
<p:tagLst xmlns:a="http://schemas.openxmlformats.org/drawingml/2006/main" xmlns:r="http://schemas.openxmlformats.org/officeDocument/2006/relationships" xmlns:p="http://schemas.openxmlformats.org/presentationml/2006/main">
  <p:tag name="AS_UNIQUEID" val="3580"/>
</p:tagLst>
</file>

<file path=ppt/tags/tag553.xml><?xml version="1.0" encoding="utf-8"?>
<p:tagLst xmlns:a="http://schemas.openxmlformats.org/drawingml/2006/main" xmlns:r="http://schemas.openxmlformats.org/officeDocument/2006/relationships" xmlns:p="http://schemas.openxmlformats.org/presentationml/2006/main">
  <p:tag name="AS_UNIQUEID" val="3583"/>
</p:tagLst>
</file>

<file path=ppt/tags/tag554.xml><?xml version="1.0" encoding="utf-8"?>
<p:tagLst xmlns:a="http://schemas.openxmlformats.org/drawingml/2006/main" xmlns:r="http://schemas.openxmlformats.org/officeDocument/2006/relationships" xmlns:p="http://schemas.openxmlformats.org/presentationml/2006/main">
  <p:tag name="AS_UNIQUEID" val="3586"/>
</p:tagLst>
</file>

<file path=ppt/tags/tag555.xml><?xml version="1.0" encoding="utf-8"?>
<p:tagLst xmlns:a="http://schemas.openxmlformats.org/drawingml/2006/main" xmlns:r="http://schemas.openxmlformats.org/officeDocument/2006/relationships" xmlns:p="http://schemas.openxmlformats.org/presentationml/2006/main">
  <p:tag name="AS_UNIQUEID" val="3589"/>
</p:tagLst>
</file>

<file path=ppt/tags/tag556.xml><?xml version="1.0" encoding="utf-8"?>
<p:tagLst xmlns:a="http://schemas.openxmlformats.org/drawingml/2006/main" xmlns:r="http://schemas.openxmlformats.org/officeDocument/2006/relationships" xmlns:p="http://schemas.openxmlformats.org/presentationml/2006/main">
  <p:tag name="AS_UNIQUEID" val="3590"/>
</p:tagLst>
</file>

<file path=ppt/tags/tag557.xml><?xml version="1.0" encoding="utf-8"?>
<p:tagLst xmlns:a="http://schemas.openxmlformats.org/drawingml/2006/main" xmlns:r="http://schemas.openxmlformats.org/officeDocument/2006/relationships" xmlns:p="http://schemas.openxmlformats.org/presentationml/2006/main">
  <p:tag name="AS_UNIQUEID" val="3591"/>
</p:tagLst>
</file>

<file path=ppt/tags/tag558.xml><?xml version="1.0" encoding="utf-8"?>
<p:tagLst xmlns:a="http://schemas.openxmlformats.org/drawingml/2006/main" xmlns:r="http://schemas.openxmlformats.org/officeDocument/2006/relationships" xmlns:p="http://schemas.openxmlformats.org/presentationml/2006/main">
  <p:tag name="AS_UNIQUEID" val="3592"/>
</p:tagLst>
</file>

<file path=ppt/tags/tag559.xml><?xml version="1.0" encoding="utf-8"?>
<p:tagLst xmlns:a="http://schemas.openxmlformats.org/drawingml/2006/main" xmlns:r="http://schemas.openxmlformats.org/officeDocument/2006/relationships" xmlns:p="http://schemas.openxmlformats.org/presentationml/2006/main">
  <p:tag name="AS_UNIQUEID" val="3595"/>
</p:tagLst>
</file>

<file path=ppt/tags/tag56.xml><?xml version="1.0" encoding="utf-8"?>
<p:tagLst xmlns:a="http://schemas.openxmlformats.org/drawingml/2006/main" xmlns:r="http://schemas.openxmlformats.org/officeDocument/2006/relationships" xmlns:p="http://schemas.openxmlformats.org/presentationml/2006/main">
  <p:tag name="AS_UNIQUEID" val="3110"/>
</p:tagLst>
</file>

<file path=ppt/tags/tag560.xml><?xml version="1.0" encoding="utf-8"?>
<p:tagLst xmlns:a="http://schemas.openxmlformats.org/drawingml/2006/main" xmlns:r="http://schemas.openxmlformats.org/officeDocument/2006/relationships" xmlns:p="http://schemas.openxmlformats.org/presentationml/2006/main">
  <p:tag name="AS_UNIQUEID" val="3598"/>
</p:tagLst>
</file>

<file path=ppt/tags/tag561.xml><?xml version="1.0" encoding="utf-8"?>
<p:tagLst xmlns:a="http://schemas.openxmlformats.org/drawingml/2006/main" xmlns:r="http://schemas.openxmlformats.org/officeDocument/2006/relationships" xmlns:p="http://schemas.openxmlformats.org/presentationml/2006/main">
  <p:tag name="AS_UNIQUEID" val="3599"/>
</p:tagLst>
</file>

<file path=ppt/tags/tag562.xml><?xml version="1.0" encoding="utf-8"?>
<p:tagLst xmlns:a="http://schemas.openxmlformats.org/drawingml/2006/main" xmlns:r="http://schemas.openxmlformats.org/officeDocument/2006/relationships" xmlns:p="http://schemas.openxmlformats.org/presentationml/2006/main">
  <p:tag name="AS_UNIQUEID" val="3600"/>
</p:tagLst>
</file>

<file path=ppt/tags/tag563.xml><?xml version="1.0" encoding="utf-8"?>
<p:tagLst xmlns:a="http://schemas.openxmlformats.org/drawingml/2006/main" xmlns:r="http://schemas.openxmlformats.org/officeDocument/2006/relationships" xmlns:p="http://schemas.openxmlformats.org/presentationml/2006/main">
  <p:tag name="AS_UNIQUEID" val="3601"/>
</p:tagLst>
</file>

<file path=ppt/tags/tag564.xml><?xml version="1.0" encoding="utf-8"?>
<p:tagLst xmlns:a="http://schemas.openxmlformats.org/drawingml/2006/main" xmlns:r="http://schemas.openxmlformats.org/officeDocument/2006/relationships" xmlns:p="http://schemas.openxmlformats.org/presentationml/2006/main">
  <p:tag name="AS_UNIQUEID" val="3602"/>
</p:tagLst>
</file>

<file path=ppt/tags/tag565.xml><?xml version="1.0" encoding="utf-8"?>
<p:tagLst xmlns:a="http://schemas.openxmlformats.org/drawingml/2006/main" xmlns:r="http://schemas.openxmlformats.org/officeDocument/2006/relationships" xmlns:p="http://schemas.openxmlformats.org/presentationml/2006/main">
  <p:tag name="AS_UNIQUEID" val="3596"/>
</p:tagLst>
</file>

<file path=ppt/tags/tag566.xml><?xml version="1.0" encoding="utf-8"?>
<p:tagLst xmlns:a="http://schemas.openxmlformats.org/drawingml/2006/main" xmlns:r="http://schemas.openxmlformats.org/officeDocument/2006/relationships" xmlns:p="http://schemas.openxmlformats.org/presentationml/2006/main">
  <p:tag name="AS_UNIQUEID" val="3597"/>
</p:tagLst>
</file>

<file path=ppt/tags/tag567.xml><?xml version="1.0" encoding="utf-8"?>
<p:tagLst xmlns:a="http://schemas.openxmlformats.org/drawingml/2006/main" xmlns:r="http://schemas.openxmlformats.org/officeDocument/2006/relationships" xmlns:p="http://schemas.openxmlformats.org/presentationml/2006/main">
  <p:tag name="AS_UNIQUEID" val="3593"/>
</p:tagLst>
</file>

<file path=ppt/tags/tag568.xml><?xml version="1.0" encoding="utf-8"?>
<p:tagLst xmlns:a="http://schemas.openxmlformats.org/drawingml/2006/main" xmlns:r="http://schemas.openxmlformats.org/officeDocument/2006/relationships" xmlns:p="http://schemas.openxmlformats.org/presentationml/2006/main">
  <p:tag name="AS_UNIQUEID" val="3594"/>
</p:tagLst>
</file>

<file path=ppt/tags/tag569.xml><?xml version="1.0" encoding="utf-8"?>
<p:tagLst xmlns:a="http://schemas.openxmlformats.org/drawingml/2006/main" xmlns:r="http://schemas.openxmlformats.org/officeDocument/2006/relationships" xmlns:p="http://schemas.openxmlformats.org/presentationml/2006/main">
  <p:tag name="AS_UNIQUEID" val="3587"/>
</p:tagLst>
</file>

<file path=ppt/tags/tag57.xml><?xml version="1.0" encoding="utf-8"?>
<p:tagLst xmlns:a="http://schemas.openxmlformats.org/drawingml/2006/main" xmlns:r="http://schemas.openxmlformats.org/officeDocument/2006/relationships" xmlns:p="http://schemas.openxmlformats.org/presentationml/2006/main">
  <p:tag name="AS_UNIQUEID" val="3111"/>
</p:tagLst>
</file>

<file path=ppt/tags/tag570.xml><?xml version="1.0" encoding="utf-8"?>
<p:tagLst xmlns:a="http://schemas.openxmlformats.org/drawingml/2006/main" xmlns:r="http://schemas.openxmlformats.org/officeDocument/2006/relationships" xmlns:p="http://schemas.openxmlformats.org/presentationml/2006/main">
  <p:tag name="AS_UNIQUEID" val="3588"/>
</p:tagLst>
</file>

<file path=ppt/tags/tag571.xml><?xml version="1.0" encoding="utf-8"?>
<p:tagLst xmlns:a="http://schemas.openxmlformats.org/drawingml/2006/main" xmlns:r="http://schemas.openxmlformats.org/officeDocument/2006/relationships" xmlns:p="http://schemas.openxmlformats.org/presentationml/2006/main">
  <p:tag name="AS_UNIQUEID" val="3584"/>
</p:tagLst>
</file>

<file path=ppt/tags/tag572.xml><?xml version="1.0" encoding="utf-8"?>
<p:tagLst xmlns:a="http://schemas.openxmlformats.org/drawingml/2006/main" xmlns:r="http://schemas.openxmlformats.org/officeDocument/2006/relationships" xmlns:p="http://schemas.openxmlformats.org/presentationml/2006/main">
  <p:tag name="AS_UNIQUEID" val="3585"/>
</p:tagLst>
</file>

<file path=ppt/tags/tag573.xml><?xml version="1.0" encoding="utf-8"?>
<p:tagLst xmlns:a="http://schemas.openxmlformats.org/drawingml/2006/main" xmlns:r="http://schemas.openxmlformats.org/officeDocument/2006/relationships" xmlns:p="http://schemas.openxmlformats.org/presentationml/2006/main">
  <p:tag name="AS_UNIQUEID" val="3581"/>
</p:tagLst>
</file>

<file path=ppt/tags/tag574.xml><?xml version="1.0" encoding="utf-8"?>
<p:tagLst xmlns:a="http://schemas.openxmlformats.org/drawingml/2006/main" xmlns:r="http://schemas.openxmlformats.org/officeDocument/2006/relationships" xmlns:p="http://schemas.openxmlformats.org/presentationml/2006/main">
  <p:tag name="AS_UNIQUEID" val="3582"/>
</p:tagLst>
</file>

<file path=ppt/tags/tag575.xml><?xml version="1.0" encoding="utf-8"?>
<p:tagLst xmlns:a="http://schemas.openxmlformats.org/drawingml/2006/main" xmlns:r="http://schemas.openxmlformats.org/officeDocument/2006/relationships" xmlns:p="http://schemas.openxmlformats.org/presentationml/2006/main">
  <p:tag name="AS_UNIQUEID" val="3578"/>
</p:tagLst>
</file>

<file path=ppt/tags/tag576.xml><?xml version="1.0" encoding="utf-8"?>
<p:tagLst xmlns:a="http://schemas.openxmlformats.org/drawingml/2006/main" xmlns:r="http://schemas.openxmlformats.org/officeDocument/2006/relationships" xmlns:p="http://schemas.openxmlformats.org/presentationml/2006/main">
  <p:tag name="AS_UNIQUEID" val="3579"/>
</p:tagLst>
</file>

<file path=ppt/tags/tag577.xml><?xml version="1.0" encoding="utf-8"?>
<p:tagLst xmlns:a="http://schemas.openxmlformats.org/drawingml/2006/main" xmlns:r="http://schemas.openxmlformats.org/officeDocument/2006/relationships" xmlns:p="http://schemas.openxmlformats.org/presentationml/2006/main">
  <p:tag name="AS_UNIQUEID" val="3663"/>
</p:tagLst>
</file>

<file path=ppt/tags/tag578.xml><?xml version="1.0" encoding="utf-8"?>
<p:tagLst xmlns:a="http://schemas.openxmlformats.org/drawingml/2006/main" xmlns:r="http://schemas.openxmlformats.org/officeDocument/2006/relationships" xmlns:p="http://schemas.openxmlformats.org/presentationml/2006/main">
  <p:tag name="AS_UNIQUEID" val="3664"/>
</p:tagLst>
</file>

<file path=ppt/tags/tag579.xml><?xml version="1.0" encoding="utf-8"?>
<p:tagLst xmlns:a="http://schemas.openxmlformats.org/drawingml/2006/main" xmlns:r="http://schemas.openxmlformats.org/officeDocument/2006/relationships" xmlns:p="http://schemas.openxmlformats.org/presentationml/2006/main">
  <p:tag name="AS_UNIQUEID" val="3665"/>
</p:tagLst>
</file>

<file path=ppt/tags/tag58.xml><?xml version="1.0" encoding="utf-8"?>
<p:tagLst xmlns:a="http://schemas.openxmlformats.org/drawingml/2006/main" xmlns:r="http://schemas.openxmlformats.org/officeDocument/2006/relationships" xmlns:p="http://schemas.openxmlformats.org/presentationml/2006/main">
  <p:tag name="AS_UNIQUEID" val="3112"/>
</p:tagLst>
</file>

<file path=ppt/tags/tag580.xml><?xml version="1.0" encoding="utf-8"?>
<p:tagLst xmlns:a="http://schemas.openxmlformats.org/drawingml/2006/main" xmlns:r="http://schemas.openxmlformats.org/officeDocument/2006/relationships" xmlns:p="http://schemas.openxmlformats.org/presentationml/2006/main">
  <p:tag name="AS_UNIQUEID" val="3666"/>
</p:tagLst>
</file>

<file path=ppt/tags/tag581.xml><?xml version="1.0" encoding="utf-8"?>
<p:tagLst xmlns:a="http://schemas.openxmlformats.org/drawingml/2006/main" xmlns:r="http://schemas.openxmlformats.org/officeDocument/2006/relationships" xmlns:p="http://schemas.openxmlformats.org/presentationml/2006/main">
  <p:tag name="AS_UNIQUEID" val="3667"/>
</p:tagLst>
</file>

<file path=ppt/tags/tag582.xml><?xml version="1.0" encoding="utf-8"?>
<p:tagLst xmlns:a="http://schemas.openxmlformats.org/drawingml/2006/main" xmlns:r="http://schemas.openxmlformats.org/officeDocument/2006/relationships" xmlns:p="http://schemas.openxmlformats.org/presentationml/2006/main">
  <p:tag name="AS_UNIQUEID" val="3711"/>
</p:tagLst>
</file>

<file path=ppt/tags/tag583.xml><?xml version="1.0" encoding="utf-8"?>
<p:tagLst xmlns:a="http://schemas.openxmlformats.org/drawingml/2006/main" xmlns:r="http://schemas.openxmlformats.org/officeDocument/2006/relationships" xmlns:p="http://schemas.openxmlformats.org/presentationml/2006/main">
  <p:tag name="AS_UNIQUEID" val="3712"/>
</p:tagLst>
</file>

<file path=ppt/tags/tag584.xml><?xml version="1.0" encoding="utf-8"?>
<p:tagLst xmlns:a="http://schemas.openxmlformats.org/drawingml/2006/main" xmlns:r="http://schemas.openxmlformats.org/officeDocument/2006/relationships" xmlns:p="http://schemas.openxmlformats.org/presentationml/2006/main">
  <p:tag name="AS_UNIQUEID" val="3714"/>
</p:tagLst>
</file>

<file path=ppt/tags/tag585.xml><?xml version="1.0" encoding="utf-8"?>
<p:tagLst xmlns:a="http://schemas.openxmlformats.org/drawingml/2006/main" xmlns:r="http://schemas.openxmlformats.org/officeDocument/2006/relationships" xmlns:p="http://schemas.openxmlformats.org/presentationml/2006/main">
  <p:tag name="AS_UNIQUEID" val="3761"/>
</p:tagLst>
</file>

<file path=ppt/tags/tag586.xml><?xml version="1.0" encoding="utf-8"?>
<p:tagLst xmlns:a="http://schemas.openxmlformats.org/drawingml/2006/main" xmlns:r="http://schemas.openxmlformats.org/officeDocument/2006/relationships" xmlns:p="http://schemas.openxmlformats.org/presentationml/2006/main">
  <p:tag name="AS_UNIQUEID" val="3762"/>
</p:tagLst>
</file>

<file path=ppt/tags/tag587.xml><?xml version="1.0" encoding="utf-8"?>
<p:tagLst xmlns:a="http://schemas.openxmlformats.org/drawingml/2006/main" xmlns:r="http://schemas.openxmlformats.org/officeDocument/2006/relationships" xmlns:p="http://schemas.openxmlformats.org/presentationml/2006/main">
  <p:tag name="AS_UNIQUEID" val="3763"/>
</p:tagLst>
</file>

<file path=ppt/tags/tag588.xml><?xml version="1.0" encoding="utf-8"?>
<p:tagLst xmlns:a="http://schemas.openxmlformats.org/drawingml/2006/main" xmlns:r="http://schemas.openxmlformats.org/officeDocument/2006/relationships" xmlns:p="http://schemas.openxmlformats.org/presentationml/2006/main">
  <p:tag name="AS_UNIQUEID" val="3715"/>
</p:tagLst>
</file>

<file path=ppt/tags/tag589.xml><?xml version="1.0" encoding="utf-8"?>
<p:tagLst xmlns:a="http://schemas.openxmlformats.org/drawingml/2006/main" xmlns:r="http://schemas.openxmlformats.org/officeDocument/2006/relationships" xmlns:p="http://schemas.openxmlformats.org/presentationml/2006/main">
  <p:tag name="AS_UNIQUEID" val="3716"/>
</p:tagLst>
</file>

<file path=ppt/tags/tag59.xml><?xml version="1.0" encoding="utf-8"?>
<p:tagLst xmlns:a="http://schemas.openxmlformats.org/drawingml/2006/main" xmlns:r="http://schemas.openxmlformats.org/officeDocument/2006/relationships" xmlns:p="http://schemas.openxmlformats.org/presentationml/2006/main">
  <p:tag name="AS_UNIQUEID" val="3113"/>
</p:tagLst>
</file>

<file path=ppt/tags/tag590.xml><?xml version="1.0" encoding="utf-8"?>
<p:tagLst xmlns:a="http://schemas.openxmlformats.org/drawingml/2006/main" xmlns:r="http://schemas.openxmlformats.org/officeDocument/2006/relationships" xmlns:p="http://schemas.openxmlformats.org/presentationml/2006/main">
  <p:tag name="AS_UNIQUEID" val="3717"/>
</p:tagLst>
</file>

<file path=ppt/tags/tag591.xml><?xml version="1.0" encoding="utf-8"?>
<p:tagLst xmlns:a="http://schemas.openxmlformats.org/drawingml/2006/main" xmlns:r="http://schemas.openxmlformats.org/officeDocument/2006/relationships" xmlns:p="http://schemas.openxmlformats.org/presentationml/2006/main">
  <p:tag name="AS_UNIQUEID" val="3718"/>
</p:tagLst>
</file>

<file path=ppt/tags/tag592.xml><?xml version="1.0" encoding="utf-8"?>
<p:tagLst xmlns:a="http://schemas.openxmlformats.org/drawingml/2006/main" xmlns:r="http://schemas.openxmlformats.org/officeDocument/2006/relationships" xmlns:p="http://schemas.openxmlformats.org/presentationml/2006/main">
  <p:tag name="AS_UNIQUEID" val="3719"/>
</p:tagLst>
</file>

<file path=ppt/tags/tag593.xml><?xml version="1.0" encoding="utf-8"?>
<p:tagLst xmlns:a="http://schemas.openxmlformats.org/drawingml/2006/main" xmlns:r="http://schemas.openxmlformats.org/officeDocument/2006/relationships" xmlns:p="http://schemas.openxmlformats.org/presentationml/2006/main">
  <p:tag name="AS_UNIQUEID" val="3720"/>
</p:tagLst>
</file>

<file path=ppt/tags/tag594.xml><?xml version="1.0" encoding="utf-8"?>
<p:tagLst xmlns:a="http://schemas.openxmlformats.org/drawingml/2006/main" xmlns:r="http://schemas.openxmlformats.org/officeDocument/2006/relationships" xmlns:p="http://schemas.openxmlformats.org/presentationml/2006/main">
  <p:tag name="AS_UNIQUEID" val="3726"/>
</p:tagLst>
</file>

<file path=ppt/tags/tag595.xml><?xml version="1.0" encoding="utf-8"?>
<p:tagLst xmlns:a="http://schemas.openxmlformats.org/drawingml/2006/main" xmlns:r="http://schemas.openxmlformats.org/officeDocument/2006/relationships" xmlns:p="http://schemas.openxmlformats.org/presentationml/2006/main">
  <p:tag name="AS_UNIQUEID" val="3732"/>
</p:tagLst>
</file>

<file path=ppt/tags/tag596.xml><?xml version="1.0" encoding="utf-8"?>
<p:tagLst xmlns:a="http://schemas.openxmlformats.org/drawingml/2006/main" xmlns:r="http://schemas.openxmlformats.org/officeDocument/2006/relationships" xmlns:p="http://schemas.openxmlformats.org/presentationml/2006/main">
  <p:tag name="AS_UNIQUEID" val="3738"/>
</p:tagLst>
</file>

<file path=ppt/tags/tag597.xml><?xml version="1.0" encoding="utf-8"?>
<p:tagLst xmlns:a="http://schemas.openxmlformats.org/drawingml/2006/main" xmlns:r="http://schemas.openxmlformats.org/officeDocument/2006/relationships" xmlns:p="http://schemas.openxmlformats.org/presentationml/2006/main">
  <p:tag name="AS_UNIQUEID" val="3744"/>
</p:tagLst>
</file>

<file path=ppt/tags/tag598.xml><?xml version="1.0" encoding="utf-8"?>
<p:tagLst xmlns:a="http://schemas.openxmlformats.org/drawingml/2006/main" xmlns:r="http://schemas.openxmlformats.org/officeDocument/2006/relationships" xmlns:p="http://schemas.openxmlformats.org/presentationml/2006/main">
  <p:tag name="AS_UNIQUEID" val="3745"/>
</p:tagLst>
</file>

<file path=ppt/tags/tag599.xml><?xml version="1.0" encoding="utf-8"?>
<p:tagLst xmlns:a="http://schemas.openxmlformats.org/drawingml/2006/main" xmlns:r="http://schemas.openxmlformats.org/officeDocument/2006/relationships" xmlns:p="http://schemas.openxmlformats.org/presentationml/2006/main">
  <p:tag name="AS_UNIQUEID" val="3746"/>
</p:tagLst>
</file>

<file path=ppt/tags/tag6.xml><?xml version="1.0" encoding="utf-8"?>
<p:tagLst xmlns:a="http://schemas.openxmlformats.org/drawingml/2006/main" xmlns:r="http://schemas.openxmlformats.org/officeDocument/2006/relationships" xmlns:p="http://schemas.openxmlformats.org/presentationml/2006/main">
  <p:tag name="AS_UNIQUEID" val="3125"/>
</p:tagLst>
</file>

<file path=ppt/tags/tag60.xml><?xml version="1.0" encoding="utf-8"?>
<p:tagLst xmlns:a="http://schemas.openxmlformats.org/drawingml/2006/main" xmlns:r="http://schemas.openxmlformats.org/officeDocument/2006/relationships" xmlns:p="http://schemas.openxmlformats.org/presentationml/2006/main">
  <p:tag name="AS_UNIQUEID" val="3115"/>
</p:tagLst>
</file>

<file path=ppt/tags/tag600.xml><?xml version="1.0" encoding="utf-8"?>
<p:tagLst xmlns:a="http://schemas.openxmlformats.org/drawingml/2006/main" xmlns:r="http://schemas.openxmlformats.org/officeDocument/2006/relationships" xmlns:p="http://schemas.openxmlformats.org/presentationml/2006/main">
  <p:tag name="AS_UNIQUEID" val="3747"/>
</p:tagLst>
</file>

<file path=ppt/tags/tag601.xml><?xml version="1.0" encoding="utf-8"?>
<p:tagLst xmlns:a="http://schemas.openxmlformats.org/drawingml/2006/main" xmlns:r="http://schemas.openxmlformats.org/officeDocument/2006/relationships" xmlns:p="http://schemas.openxmlformats.org/presentationml/2006/main">
  <p:tag name="AS_UNIQUEID" val="3748"/>
</p:tagLst>
</file>

<file path=ppt/tags/tag602.xml><?xml version="1.0" encoding="utf-8"?>
<p:tagLst xmlns:a="http://schemas.openxmlformats.org/drawingml/2006/main" xmlns:r="http://schemas.openxmlformats.org/officeDocument/2006/relationships" xmlns:p="http://schemas.openxmlformats.org/presentationml/2006/main">
  <p:tag name="AS_UNIQUEID" val="3749"/>
</p:tagLst>
</file>

<file path=ppt/tags/tag603.xml><?xml version="1.0" encoding="utf-8"?>
<p:tagLst xmlns:a="http://schemas.openxmlformats.org/drawingml/2006/main" xmlns:r="http://schemas.openxmlformats.org/officeDocument/2006/relationships" xmlns:p="http://schemas.openxmlformats.org/presentationml/2006/main">
  <p:tag name="AS_UNIQUEID" val="3750"/>
</p:tagLst>
</file>

<file path=ppt/tags/tag604.xml><?xml version="1.0" encoding="utf-8"?>
<p:tagLst xmlns:a="http://schemas.openxmlformats.org/drawingml/2006/main" xmlns:r="http://schemas.openxmlformats.org/officeDocument/2006/relationships" xmlns:p="http://schemas.openxmlformats.org/presentationml/2006/main">
  <p:tag name="AS_UNIQUEID" val="3751"/>
</p:tagLst>
</file>

<file path=ppt/tags/tag605.xml><?xml version="1.0" encoding="utf-8"?>
<p:tagLst xmlns:a="http://schemas.openxmlformats.org/drawingml/2006/main" xmlns:r="http://schemas.openxmlformats.org/officeDocument/2006/relationships" xmlns:p="http://schemas.openxmlformats.org/presentationml/2006/main">
  <p:tag name="AS_UNIQUEID" val="3752"/>
</p:tagLst>
</file>

<file path=ppt/tags/tag606.xml><?xml version="1.0" encoding="utf-8"?>
<p:tagLst xmlns:a="http://schemas.openxmlformats.org/drawingml/2006/main" xmlns:r="http://schemas.openxmlformats.org/officeDocument/2006/relationships" xmlns:p="http://schemas.openxmlformats.org/presentationml/2006/main">
  <p:tag name="AS_UNIQUEID" val="3755"/>
</p:tagLst>
</file>

<file path=ppt/tags/tag607.xml><?xml version="1.0" encoding="utf-8"?>
<p:tagLst xmlns:a="http://schemas.openxmlformats.org/drawingml/2006/main" xmlns:r="http://schemas.openxmlformats.org/officeDocument/2006/relationships" xmlns:p="http://schemas.openxmlformats.org/presentationml/2006/main">
  <p:tag name="AS_UNIQUEID" val="3756"/>
</p:tagLst>
</file>

<file path=ppt/tags/tag608.xml><?xml version="1.0" encoding="utf-8"?>
<p:tagLst xmlns:a="http://schemas.openxmlformats.org/drawingml/2006/main" xmlns:r="http://schemas.openxmlformats.org/officeDocument/2006/relationships" xmlns:p="http://schemas.openxmlformats.org/presentationml/2006/main">
  <p:tag name="AS_UNIQUEID" val="3757"/>
</p:tagLst>
</file>

<file path=ppt/tags/tag609.xml><?xml version="1.0" encoding="utf-8"?>
<p:tagLst xmlns:a="http://schemas.openxmlformats.org/drawingml/2006/main" xmlns:r="http://schemas.openxmlformats.org/officeDocument/2006/relationships" xmlns:p="http://schemas.openxmlformats.org/presentationml/2006/main">
  <p:tag name="AS_UNIQUEID" val="3753"/>
</p:tagLst>
</file>

<file path=ppt/tags/tag61.xml><?xml version="1.0" encoding="utf-8"?>
<p:tagLst xmlns:a="http://schemas.openxmlformats.org/drawingml/2006/main" xmlns:r="http://schemas.openxmlformats.org/officeDocument/2006/relationships" xmlns:p="http://schemas.openxmlformats.org/presentationml/2006/main">
  <p:tag name="AS_UNIQUEID" val="3116"/>
</p:tagLst>
</file>

<file path=ppt/tags/tag610.xml><?xml version="1.0" encoding="utf-8"?>
<p:tagLst xmlns:a="http://schemas.openxmlformats.org/drawingml/2006/main" xmlns:r="http://schemas.openxmlformats.org/officeDocument/2006/relationships" xmlns:p="http://schemas.openxmlformats.org/presentationml/2006/main">
  <p:tag name="AS_UNIQUEID" val="3754"/>
</p:tagLst>
</file>

<file path=ppt/tags/tag611.xml><?xml version="1.0" encoding="utf-8"?>
<p:tagLst xmlns:a="http://schemas.openxmlformats.org/drawingml/2006/main" xmlns:r="http://schemas.openxmlformats.org/officeDocument/2006/relationships" xmlns:p="http://schemas.openxmlformats.org/presentationml/2006/main">
  <p:tag name="AS_UNIQUEID" val="3739"/>
</p:tagLst>
</file>

<file path=ppt/tags/tag612.xml><?xml version="1.0" encoding="utf-8"?>
<p:tagLst xmlns:a="http://schemas.openxmlformats.org/drawingml/2006/main" xmlns:r="http://schemas.openxmlformats.org/officeDocument/2006/relationships" xmlns:p="http://schemas.openxmlformats.org/presentationml/2006/main">
  <p:tag name="AS_UNIQUEID" val="3740"/>
</p:tagLst>
</file>

<file path=ppt/tags/tag613.xml><?xml version="1.0" encoding="utf-8"?>
<p:tagLst xmlns:a="http://schemas.openxmlformats.org/drawingml/2006/main" xmlns:r="http://schemas.openxmlformats.org/officeDocument/2006/relationships" xmlns:p="http://schemas.openxmlformats.org/presentationml/2006/main">
  <p:tag name="AS_UNIQUEID" val="3741"/>
</p:tagLst>
</file>

<file path=ppt/tags/tag614.xml><?xml version="1.0" encoding="utf-8"?>
<p:tagLst xmlns:a="http://schemas.openxmlformats.org/drawingml/2006/main" xmlns:r="http://schemas.openxmlformats.org/officeDocument/2006/relationships" xmlns:p="http://schemas.openxmlformats.org/presentationml/2006/main">
  <p:tag name="AS_UNIQUEID" val="3742"/>
</p:tagLst>
</file>

<file path=ppt/tags/tag615.xml><?xml version="1.0" encoding="utf-8"?>
<p:tagLst xmlns:a="http://schemas.openxmlformats.org/drawingml/2006/main" xmlns:r="http://schemas.openxmlformats.org/officeDocument/2006/relationships" xmlns:p="http://schemas.openxmlformats.org/presentationml/2006/main">
  <p:tag name="AS_UNIQUEID" val="3743"/>
</p:tagLst>
</file>

<file path=ppt/tags/tag616.xml><?xml version="1.0" encoding="utf-8"?>
<p:tagLst xmlns:a="http://schemas.openxmlformats.org/drawingml/2006/main" xmlns:r="http://schemas.openxmlformats.org/officeDocument/2006/relationships" xmlns:p="http://schemas.openxmlformats.org/presentationml/2006/main">
  <p:tag name="AS_UNIQUEID" val="3733"/>
</p:tagLst>
</file>

<file path=ppt/tags/tag617.xml><?xml version="1.0" encoding="utf-8"?>
<p:tagLst xmlns:a="http://schemas.openxmlformats.org/drawingml/2006/main" xmlns:r="http://schemas.openxmlformats.org/officeDocument/2006/relationships" xmlns:p="http://schemas.openxmlformats.org/presentationml/2006/main">
  <p:tag name="AS_UNIQUEID" val="3734"/>
</p:tagLst>
</file>

<file path=ppt/tags/tag618.xml><?xml version="1.0" encoding="utf-8"?>
<p:tagLst xmlns:a="http://schemas.openxmlformats.org/drawingml/2006/main" xmlns:r="http://schemas.openxmlformats.org/officeDocument/2006/relationships" xmlns:p="http://schemas.openxmlformats.org/presentationml/2006/main">
  <p:tag name="AS_UNIQUEID" val="3735"/>
</p:tagLst>
</file>

<file path=ppt/tags/tag619.xml><?xml version="1.0" encoding="utf-8"?>
<p:tagLst xmlns:a="http://schemas.openxmlformats.org/drawingml/2006/main" xmlns:r="http://schemas.openxmlformats.org/officeDocument/2006/relationships" xmlns:p="http://schemas.openxmlformats.org/presentationml/2006/main">
  <p:tag name="AS_UNIQUEID" val="3736"/>
</p:tagLst>
</file>

<file path=ppt/tags/tag62.xml><?xml version="1.0" encoding="utf-8"?>
<p:tagLst xmlns:a="http://schemas.openxmlformats.org/drawingml/2006/main" xmlns:r="http://schemas.openxmlformats.org/officeDocument/2006/relationships" xmlns:p="http://schemas.openxmlformats.org/presentationml/2006/main">
  <p:tag name="AS_UNIQUEID" val="3117"/>
</p:tagLst>
</file>

<file path=ppt/tags/tag620.xml><?xml version="1.0" encoding="utf-8"?>
<p:tagLst xmlns:a="http://schemas.openxmlformats.org/drawingml/2006/main" xmlns:r="http://schemas.openxmlformats.org/officeDocument/2006/relationships" xmlns:p="http://schemas.openxmlformats.org/presentationml/2006/main">
  <p:tag name="AS_UNIQUEID" val="3737"/>
</p:tagLst>
</file>

<file path=ppt/tags/tag621.xml><?xml version="1.0" encoding="utf-8"?>
<p:tagLst xmlns:a="http://schemas.openxmlformats.org/drawingml/2006/main" xmlns:r="http://schemas.openxmlformats.org/officeDocument/2006/relationships" xmlns:p="http://schemas.openxmlformats.org/presentationml/2006/main">
  <p:tag name="AS_UNIQUEID" val="3727"/>
</p:tagLst>
</file>

<file path=ppt/tags/tag622.xml><?xml version="1.0" encoding="utf-8"?>
<p:tagLst xmlns:a="http://schemas.openxmlformats.org/drawingml/2006/main" xmlns:r="http://schemas.openxmlformats.org/officeDocument/2006/relationships" xmlns:p="http://schemas.openxmlformats.org/presentationml/2006/main">
  <p:tag name="AS_UNIQUEID" val="3728"/>
</p:tagLst>
</file>

<file path=ppt/tags/tag623.xml><?xml version="1.0" encoding="utf-8"?>
<p:tagLst xmlns:a="http://schemas.openxmlformats.org/drawingml/2006/main" xmlns:r="http://schemas.openxmlformats.org/officeDocument/2006/relationships" xmlns:p="http://schemas.openxmlformats.org/presentationml/2006/main">
  <p:tag name="AS_UNIQUEID" val="3729"/>
</p:tagLst>
</file>

<file path=ppt/tags/tag624.xml><?xml version="1.0" encoding="utf-8"?>
<p:tagLst xmlns:a="http://schemas.openxmlformats.org/drawingml/2006/main" xmlns:r="http://schemas.openxmlformats.org/officeDocument/2006/relationships" xmlns:p="http://schemas.openxmlformats.org/presentationml/2006/main">
  <p:tag name="AS_UNIQUEID" val="3730"/>
</p:tagLst>
</file>

<file path=ppt/tags/tag625.xml><?xml version="1.0" encoding="utf-8"?>
<p:tagLst xmlns:a="http://schemas.openxmlformats.org/drawingml/2006/main" xmlns:r="http://schemas.openxmlformats.org/officeDocument/2006/relationships" xmlns:p="http://schemas.openxmlformats.org/presentationml/2006/main">
  <p:tag name="AS_UNIQUEID" val="3731"/>
</p:tagLst>
</file>

<file path=ppt/tags/tag626.xml><?xml version="1.0" encoding="utf-8"?>
<p:tagLst xmlns:a="http://schemas.openxmlformats.org/drawingml/2006/main" xmlns:r="http://schemas.openxmlformats.org/officeDocument/2006/relationships" xmlns:p="http://schemas.openxmlformats.org/presentationml/2006/main">
  <p:tag name="AS_UNIQUEID" val="3721"/>
</p:tagLst>
</file>

<file path=ppt/tags/tag627.xml><?xml version="1.0" encoding="utf-8"?>
<p:tagLst xmlns:a="http://schemas.openxmlformats.org/drawingml/2006/main" xmlns:r="http://schemas.openxmlformats.org/officeDocument/2006/relationships" xmlns:p="http://schemas.openxmlformats.org/presentationml/2006/main">
  <p:tag name="AS_UNIQUEID" val="3722"/>
</p:tagLst>
</file>

<file path=ppt/tags/tag628.xml><?xml version="1.0" encoding="utf-8"?>
<p:tagLst xmlns:a="http://schemas.openxmlformats.org/drawingml/2006/main" xmlns:r="http://schemas.openxmlformats.org/officeDocument/2006/relationships" xmlns:p="http://schemas.openxmlformats.org/presentationml/2006/main">
  <p:tag name="AS_UNIQUEID" val="3723"/>
</p:tagLst>
</file>

<file path=ppt/tags/tag629.xml><?xml version="1.0" encoding="utf-8"?>
<p:tagLst xmlns:a="http://schemas.openxmlformats.org/drawingml/2006/main" xmlns:r="http://schemas.openxmlformats.org/officeDocument/2006/relationships" xmlns:p="http://schemas.openxmlformats.org/presentationml/2006/main">
  <p:tag name="AS_UNIQUEID" val="3724"/>
</p:tagLst>
</file>

<file path=ppt/tags/tag63.xml><?xml version="1.0" encoding="utf-8"?>
<p:tagLst xmlns:a="http://schemas.openxmlformats.org/drawingml/2006/main" xmlns:r="http://schemas.openxmlformats.org/officeDocument/2006/relationships" xmlns:p="http://schemas.openxmlformats.org/presentationml/2006/main">
  <p:tag name="AS_UNIQUEID" val="3118"/>
</p:tagLst>
</file>

<file path=ppt/tags/tag630.xml><?xml version="1.0" encoding="utf-8"?>
<p:tagLst xmlns:a="http://schemas.openxmlformats.org/drawingml/2006/main" xmlns:r="http://schemas.openxmlformats.org/officeDocument/2006/relationships" xmlns:p="http://schemas.openxmlformats.org/presentationml/2006/main">
  <p:tag name="AS_UNIQUEID" val="3725"/>
</p:tagLst>
</file>

<file path=ppt/tags/tag631.xml><?xml version="1.0" encoding="utf-8"?>
<p:tagLst xmlns:a="http://schemas.openxmlformats.org/drawingml/2006/main" xmlns:r="http://schemas.openxmlformats.org/officeDocument/2006/relationships" xmlns:p="http://schemas.openxmlformats.org/presentationml/2006/main">
  <p:tag name="AS_UNIQUEID" val="3668"/>
</p:tagLst>
</file>

<file path=ppt/tags/tag632.xml><?xml version="1.0" encoding="utf-8"?>
<p:tagLst xmlns:a="http://schemas.openxmlformats.org/drawingml/2006/main" xmlns:r="http://schemas.openxmlformats.org/officeDocument/2006/relationships" xmlns:p="http://schemas.openxmlformats.org/presentationml/2006/main">
  <p:tag name="AS_UNIQUEID" val="3669"/>
</p:tagLst>
</file>

<file path=ppt/tags/tag633.xml><?xml version="1.0" encoding="utf-8"?>
<p:tagLst xmlns:a="http://schemas.openxmlformats.org/drawingml/2006/main" xmlns:r="http://schemas.openxmlformats.org/officeDocument/2006/relationships" xmlns:p="http://schemas.openxmlformats.org/presentationml/2006/main">
  <p:tag name="AS_UNIQUEID" val="3670"/>
</p:tagLst>
</file>

<file path=ppt/tags/tag634.xml><?xml version="1.0" encoding="utf-8"?>
<p:tagLst xmlns:a="http://schemas.openxmlformats.org/drawingml/2006/main" xmlns:r="http://schemas.openxmlformats.org/officeDocument/2006/relationships" xmlns:p="http://schemas.openxmlformats.org/presentationml/2006/main">
  <p:tag name="AS_UNIQUEID" val="3671"/>
</p:tagLst>
</file>

<file path=ppt/tags/tag635.xml><?xml version="1.0" encoding="utf-8"?>
<p:tagLst xmlns:a="http://schemas.openxmlformats.org/drawingml/2006/main" xmlns:r="http://schemas.openxmlformats.org/officeDocument/2006/relationships" xmlns:p="http://schemas.openxmlformats.org/presentationml/2006/main">
  <p:tag name="AS_UNIQUEID" val="3672"/>
</p:tagLst>
</file>

<file path=ppt/tags/tag636.xml><?xml version="1.0" encoding="utf-8"?>
<p:tagLst xmlns:a="http://schemas.openxmlformats.org/drawingml/2006/main" xmlns:r="http://schemas.openxmlformats.org/officeDocument/2006/relationships" xmlns:p="http://schemas.openxmlformats.org/presentationml/2006/main">
  <p:tag name="AS_UNIQUEID" val="3673"/>
</p:tagLst>
</file>

<file path=ppt/tags/tag637.xml><?xml version="1.0" encoding="utf-8"?>
<p:tagLst xmlns:a="http://schemas.openxmlformats.org/drawingml/2006/main" xmlns:r="http://schemas.openxmlformats.org/officeDocument/2006/relationships" xmlns:p="http://schemas.openxmlformats.org/presentationml/2006/main">
  <p:tag name="AS_UNIQUEID" val="3679"/>
</p:tagLst>
</file>

<file path=ppt/tags/tag638.xml><?xml version="1.0" encoding="utf-8"?>
<p:tagLst xmlns:a="http://schemas.openxmlformats.org/drawingml/2006/main" xmlns:r="http://schemas.openxmlformats.org/officeDocument/2006/relationships" xmlns:p="http://schemas.openxmlformats.org/presentationml/2006/main">
  <p:tag name="AS_UNIQUEID" val="3685"/>
</p:tagLst>
</file>

<file path=ppt/tags/tag639.xml><?xml version="1.0" encoding="utf-8"?>
<p:tagLst xmlns:a="http://schemas.openxmlformats.org/drawingml/2006/main" xmlns:r="http://schemas.openxmlformats.org/officeDocument/2006/relationships" xmlns:p="http://schemas.openxmlformats.org/presentationml/2006/main">
  <p:tag name="AS_UNIQUEID" val="3691"/>
</p:tagLst>
</file>

<file path=ppt/tags/tag64.xml><?xml version="1.0" encoding="utf-8"?>
<p:tagLst xmlns:a="http://schemas.openxmlformats.org/drawingml/2006/main" xmlns:r="http://schemas.openxmlformats.org/officeDocument/2006/relationships" xmlns:p="http://schemas.openxmlformats.org/presentationml/2006/main">
  <p:tag name="AS_UNIQUEID" val="3119"/>
</p:tagLst>
</file>

<file path=ppt/tags/tag640.xml><?xml version="1.0" encoding="utf-8"?>
<p:tagLst xmlns:a="http://schemas.openxmlformats.org/drawingml/2006/main" xmlns:r="http://schemas.openxmlformats.org/officeDocument/2006/relationships" xmlns:p="http://schemas.openxmlformats.org/presentationml/2006/main">
  <p:tag name="AS_UNIQUEID" val="3697"/>
</p:tagLst>
</file>

<file path=ppt/tags/tag641.xml><?xml version="1.0" encoding="utf-8"?>
<p:tagLst xmlns:a="http://schemas.openxmlformats.org/drawingml/2006/main" xmlns:r="http://schemas.openxmlformats.org/officeDocument/2006/relationships" xmlns:p="http://schemas.openxmlformats.org/presentationml/2006/main">
  <p:tag name="AS_UNIQUEID" val="3698"/>
</p:tagLst>
</file>

<file path=ppt/tags/tag642.xml><?xml version="1.0" encoding="utf-8"?>
<p:tagLst xmlns:a="http://schemas.openxmlformats.org/drawingml/2006/main" xmlns:r="http://schemas.openxmlformats.org/officeDocument/2006/relationships" xmlns:p="http://schemas.openxmlformats.org/presentationml/2006/main">
  <p:tag name="AS_UNIQUEID" val="3699"/>
</p:tagLst>
</file>

<file path=ppt/tags/tag643.xml><?xml version="1.0" encoding="utf-8"?>
<p:tagLst xmlns:a="http://schemas.openxmlformats.org/drawingml/2006/main" xmlns:r="http://schemas.openxmlformats.org/officeDocument/2006/relationships" xmlns:p="http://schemas.openxmlformats.org/presentationml/2006/main">
  <p:tag name="AS_UNIQUEID" val="3700"/>
</p:tagLst>
</file>

<file path=ppt/tags/tag644.xml><?xml version="1.0" encoding="utf-8"?>
<p:tagLst xmlns:a="http://schemas.openxmlformats.org/drawingml/2006/main" xmlns:r="http://schemas.openxmlformats.org/officeDocument/2006/relationships" xmlns:p="http://schemas.openxmlformats.org/presentationml/2006/main">
  <p:tag name="AS_UNIQUEID" val="3701"/>
</p:tagLst>
</file>

<file path=ppt/tags/tag645.xml><?xml version="1.0" encoding="utf-8"?>
<p:tagLst xmlns:a="http://schemas.openxmlformats.org/drawingml/2006/main" xmlns:r="http://schemas.openxmlformats.org/officeDocument/2006/relationships" xmlns:p="http://schemas.openxmlformats.org/presentationml/2006/main">
  <p:tag name="AS_UNIQUEID" val="3702"/>
</p:tagLst>
</file>

<file path=ppt/tags/tag646.xml><?xml version="1.0" encoding="utf-8"?>
<p:tagLst xmlns:a="http://schemas.openxmlformats.org/drawingml/2006/main" xmlns:r="http://schemas.openxmlformats.org/officeDocument/2006/relationships" xmlns:p="http://schemas.openxmlformats.org/presentationml/2006/main">
  <p:tag name="AS_UNIQUEID" val="3703"/>
</p:tagLst>
</file>

<file path=ppt/tags/tag647.xml><?xml version="1.0" encoding="utf-8"?>
<p:tagLst xmlns:a="http://schemas.openxmlformats.org/drawingml/2006/main" xmlns:r="http://schemas.openxmlformats.org/officeDocument/2006/relationships" xmlns:p="http://schemas.openxmlformats.org/presentationml/2006/main">
  <p:tag name="AS_UNIQUEID" val="3704"/>
</p:tagLst>
</file>

<file path=ppt/tags/tag648.xml><?xml version="1.0" encoding="utf-8"?>
<p:tagLst xmlns:a="http://schemas.openxmlformats.org/drawingml/2006/main" xmlns:r="http://schemas.openxmlformats.org/officeDocument/2006/relationships" xmlns:p="http://schemas.openxmlformats.org/presentationml/2006/main">
  <p:tag name="AS_UNIQUEID" val="3705"/>
</p:tagLst>
</file>

<file path=ppt/tags/tag649.xml><?xml version="1.0" encoding="utf-8"?>
<p:tagLst xmlns:a="http://schemas.openxmlformats.org/drawingml/2006/main" xmlns:r="http://schemas.openxmlformats.org/officeDocument/2006/relationships" xmlns:p="http://schemas.openxmlformats.org/presentationml/2006/main">
  <p:tag name="AS_UNIQUEID" val="3708"/>
</p:tagLst>
</file>

<file path=ppt/tags/tag65.xml><?xml version="1.0" encoding="utf-8"?>
<p:tagLst xmlns:a="http://schemas.openxmlformats.org/drawingml/2006/main" xmlns:r="http://schemas.openxmlformats.org/officeDocument/2006/relationships" xmlns:p="http://schemas.openxmlformats.org/presentationml/2006/main">
  <p:tag name="AS_UNIQUEID" val="3127"/>
</p:tagLst>
</file>

<file path=ppt/tags/tag650.xml><?xml version="1.0" encoding="utf-8"?>
<p:tagLst xmlns:a="http://schemas.openxmlformats.org/drawingml/2006/main" xmlns:r="http://schemas.openxmlformats.org/officeDocument/2006/relationships" xmlns:p="http://schemas.openxmlformats.org/presentationml/2006/main">
  <p:tag name="AS_UNIQUEID" val="3709"/>
</p:tagLst>
</file>

<file path=ppt/tags/tag651.xml><?xml version="1.0" encoding="utf-8"?>
<p:tagLst xmlns:a="http://schemas.openxmlformats.org/drawingml/2006/main" xmlns:r="http://schemas.openxmlformats.org/officeDocument/2006/relationships" xmlns:p="http://schemas.openxmlformats.org/presentationml/2006/main">
  <p:tag name="AS_UNIQUEID" val="3710"/>
</p:tagLst>
</file>

<file path=ppt/tags/tag652.xml><?xml version="1.0" encoding="utf-8"?>
<p:tagLst xmlns:a="http://schemas.openxmlformats.org/drawingml/2006/main" xmlns:r="http://schemas.openxmlformats.org/officeDocument/2006/relationships" xmlns:p="http://schemas.openxmlformats.org/presentationml/2006/main">
  <p:tag name="AS_UNIQUEID" val="3706"/>
</p:tagLst>
</file>

<file path=ppt/tags/tag653.xml><?xml version="1.0" encoding="utf-8"?>
<p:tagLst xmlns:a="http://schemas.openxmlformats.org/drawingml/2006/main" xmlns:r="http://schemas.openxmlformats.org/officeDocument/2006/relationships" xmlns:p="http://schemas.openxmlformats.org/presentationml/2006/main">
  <p:tag name="AS_UNIQUEID" val="3707"/>
</p:tagLst>
</file>

<file path=ppt/tags/tag654.xml><?xml version="1.0" encoding="utf-8"?>
<p:tagLst xmlns:a="http://schemas.openxmlformats.org/drawingml/2006/main" xmlns:r="http://schemas.openxmlformats.org/officeDocument/2006/relationships" xmlns:p="http://schemas.openxmlformats.org/presentationml/2006/main">
  <p:tag name="AS_UNIQUEID" val="3692"/>
</p:tagLst>
</file>

<file path=ppt/tags/tag655.xml><?xml version="1.0" encoding="utf-8"?>
<p:tagLst xmlns:a="http://schemas.openxmlformats.org/drawingml/2006/main" xmlns:r="http://schemas.openxmlformats.org/officeDocument/2006/relationships" xmlns:p="http://schemas.openxmlformats.org/presentationml/2006/main">
  <p:tag name="AS_UNIQUEID" val="3693"/>
</p:tagLst>
</file>

<file path=ppt/tags/tag656.xml><?xml version="1.0" encoding="utf-8"?>
<p:tagLst xmlns:a="http://schemas.openxmlformats.org/drawingml/2006/main" xmlns:r="http://schemas.openxmlformats.org/officeDocument/2006/relationships" xmlns:p="http://schemas.openxmlformats.org/presentationml/2006/main">
  <p:tag name="AS_UNIQUEID" val="3694"/>
</p:tagLst>
</file>

<file path=ppt/tags/tag657.xml><?xml version="1.0" encoding="utf-8"?>
<p:tagLst xmlns:a="http://schemas.openxmlformats.org/drawingml/2006/main" xmlns:r="http://schemas.openxmlformats.org/officeDocument/2006/relationships" xmlns:p="http://schemas.openxmlformats.org/presentationml/2006/main">
  <p:tag name="AS_UNIQUEID" val="3695"/>
</p:tagLst>
</file>

<file path=ppt/tags/tag658.xml><?xml version="1.0" encoding="utf-8"?>
<p:tagLst xmlns:a="http://schemas.openxmlformats.org/drawingml/2006/main" xmlns:r="http://schemas.openxmlformats.org/officeDocument/2006/relationships" xmlns:p="http://schemas.openxmlformats.org/presentationml/2006/main">
  <p:tag name="AS_UNIQUEID" val="3696"/>
</p:tagLst>
</file>

<file path=ppt/tags/tag659.xml><?xml version="1.0" encoding="utf-8"?>
<p:tagLst xmlns:a="http://schemas.openxmlformats.org/drawingml/2006/main" xmlns:r="http://schemas.openxmlformats.org/officeDocument/2006/relationships" xmlns:p="http://schemas.openxmlformats.org/presentationml/2006/main">
  <p:tag name="AS_UNIQUEID" val="3686"/>
</p:tagLst>
</file>

<file path=ppt/tags/tag66.xml><?xml version="1.0" encoding="utf-8"?>
<p:tagLst xmlns:a="http://schemas.openxmlformats.org/drawingml/2006/main" xmlns:r="http://schemas.openxmlformats.org/officeDocument/2006/relationships" xmlns:p="http://schemas.openxmlformats.org/presentationml/2006/main">
  <p:tag name="AS_UNIQUEID" val="3128"/>
</p:tagLst>
</file>

<file path=ppt/tags/tag660.xml><?xml version="1.0" encoding="utf-8"?>
<p:tagLst xmlns:a="http://schemas.openxmlformats.org/drawingml/2006/main" xmlns:r="http://schemas.openxmlformats.org/officeDocument/2006/relationships" xmlns:p="http://schemas.openxmlformats.org/presentationml/2006/main">
  <p:tag name="AS_UNIQUEID" val="3687"/>
</p:tagLst>
</file>

<file path=ppt/tags/tag661.xml><?xml version="1.0" encoding="utf-8"?>
<p:tagLst xmlns:a="http://schemas.openxmlformats.org/drawingml/2006/main" xmlns:r="http://schemas.openxmlformats.org/officeDocument/2006/relationships" xmlns:p="http://schemas.openxmlformats.org/presentationml/2006/main">
  <p:tag name="AS_UNIQUEID" val="3688"/>
</p:tagLst>
</file>

<file path=ppt/tags/tag662.xml><?xml version="1.0" encoding="utf-8"?>
<p:tagLst xmlns:a="http://schemas.openxmlformats.org/drawingml/2006/main" xmlns:r="http://schemas.openxmlformats.org/officeDocument/2006/relationships" xmlns:p="http://schemas.openxmlformats.org/presentationml/2006/main">
  <p:tag name="AS_UNIQUEID" val="3689"/>
</p:tagLst>
</file>

<file path=ppt/tags/tag663.xml><?xml version="1.0" encoding="utf-8"?>
<p:tagLst xmlns:a="http://schemas.openxmlformats.org/drawingml/2006/main" xmlns:r="http://schemas.openxmlformats.org/officeDocument/2006/relationships" xmlns:p="http://schemas.openxmlformats.org/presentationml/2006/main">
  <p:tag name="AS_UNIQUEID" val="3690"/>
</p:tagLst>
</file>

<file path=ppt/tags/tag664.xml><?xml version="1.0" encoding="utf-8"?>
<p:tagLst xmlns:a="http://schemas.openxmlformats.org/drawingml/2006/main" xmlns:r="http://schemas.openxmlformats.org/officeDocument/2006/relationships" xmlns:p="http://schemas.openxmlformats.org/presentationml/2006/main">
  <p:tag name="AS_UNIQUEID" val="3680"/>
</p:tagLst>
</file>

<file path=ppt/tags/tag665.xml><?xml version="1.0" encoding="utf-8"?>
<p:tagLst xmlns:a="http://schemas.openxmlformats.org/drawingml/2006/main" xmlns:r="http://schemas.openxmlformats.org/officeDocument/2006/relationships" xmlns:p="http://schemas.openxmlformats.org/presentationml/2006/main">
  <p:tag name="AS_UNIQUEID" val="3681"/>
</p:tagLst>
</file>

<file path=ppt/tags/tag666.xml><?xml version="1.0" encoding="utf-8"?>
<p:tagLst xmlns:a="http://schemas.openxmlformats.org/drawingml/2006/main" xmlns:r="http://schemas.openxmlformats.org/officeDocument/2006/relationships" xmlns:p="http://schemas.openxmlformats.org/presentationml/2006/main">
  <p:tag name="AS_UNIQUEID" val="3682"/>
</p:tagLst>
</file>

<file path=ppt/tags/tag667.xml><?xml version="1.0" encoding="utf-8"?>
<p:tagLst xmlns:a="http://schemas.openxmlformats.org/drawingml/2006/main" xmlns:r="http://schemas.openxmlformats.org/officeDocument/2006/relationships" xmlns:p="http://schemas.openxmlformats.org/presentationml/2006/main">
  <p:tag name="AS_UNIQUEID" val="3683"/>
</p:tagLst>
</file>

<file path=ppt/tags/tag668.xml><?xml version="1.0" encoding="utf-8"?>
<p:tagLst xmlns:a="http://schemas.openxmlformats.org/drawingml/2006/main" xmlns:r="http://schemas.openxmlformats.org/officeDocument/2006/relationships" xmlns:p="http://schemas.openxmlformats.org/presentationml/2006/main">
  <p:tag name="AS_UNIQUEID" val="3684"/>
</p:tagLst>
</file>

<file path=ppt/tags/tag669.xml><?xml version="1.0" encoding="utf-8"?>
<p:tagLst xmlns:a="http://schemas.openxmlformats.org/drawingml/2006/main" xmlns:r="http://schemas.openxmlformats.org/officeDocument/2006/relationships" xmlns:p="http://schemas.openxmlformats.org/presentationml/2006/main">
  <p:tag name="AS_UNIQUEID" val="3674"/>
</p:tagLst>
</file>

<file path=ppt/tags/tag67.xml><?xml version="1.0" encoding="utf-8"?>
<p:tagLst xmlns:a="http://schemas.openxmlformats.org/drawingml/2006/main" xmlns:r="http://schemas.openxmlformats.org/officeDocument/2006/relationships" xmlns:p="http://schemas.openxmlformats.org/presentationml/2006/main">
  <p:tag name="AS_UNIQUEID" val="3129"/>
</p:tagLst>
</file>

<file path=ppt/tags/tag670.xml><?xml version="1.0" encoding="utf-8"?>
<p:tagLst xmlns:a="http://schemas.openxmlformats.org/drawingml/2006/main" xmlns:r="http://schemas.openxmlformats.org/officeDocument/2006/relationships" xmlns:p="http://schemas.openxmlformats.org/presentationml/2006/main">
  <p:tag name="AS_UNIQUEID" val="3675"/>
</p:tagLst>
</file>

<file path=ppt/tags/tag671.xml><?xml version="1.0" encoding="utf-8"?>
<p:tagLst xmlns:a="http://schemas.openxmlformats.org/drawingml/2006/main" xmlns:r="http://schemas.openxmlformats.org/officeDocument/2006/relationships" xmlns:p="http://schemas.openxmlformats.org/presentationml/2006/main">
  <p:tag name="AS_UNIQUEID" val="3676"/>
</p:tagLst>
</file>

<file path=ppt/tags/tag672.xml><?xml version="1.0" encoding="utf-8"?>
<p:tagLst xmlns:a="http://schemas.openxmlformats.org/drawingml/2006/main" xmlns:r="http://schemas.openxmlformats.org/officeDocument/2006/relationships" xmlns:p="http://schemas.openxmlformats.org/presentationml/2006/main">
  <p:tag name="AS_UNIQUEID" val="3677"/>
</p:tagLst>
</file>

<file path=ppt/tags/tag673.xml><?xml version="1.0" encoding="utf-8"?>
<p:tagLst xmlns:a="http://schemas.openxmlformats.org/drawingml/2006/main" xmlns:r="http://schemas.openxmlformats.org/officeDocument/2006/relationships" xmlns:p="http://schemas.openxmlformats.org/presentationml/2006/main">
  <p:tag name="AS_UNIQUEID" val="3678"/>
</p:tagLst>
</file>

<file path=ppt/tags/tag674.xml><?xml version="1.0" encoding="utf-8"?>
<p:tagLst xmlns:a="http://schemas.openxmlformats.org/drawingml/2006/main" xmlns:r="http://schemas.openxmlformats.org/officeDocument/2006/relationships" xmlns:p="http://schemas.openxmlformats.org/presentationml/2006/main">
  <p:tag name="AS_UNIQUEID" val="3765"/>
</p:tagLst>
</file>

<file path=ppt/tags/tag675.xml><?xml version="1.0" encoding="utf-8"?>
<p:tagLst xmlns:a="http://schemas.openxmlformats.org/drawingml/2006/main" xmlns:r="http://schemas.openxmlformats.org/officeDocument/2006/relationships" xmlns:p="http://schemas.openxmlformats.org/presentationml/2006/main">
  <p:tag name="AS_UNIQUEID" val="3766"/>
</p:tagLst>
</file>

<file path=ppt/tags/tag676.xml><?xml version="1.0" encoding="utf-8"?>
<p:tagLst xmlns:a="http://schemas.openxmlformats.org/drawingml/2006/main" xmlns:r="http://schemas.openxmlformats.org/officeDocument/2006/relationships" xmlns:p="http://schemas.openxmlformats.org/presentationml/2006/main">
  <p:tag name="AS_UNIQUEID" val="3767"/>
</p:tagLst>
</file>

<file path=ppt/tags/tag677.xml><?xml version="1.0" encoding="utf-8"?>
<p:tagLst xmlns:a="http://schemas.openxmlformats.org/drawingml/2006/main" xmlns:r="http://schemas.openxmlformats.org/officeDocument/2006/relationships" xmlns:p="http://schemas.openxmlformats.org/presentationml/2006/main">
  <p:tag name="AS_UNIQUEID" val="3768"/>
</p:tagLst>
</file>

<file path=ppt/tags/tag678.xml><?xml version="1.0" encoding="utf-8"?>
<p:tagLst xmlns:a="http://schemas.openxmlformats.org/drawingml/2006/main" xmlns:r="http://schemas.openxmlformats.org/officeDocument/2006/relationships" xmlns:p="http://schemas.openxmlformats.org/presentationml/2006/main">
  <p:tag name="AS_UNIQUEID" val="3769"/>
</p:tagLst>
</file>

<file path=ppt/tags/tag679.xml><?xml version="1.0" encoding="utf-8"?>
<p:tagLst xmlns:a="http://schemas.openxmlformats.org/drawingml/2006/main" xmlns:r="http://schemas.openxmlformats.org/officeDocument/2006/relationships" xmlns:p="http://schemas.openxmlformats.org/presentationml/2006/main">
  <p:tag name="AS_UNIQUEID" val="3771"/>
</p:tagLst>
</file>

<file path=ppt/tags/tag68.xml><?xml version="1.0" encoding="utf-8"?>
<p:tagLst xmlns:a="http://schemas.openxmlformats.org/drawingml/2006/main" xmlns:r="http://schemas.openxmlformats.org/officeDocument/2006/relationships" xmlns:p="http://schemas.openxmlformats.org/presentationml/2006/main">
  <p:tag name="AS_UNIQUEID" val="3130"/>
</p:tagLst>
</file>

<file path=ppt/tags/tag680.xml><?xml version="1.0" encoding="utf-8"?>
<p:tagLst xmlns:a="http://schemas.openxmlformats.org/drawingml/2006/main" xmlns:r="http://schemas.openxmlformats.org/officeDocument/2006/relationships" xmlns:p="http://schemas.openxmlformats.org/presentationml/2006/main">
  <p:tag name="AS_UNIQUEID" val="3818"/>
</p:tagLst>
</file>

<file path=ppt/tags/tag681.xml><?xml version="1.0" encoding="utf-8"?>
<p:tagLst xmlns:a="http://schemas.openxmlformats.org/drawingml/2006/main" xmlns:r="http://schemas.openxmlformats.org/officeDocument/2006/relationships" xmlns:p="http://schemas.openxmlformats.org/presentationml/2006/main">
  <p:tag name="AS_UNIQUEID" val="3820"/>
</p:tagLst>
</file>

<file path=ppt/tags/tag682.xml><?xml version="1.0" encoding="utf-8"?>
<p:tagLst xmlns:a="http://schemas.openxmlformats.org/drawingml/2006/main" xmlns:r="http://schemas.openxmlformats.org/officeDocument/2006/relationships" xmlns:p="http://schemas.openxmlformats.org/presentationml/2006/main">
  <p:tag name="AS_UNIQUEID" val="3836"/>
</p:tagLst>
</file>

<file path=ppt/tags/tag683.xml><?xml version="1.0" encoding="utf-8"?>
<p:tagLst xmlns:a="http://schemas.openxmlformats.org/drawingml/2006/main" xmlns:r="http://schemas.openxmlformats.org/officeDocument/2006/relationships" xmlns:p="http://schemas.openxmlformats.org/presentationml/2006/main">
  <p:tag name="AS_UNIQUEID" val="3852"/>
</p:tagLst>
</file>

<file path=ppt/tags/tag684.xml><?xml version="1.0" encoding="utf-8"?>
<p:tagLst xmlns:a="http://schemas.openxmlformats.org/drawingml/2006/main" xmlns:r="http://schemas.openxmlformats.org/officeDocument/2006/relationships" xmlns:p="http://schemas.openxmlformats.org/presentationml/2006/main">
  <p:tag name="AS_UNIQUEID" val="3853"/>
</p:tagLst>
</file>

<file path=ppt/tags/tag685.xml><?xml version="1.0" encoding="utf-8"?>
<p:tagLst xmlns:a="http://schemas.openxmlformats.org/drawingml/2006/main" xmlns:r="http://schemas.openxmlformats.org/officeDocument/2006/relationships" xmlns:p="http://schemas.openxmlformats.org/presentationml/2006/main">
  <p:tag name="AS_UNIQUEID" val="3855"/>
</p:tagLst>
</file>

<file path=ppt/tags/tag686.xml><?xml version="1.0" encoding="utf-8"?>
<p:tagLst xmlns:a="http://schemas.openxmlformats.org/drawingml/2006/main" xmlns:r="http://schemas.openxmlformats.org/officeDocument/2006/relationships" xmlns:p="http://schemas.openxmlformats.org/presentationml/2006/main">
  <p:tag name="AS_UNIQUEID" val="3837"/>
</p:tagLst>
</file>

<file path=ppt/tags/tag687.xml><?xml version="1.0" encoding="utf-8"?>
<p:tagLst xmlns:a="http://schemas.openxmlformats.org/drawingml/2006/main" xmlns:r="http://schemas.openxmlformats.org/officeDocument/2006/relationships" xmlns:p="http://schemas.openxmlformats.org/presentationml/2006/main">
  <p:tag name="AS_UNIQUEID" val="3845"/>
</p:tagLst>
</file>

<file path=ppt/tags/tag688.xml><?xml version="1.0" encoding="utf-8"?>
<p:tagLst xmlns:a="http://schemas.openxmlformats.org/drawingml/2006/main" xmlns:r="http://schemas.openxmlformats.org/officeDocument/2006/relationships" xmlns:p="http://schemas.openxmlformats.org/presentationml/2006/main">
  <p:tag name="AS_UNIQUEID" val="3846"/>
</p:tagLst>
</file>

<file path=ppt/tags/tag689.xml><?xml version="1.0" encoding="utf-8"?>
<p:tagLst xmlns:a="http://schemas.openxmlformats.org/drawingml/2006/main" xmlns:r="http://schemas.openxmlformats.org/officeDocument/2006/relationships" xmlns:p="http://schemas.openxmlformats.org/presentationml/2006/main">
  <p:tag name="AS_UNIQUEID" val="3847"/>
</p:tagLst>
</file>

<file path=ppt/tags/tag69.xml><?xml version="1.0" encoding="utf-8"?>
<p:tagLst xmlns:a="http://schemas.openxmlformats.org/drawingml/2006/main" xmlns:r="http://schemas.openxmlformats.org/officeDocument/2006/relationships" xmlns:p="http://schemas.openxmlformats.org/presentationml/2006/main">
  <p:tag name="AS_UNIQUEID" val="3131"/>
</p:tagLst>
</file>

<file path=ppt/tags/tag690.xml><?xml version="1.0" encoding="utf-8"?>
<p:tagLst xmlns:a="http://schemas.openxmlformats.org/drawingml/2006/main" xmlns:r="http://schemas.openxmlformats.org/officeDocument/2006/relationships" xmlns:p="http://schemas.openxmlformats.org/presentationml/2006/main">
  <p:tag name="AS_UNIQUEID" val="3848"/>
</p:tagLst>
</file>

<file path=ppt/tags/tag691.xml><?xml version="1.0" encoding="utf-8"?>
<p:tagLst xmlns:a="http://schemas.openxmlformats.org/drawingml/2006/main" xmlns:r="http://schemas.openxmlformats.org/officeDocument/2006/relationships" xmlns:p="http://schemas.openxmlformats.org/presentationml/2006/main">
  <p:tag name="AS_UNIQUEID" val="3849"/>
</p:tagLst>
</file>

<file path=ppt/tags/tag692.xml><?xml version="1.0" encoding="utf-8"?>
<p:tagLst xmlns:a="http://schemas.openxmlformats.org/drawingml/2006/main" xmlns:r="http://schemas.openxmlformats.org/officeDocument/2006/relationships" xmlns:p="http://schemas.openxmlformats.org/presentationml/2006/main">
  <p:tag name="AS_UNIQUEID" val="3850"/>
</p:tagLst>
</file>

<file path=ppt/tags/tag693.xml><?xml version="1.0" encoding="utf-8"?>
<p:tagLst xmlns:a="http://schemas.openxmlformats.org/drawingml/2006/main" xmlns:r="http://schemas.openxmlformats.org/officeDocument/2006/relationships" xmlns:p="http://schemas.openxmlformats.org/presentationml/2006/main">
  <p:tag name="AS_UNIQUEID" val="3838"/>
</p:tagLst>
</file>

<file path=ppt/tags/tag694.xml><?xml version="1.0" encoding="utf-8"?>
<p:tagLst xmlns:a="http://schemas.openxmlformats.org/drawingml/2006/main" xmlns:r="http://schemas.openxmlformats.org/officeDocument/2006/relationships" xmlns:p="http://schemas.openxmlformats.org/presentationml/2006/main">
  <p:tag name="AS_UNIQUEID" val="3839"/>
</p:tagLst>
</file>

<file path=ppt/tags/tag695.xml><?xml version="1.0" encoding="utf-8"?>
<p:tagLst xmlns:a="http://schemas.openxmlformats.org/drawingml/2006/main" xmlns:r="http://schemas.openxmlformats.org/officeDocument/2006/relationships" xmlns:p="http://schemas.openxmlformats.org/presentationml/2006/main">
  <p:tag name="AS_UNIQUEID" val="3840"/>
</p:tagLst>
</file>

<file path=ppt/tags/tag696.xml><?xml version="1.0" encoding="utf-8"?>
<p:tagLst xmlns:a="http://schemas.openxmlformats.org/drawingml/2006/main" xmlns:r="http://schemas.openxmlformats.org/officeDocument/2006/relationships" xmlns:p="http://schemas.openxmlformats.org/presentationml/2006/main">
  <p:tag name="AS_UNIQUEID" val="3841"/>
</p:tagLst>
</file>

<file path=ppt/tags/tag697.xml><?xml version="1.0" encoding="utf-8"?>
<p:tagLst xmlns:a="http://schemas.openxmlformats.org/drawingml/2006/main" xmlns:r="http://schemas.openxmlformats.org/officeDocument/2006/relationships" xmlns:p="http://schemas.openxmlformats.org/presentationml/2006/main">
  <p:tag name="AS_UNIQUEID" val="3842"/>
</p:tagLst>
</file>

<file path=ppt/tags/tag698.xml><?xml version="1.0" encoding="utf-8"?>
<p:tagLst xmlns:a="http://schemas.openxmlformats.org/drawingml/2006/main" xmlns:r="http://schemas.openxmlformats.org/officeDocument/2006/relationships" xmlns:p="http://schemas.openxmlformats.org/presentationml/2006/main">
  <p:tag name="AS_UNIQUEID" val="3843"/>
</p:tagLst>
</file>

<file path=ppt/tags/tag699.xml><?xml version="1.0" encoding="utf-8"?>
<p:tagLst xmlns:a="http://schemas.openxmlformats.org/drawingml/2006/main" xmlns:r="http://schemas.openxmlformats.org/officeDocument/2006/relationships" xmlns:p="http://schemas.openxmlformats.org/presentationml/2006/main">
  <p:tag name="AS_UNIQUEID" val="3844"/>
</p:tagLst>
</file>

<file path=ppt/tags/tag7.xml><?xml version="1.0" encoding="utf-8"?>
<p:tagLst xmlns:a="http://schemas.openxmlformats.org/drawingml/2006/main" xmlns:r="http://schemas.openxmlformats.org/officeDocument/2006/relationships" xmlns:p="http://schemas.openxmlformats.org/presentationml/2006/main">
  <p:tag name="AS_UNIQUEID" val="3052"/>
</p:tagLst>
</file>

<file path=ppt/tags/tag70.xml><?xml version="1.0" encoding="utf-8"?>
<p:tagLst xmlns:a="http://schemas.openxmlformats.org/drawingml/2006/main" xmlns:r="http://schemas.openxmlformats.org/officeDocument/2006/relationships" xmlns:p="http://schemas.openxmlformats.org/presentationml/2006/main">
  <p:tag name="AS_UNIQUEID" val="3132"/>
</p:tagLst>
</file>

<file path=ppt/tags/tag700.xml><?xml version="1.0" encoding="utf-8"?>
<p:tagLst xmlns:a="http://schemas.openxmlformats.org/drawingml/2006/main" xmlns:r="http://schemas.openxmlformats.org/officeDocument/2006/relationships" xmlns:p="http://schemas.openxmlformats.org/presentationml/2006/main">
  <p:tag name="AS_UNIQUEID" val="3821"/>
</p:tagLst>
</file>

<file path=ppt/tags/tag701.xml><?xml version="1.0" encoding="utf-8"?>
<p:tagLst xmlns:a="http://schemas.openxmlformats.org/drawingml/2006/main" xmlns:r="http://schemas.openxmlformats.org/officeDocument/2006/relationships" xmlns:p="http://schemas.openxmlformats.org/presentationml/2006/main">
  <p:tag name="AS_UNIQUEID" val="3822"/>
</p:tagLst>
</file>

<file path=ppt/tags/tag702.xml><?xml version="1.0" encoding="utf-8"?>
<p:tagLst xmlns:a="http://schemas.openxmlformats.org/drawingml/2006/main" xmlns:r="http://schemas.openxmlformats.org/officeDocument/2006/relationships" xmlns:p="http://schemas.openxmlformats.org/presentationml/2006/main">
  <p:tag name="AS_UNIQUEID" val="3828"/>
</p:tagLst>
</file>

<file path=ppt/tags/tag703.xml><?xml version="1.0" encoding="utf-8"?>
<p:tagLst xmlns:a="http://schemas.openxmlformats.org/drawingml/2006/main" xmlns:r="http://schemas.openxmlformats.org/officeDocument/2006/relationships" xmlns:p="http://schemas.openxmlformats.org/presentationml/2006/main">
  <p:tag name="AS_UNIQUEID" val="3829"/>
</p:tagLst>
</file>

<file path=ppt/tags/tag704.xml><?xml version="1.0" encoding="utf-8"?>
<p:tagLst xmlns:a="http://schemas.openxmlformats.org/drawingml/2006/main" xmlns:r="http://schemas.openxmlformats.org/officeDocument/2006/relationships" xmlns:p="http://schemas.openxmlformats.org/presentationml/2006/main">
  <p:tag name="AS_UNIQUEID" val="3830"/>
</p:tagLst>
</file>

<file path=ppt/tags/tag705.xml><?xml version="1.0" encoding="utf-8"?>
<p:tagLst xmlns:a="http://schemas.openxmlformats.org/drawingml/2006/main" xmlns:r="http://schemas.openxmlformats.org/officeDocument/2006/relationships" xmlns:p="http://schemas.openxmlformats.org/presentationml/2006/main">
  <p:tag name="AS_UNIQUEID" val="3831"/>
</p:tagLst>
</file>

<file path=ppt/tags/tag706.xml><?xml version="1.0" encoding="utf-8"?>
<p:tagLst xmlns:a="http://schemas.openxmlformats.org/drawingml/2006/main" xmlns:r="http://schemas.openxmlformats.org/officeDocument/2006/relationships" xmlns:p="http://schemas.openxmlformats.org/presentationml/2006/main">
  <p:tag name="AS_UNIQUEID" val="3832"/>
</p:tagLst>
</file>

<file path=ppt/tags/tag707.xml><?xml version="1.0" encoding="utf-8"?>
<p:tagLst xmlns:a="http://schemas.openxmlformats.org/drawingml/2006/main" xmlns:r="http://schemas.openxmlformats.org/officeDocument/2006/relationships" xmlns:p="http://schemas.openxmlformats.org/presentationml/2006/main">
  <p:tag name="AS_UNIQUEID" val="3833"/>
</p:tagLst>
</file>

<file path=ppt/tags/tag708.xml><?xml version="1.0" encoding="utf-8"?>
<p:tagLst xmlns:a="http://schemas.openxmlformats.org/drawingml/2006/main" xmlns:r="http://schemas.openxmlformats.org/officeDocument/2006/relationships" xmlns:p="http://schemas.openxmlformats.org/presentationml/2006/main">
  <p:tag name="AS_UNIQUEID" val="3823"/>
</p:tagLst>
</file>

<file path=ppt/tags/tag709.xml><?xml version="1.0" encoding="utf-8"?>
<p:tagLst xmlns:a="http://schemas.openxmlformats.org/drawingml/2006/main" xmlns:r="http://schemas.openxmlformats.org/officeDocument/2006/relationships" xmlns:p="http://schemas.openxmlformats.org/presentationml/2006/main">
  <p:tag name="AS_UNIQUEID" val="3824"/>
</p:tagLst>
</file>

<file path=ppt/tags/tag71.xml><?xml version="1.0" encoding="utf-8"?>
<p:tagLst xmlns:a="http://schemas.openxmlformats.org/drawingml/2006/main" xmlns:r="http://schemas.openxmlformats.org/officeDocument/2006/relationships" xmlns:p="http://schemas.openxmlformats.org/presentationml/2006/main">
  <p:tag name="AS_UNIQUEID" val="3134"/>
</p:tagLst>
</file>

<file path=ppt/tags/tag710.xml><?xml version="1.0" encoding="utf-8"?>
<p:tagLst xmlns:a="http://schemas.openxmlformats.org/drawingml/2006/main" xmlns:r="http://schemas.openxmlformats.org/officeDocument/2006/relationships" xmlns:p="http://schemas.openxmlformats.org/presentationml/2006/main">
  <p:tag name="AS_UNIQUEID" val="3825"/>
</p:tagLst>
</file>

<file path=ppt/tags/tag711.xml><?xml version="1.0" encoding="utf-8"?>
<p:tagLst xmlns:a="http://schemas.openxmlformats.org/drawingml/2006/main" xmlns:r="http://schemas.openxmlformats.org/officeDocument/2006/relationships" xmlns:p="http://schemas.openxmlformats.org/presentationml/2006/main">
  <p:tag name="AS_UNIQUEID" val="3826"/>
</p:tagLst>
</file>

<file path=ppt/tags/tag712.xml><?xml version="1.0" encoding="utf-8"?>
<p:tagLst xmlns:a="http://schemas.openxmlformats.org/drawingml/2006/main" xmlns:r="http://schemas.openxmlformats.org/officeDocument/2006/relationships" xmlns:p="http://schemas.openxmlformats.org/presentationml/2006/main">
  <p:tag name="AS_UNIQUEID" val="3827"/>
</p:tagLst>
</file>

<file path=ppt/tags/tag713.xml><?xml version="1.0" encoding="utf-8"?>
<p:tagLst xmlns:a="http://schemas.openxmlformats.org/drawingml/2006/main" xmlns:r="http://schemas.openxmlformats.org/officeDocument/2006/relationships" xmlns:p="http://schemas.openxmlformats.org/presentationml/2006/main">
  <p:tag name="AS_UNIQUEID" val="3772"/>
</p:tagLst>
</file>

<file path=ppt/tags/tag714.xml><?xml version="1.0" encoding="utf-8"?>
<p:tagLst xmlns:a="http://schemas.openxmlformats.org/drawingml/2006/main" xmlns:r="http://schemas.openxmlformats.org/officeDocument/2006/relationships" xmlns:p="http://schemas.openxmlformats.org/presentationml/2006/main">
  <p:tag name="AS_UNIQUEID" val="3773"/>
</p:tagLst>
</file>

<file path=ppt/tags/tag715.xml><?xml version="1.0" encoding="utf-8"?>
<p:tagLst xmlns:a="http://schemas.openxmlformats.org/drawingml/2006/main" xmlns:r="http://schemas.openxmlformats.org/officeDocument/2006/relationships" xmlns:p="http://schemas.openxmlformats.org/presentationml/2006/main">
  <p:tag name="AS_UNIQUEID" val="3774"/>
</p:tagLst>
</file>

<file path=ppt/tags/tag716.xml><?xml version="1.0" encoding="utf-8"?>
<p:tagLst xmlns:a="http://schemas.openxmlformats.org/drawingml/2006/main" xmlns:r="http://schemas.openxmlformats.org/officeDocument/2006/relationships" xmlns:p="http://schemas.openxmlformats.org/presentationml/2006/main">
  <p:tag name="AS_UNIQUEID" val="3775"/>
</p:tagLst>
</file>

<file path=ppt/tags/tag717.xml><?xml version="1.0" encoding="utf-8"?>
<p:tagLst xmlns:a="http://schemas.openxmlformats.org/drawingml/2006/main" xmlns:r="http://schemas.openxmlformats.org/officeDocument/2006/relationships" xmlns:p="http://schemas.openxmlformats.org/presentationml/2006/main">
  <p:tag name="AS_UNIQUEID" val="3776"/>
</p:tagLst>
</file>

<file path=ppt/tags/tag718.xml><?xml version="1.0" encoding="utf-8"?>
<p:tagLst xmlns:a="http://schemas.openxmlformats.org/drawingml/2006/main" xmlns:r="http://schemas.openxmlformats.org/officeDocument/2006/relationships" xmlns:p="http://schemas.openxmlformats.org/presentationml/2006/main">
  <p:tag name="AS_UNIQUEID" val="3777"/>
</p:tagLst>
</file>

<file path=ppt/tags/tag719.xml><?xml version="1.0" encoding="utf-8"?>
<p:tagLst xmlns:a="http://schemas.openxmlformats.org/drawingml/2006/main" xmlns:r="http://schemas.openxmlformats.org/officeDocument/2006/relationships" xmlns:p="http://schemas.openxmlformats.org/presentationml/2006/main">
  <p:tag name="AS_UNIQUEID" val="3783"/>
</p:tagLst>
</file>

<file path=ppt/tags/tag72.xml><?xml version="1.0" encoding="utf-8"?>
<p:tagLst xmlns:a="http://schemas.openxmlformats.org/drawingml/2006/main" xmlns:r="http://schemas.openxmlformats.org/officeDocument/2006/relationships" xmlns:p="http://schemas.openxmlformats.org/presentationml/2006/main">
  <p:tag name="AS_UNIQUEID" val="3135"/>
</p:tagLst>
</file>

<file path=ppt/tags/tag720.xml><?xml version="1.0" encoding="utf-8"?>
<p:tagLst xmlns:a="http://schemas.openxmlformats.org/drawingml/2006/main" xmlns:r="http://schemas.openxmlformats.org/officeDocument/2006/relationships" xmlns:p="http://schemas.openxmlformats.org/presentationml/2006/main">
  <p:tag name="AS_UNIQUEID" val="3789"/>
</p:tagLst>
</file>

<file path=ppt/tags/tag721.xml><?xml version="1.0" encoding="utf-8"?>
<p:tagLst xmlns:a="http://schemas.openxmlformats.org/drawingml/2006/main" xmlns:r="http://schemas.openxmlformats.org/officeDocument/2006/relationships" xmlns:p="http://schemas.openxmlformats.org/presentationml/2006/main">
  <p:tag name="AS_UNIQUEID" val="3795"/>
</p:tagLst>
</file>

<file path=ppt/tags/tag722.xml><?xml version="1.0" encoding="utf-8"?>
<p:tagLst xmlns:a="http://schemas.openxmlformats.org/drawingml/2006/main" xmlns:r="http://schemas.openxmlformats.org/officeDocument/2006/relationships" xmlns:p="http://schemas.openxmlformats.org/presentationml/2006/main">
  <p:tag name="AS_UNIQUEID" val="3801"/>
</p:tagLst>
</file>

<file path=ppt/tags/tag723.xml><?xml version="1.0" encoding="utf-8"?>
<p:tagLst xmlns:a="http://schemas.openxmlformats.org/drawingml/2006/main" xmlns:r="http://schemas.openxmlformats.org/officeDocument/2006/relationships" xmlns:p="http://schemas.openxmlformats.org/presentationml/2006/main">
  <p:tag name="AS_UNIQUEID" val="3802"/>
</p:tagLst>
</file>

<file path=ppt/tags/tag724.xml><?xml version="1.0" encoding="utf-8"?>
<p:tagLst xmlns:a="http://schemas.openxmlformats.org/drawingml/2006/main" xmlns:r="http://schemas.openxmlformats.org/officeDocument/2006/relationships" xmlns:p="http://schemas.openxmlformats.org/presentationml/2006/main">
  <p:tag name="AS_UNIQUEID" val="3803"/>
</p:tagLst>
</file>

<file path=ppt/tags/tag725.xml><?xml version="1.0" encoding="utf-8"?>
<p:tagLst xmlns:a="http://schemas.openxmlformats.org/drawingml/2006/main" xmlns:r="http://schemas.openxmlformats.org/officeDocument/2006/relationships" xmlns:p="http://schemas.openxmlformats.org/presentationml/2006/main">
  <p:tag name="AS_UNIQUEID" val="3804"/>
</p:tagLst>
</file>

<file path=ppt/tags/tag726.xml><?xml version="1.0" encoding="utf-8"?>
<p:tagLst xmlns:a="http://schemas.openxmlformats.org/drawingml/2006/main" xmlns:r="http://schemas.openxmlformats.org/officeDocument/2006/relationships" xmlns:p="http://schemas.openxmlformats.org/presentationml/2006/main">
  <p:tag name="AS_UNIQUEID" val="3805"/>
</p:tagLst>
</file>

<file path=ppt/tags/tag727.xml><?xml version="1.0" encoding="utf-8"?>
<p:tagLst xmlns:a="http://schemas.openxmlformats.org/drawingml/2006/main" xmlns:r="http://schemas.openxmlformats.org/officeDocument/2006/relationships" xmlns:p="http://schemas.openxmlformats.org/presentationml/2006/main">
  <p:tag name="AS_UNIQUEID" val="3806"/>
</p:tagLst>
</file>

<file path=ppt/tags/tag728.xml><?xml version="1.0" encoding="utf-8"?>
<p:tagLst xmlns:a="http://schemas.openxmlformats.org/drawingml/2006/main" xmlns:r="http://schemas.openxmlformats.org/officeDocument/2006/relationships" xmlns:p="http://schemas.openxmlformats.org/presentationml/2006/main">
  <p:tag name="AS_UNIQUEID" val="3807"/>
</p:tagLst>
</file>

<file path=ppt/tags/tag729.xml><?xml version="1.0" encoding="utf-8"?>
<p:tagLst xmlns:a="http://schemas.openxmlformats.org/drawingml/2006/main" xmlns:r="http://schemas.openxmlformats.org/officeDocument/2006/relationships" xmlns:p="http://schemas.openxmlformats.org/presentationml/2006/main">
  <p:tag name="AS_UNIQUEID" val="3808"/>
</p:tagLst>
</file>

<file path=ppt/tags/tag73.xml><?xml version="1.0" encoding="utf-8"?>
<p:tagLst xmlns:a="http://schemas.openxmlformats.org/drawingml/2006/main" xmlns:r="http://schemas.openxmlformats.org/officeDocument/2006/relationships" xmlns:p="http://schemas.openxmlformats.org/presentationml/2006/main">
  <p:tag name="AS_UNIQUEID" val="3145"/>
</p:tagLst>
</file>

<file path=ppt/tags/tag730.xml><?xml version="1.0" encoding="utf-8"?>
<p:tagLst xmlns:a="http://schemas.openxmlformats.org/drawingml/2006/main" xmlns:r="http://schemas.openxmlformats.org/officeDocument/2006/relationships" xmlns:p="http://schemas.openxmlformats.org/presentationml/2006/main">
  <p:tag name="AS_UNIQUEID" val="3809"/>
</p:tagLst>
</file>

<file path=ppt/tags/tag731.xml><?xml version="1.0" encoding="utf-8"?>
<p:tagLst xmlns:a="http://schemas.openxmlformats.org/drawingml/2006/main" xmlns:r="http://schemas.openxmlformats.org/officeDocument/2006/relationships" xmlns:p="http://schemas.openxmlformats.org/presentationml/2006/main">
  <p:tag name="AS_UNIQUEID" val="3812"/>
</p:tagLst>
</file>

<file path=ppt/tags/tag732.xml><?xml version="1.0" encoding="utf-8"?>
<p:tagLst xmlns:a="http://schemas.openxmlformats.org/drawingml/2006/main" xmlns:r="http://schemas.openxmlformats.org/officeDocument/2006/relationships" xmlns:p="http://schemas.openxmlformats.org/presentationml/2006/main">
  <p:tag name="AS_UNIQUEID" val="3813"/>
</p:tagLst>
</file>

<file path=ppt/tags/tag733.xml><?xml version="1.0" encoding="utf-8"?>
<p:tagLst xmlns:a="http://schemas.openxmlformats.org/drawingml/2006/main" xmlns:r="http://schemas.openxmlformats.org/officeDocument/2006/relationships" xmlns:p="http://schemas.openxmlformats.org/presentationml/2006/main">
  <p:tag name="AS_UNIQUEID" val="3814"/>
</p:tagLst>
</file>

<file path=ppt/tags/tag734.xml><?xml version="1.0" encoding="utf-8"?>
<p:tagLst xmlns:a="http://schemas.openxmlformats.org/drawingml/2006/main" xmlns:r="http://schemas.openxmlformats.org/officeDocument/2006/relationships" xmlns:p="http://schemas.openxmlformats.org/presentationml/2006/main">
  <p:tag name="AS_UNIQUEID" val="3810"/>
</p:tagLst>
</file>

<file path=ppt/tags/tag735.xml><?xml version="1.0" encoding="utf-8"?>
<p:tagLst xmlns:a="http://schemas.openxmlformats.org/drawingml/2006/main" xmlns:r="http://schemas.openxmlformats.org/officeDocument/2006/relationships" xmlns:p="http://schemas.openxmlformats.org/presentationml/2006/main">
  <p:tag name="AS_UNIQUEID" val="3811"/>
</p:tagLst>
</file>

<file path=ppt/tags/tag736.xml><?xml version="1.0" encoding="utf-8"?>
<p:tagLst xmlns:a="http://schemas.openxmlformats.org/drawingml/2006/main" xmlns:r="http://schemas.openxmlformats.org/officeDocument/2006/relationships" xmlns:p="http://schemas.openxmlformats.org/presentationml/2006/main">
  <p:tag name="AS_UNIQUEID" val="3796"/>
</p:tagLst>
</file>

<file path=ppt/tags/tag737.xml><?xml version="1.0" encoding="utf-8"?>
<p:tagLst xmlns:a="http://schemas.openxmlformats.org/drawingml/2006/main" xmlns:r="http://schemas.openxmlformats.org/officeDocument/2006/relationships" xmlns:p="http://schemas.openxmlformats.org/presentationml/2006/main">
  <p:tag name="AS_UNIQUEID" val="3797"/>
</p:tagLst>
</file>

<file path=ppt/tags/tag738.xml><?xml version="1.0" encoding="utf-8"?>
<p:tagLst xmlns:a="http://schemas.openxmlformats.org/drawingml/2006/main" xmlns:r="http://schemas.openxmlformats.org/officeDocument/2006/relationships" xmlns:p="http://schemas.openxmlformats.org/presentationml/2006/main">
  <p:tag name="AS_UNIQUEID" val="3798"/>
</p:tagLst>
</file>

<file path=ppt/tags/tag739.xml><?xml version="1.0" encoding="utf-8"?>
<p:tagLst xmlns:a="http://schemas.openxmlformats.org/drawingml/2006/main" xmlns:r="http://schemas.openxmlformats.org/officeDocument/2006/relationships" xmlns:p="http://schemas.openxmlformats.org/presentationml/2006/main">
  <p:tag name="AS_UNIQUEID" val="3799"/>
</p:tagLst>
</file>

<file path=ppt/tags/tag74.xml><?xml version="1.0" encoding="utf-8"?>
<p:tagLst xmlns:a="http://schemas.openxmlformats.org/drawingml/2006/main" xmlns:r="http://schemas.openxmlformats.org/officeDocument/2006/relationships" xmlns:p="http://schemas.openxmlformats.org/presentationml/2006/main">
  <p:tag name="AS_UNIQUEID" val="3136"/>
</p:tagLst>
</file>

<file path=ppt/tags/tag740.xml><?xml version="1.0" encoding="utf-8"?>
<p:tagLst xmlns:a="http://schemas.openxmlformats.org/drawingml/2006/main" xmlns:r="http://schemas.openxmlformats.org/officeDocument/2006/relationships" xmlns:p="http://schemas.openxmlformats.org/presentationml/2006/main">
  <p:tag name="AS_UNIQUEID" val="3800"/>
</p:tagLst>
</file>

<file path=ppt/tags/tag741.xml><?xml version="1.0" encoding="utf-8"?>
<p:tagLst xmlns:a="http://schemas.openxmlformats.org/drawingml/2006/main" xmlns:r="http://schemas.openxmlformats.org/officeDocument/2006/relationships" xmlns:p="http://schemas.openxmlformats.org/presentationml/2006/main">
  <p:tag name="AS_UNIQUEID" val="3790"/>
</p:tagLst>
</file>

<file path=ppt/tags/tag742.xml><?xml version="1.0" encoding="utf-8"?>
<p:tagLst xmlns:a="http://schemas.openxmlformats.org/drawingml/2006/main" xmlns:r="http://schemas.openxmlformats.org/officeDocument/2006/relationships" xmlns:p="http://schemas.openxmlformats.org/presentationml/2006/main">
  <p:tag name="AS_UNIQUEID" val="3791"/>
</p:tagLst>
</file>

<file path=ppt/tags/tag743.xml><?xml version="1.0" encoding="utf-8"?>
<p:tagLst xmlns:a="http://schemas.openxmlformats.org/drawingml/2006/main" xmlns:r="http://schemas.openxmlformats.org/officeDocument/2006/relationships" xmlns:p="http://schemas.openxmlformats.org/presentationml/2006/main">
  <p:tag name="AS_UNIQUEID" val="3792"/>
</p:tagLst>
</file>

<file path=ppt/tags/tag744.xml><?xml version="1.0" encoding="utf-8"?>
<p:tagLst xmlns:a="http://schemas.openxmlformats.org/drawingml/2006/main" xmlns:r="http://schemas.openxmlformats.org/officeDocument/2006/relationships" xmlns:p="http://schemas.openxmlformats.org/presentationml/2006/main">
  <p:tag name="AS_UNIQUEID" val="3793"/>
</p:tagLst>
</file>

<file path=ppt/tags/tag745.xml><?xml version="1.0" encoding="utf-8"?>
<p:tagLst xmlns:a="http://schemas.openxmlformats.org/drawingml/2006/main" xmlns:r="http://schemas.openxmlformats.org/officeDocument/2006/relationships" xmlns:p="http://schemas.openxmlformats.org/presentationml/2006/main">
  <p:tag name="AS_UNIQUEID" val="3794"/>
</p:tagLst>
</file>

<file path=ppt/tags/tag746.xml><?xml version="1.0" encoding="utf-8"?>
<p:tagLst xmlns:a="http://schemas.openxmlformats.org/drawingml/2006/main" xmlns:r="http://schemas.openxmlformats.org/officeDocument/2006/relationships" xmlns:p="http://schemas.openxmlformats.org/presentationml/2006/main">
  <p:tag name="AS_UNIQUEID" val="3784"/>
</p:tagLst>
</file>

<file path=ppt/tags/tag747.xml><?xml version="1.0" encoding="utf-8"?>
<p:tagLst xmlns:a="http://schemas.openxmlformats.org/drawingml/2006/main" xmlns:r="http://schemas.openxmlformats.org/officeDocument/2006/relationships" xmlns:p="http://schemas.openxmlformats.org/presentationml/2006/main">
  <p:tag name="AS_UNIQUEID" val="3785"/>
</p:tagLst>
</file>

<file path=ppt/tags/tag748.xml><?xml version="1.0" encoding="utf-8"?>
<p:tagLst xmlns:a="http://schemas.openxmlformats.org/drawingml/2006/main" xmlns:r="http://schemas.openxmlformats.org/officeDocument/2006/relationships" xmlns:p="http://schemas.openxmlformats.org/presentationml/2006/main">
  <p:tag name="AS_UNIQUEID" val="3786"/>
</p:tagLst>
</file>

<file path=ppt/tags/tag749.xml><?xml version="1.0" encoding="utf-8"?>
<p:tagLst xmlns:a="http://schemas.openxmlformats.org/drawingml/2006/main" xmlns:r="http://schemas.openxmlformats.org/officeDocument/2006/relationships" xmlns:p="http://schemas.openxmlformats.org/presentationml/2006/main">
  <p:tag name="AS_UNIQUEID" val="3787"/>
</p:tagLst>
</file>

<file path=ppt/tags/tag75.xml><?xml version="1.0" encoding="utf-8"?>
<p:tagLst xmlns:a="http://schemas.openxmlformats.org/drawingml/2006/main" xmlns:r="http://schemas.openxmlformats.org/officeDocument/2006/relationships" xmlns:p="http://schemas.openxmlformats.org/presentationml/2006/main">
  <p:tag name="AS_UNIQUEID" val="3137"/>
</p:tagLst>
</file>

<file path=ppt/tags/tag750.xml><?xml version="1.0" encoding="utf-8"?>
<p:tagLst xmlns:a="http://schemas.openxmlformats.org/drawingml/2006/main" xmlns:r="http://schemas.openxmlformats.org/officeDocument/2006/relationships" xmlns:p="http://schemas.openxmlformats.org/presentationml/2006/main">
  <p:tag name="AS_UNIQUEID" val="3788"/>
</p:tagLst>
</file>

<file path=ppt/tags/tag751.xml><?xml version="1.0" encoding="utf-8"?>
<p:tagLst xmlns:a="http://schemas.openxmlformats.org/drawingml/2006/main" xmlns:r="http://schemas.openxmlformats.org/officeDocument/2006/relationships" xmlns:p="http://schemas.openxmlformats.org/presentationml/2006/main">
  <p:tag name="AS_UNIQUEID" val="3778"/>
</p:tagLst>
</file>

<file path=ppt/tags/tag752.xml><?xml version="1.0" encoding="utf-8"?>
<p:tagLst xmlns:a="http://schemas.openxmlformats.org/drawingml/2006/main" xmlns:r="http://schemas.openxmlformats.org/officeDocument/2006/relationships" xmlns:p="http://schemas.openxmlformats.org/presentationml/2006/main">
  <p:tag name="AS_UNIQUEID" val="3779"/>
</p:tagLst>
</file>

<file path=ppt/tags/tag753.xml><?xml version="1.0" encoding="utf-8"?>
<p:tagLst xmlns:a="http://schemas.openxmlformats.org/drawingml/2006/main" xmlns:r="http://schemas.openxmlformats.org/officeDocument/2006/relationships" xmlns:p="http://schemas.openxmlformats.org/presentationml/2006/main">
  <p:tag name="AS_UNIQUEID" val="3780"/>
</p:tagLst>
</file>

<file path=ppt/tags/tag754.xml><?xml version="1.0" encoding="utf-8"?>
<p:tagLst xmlns:a="http://schemas.openxmlformats.org/drawingml/2006/main" xmlns:r="http://schemas.openxmlformats.org/officeDocument/2006/relationships" xmlns:p="http://schemas.openxmlformats.org/presentationml/2006/main">
  <p:tag name="AS_UNIQUEID" val="3781"/>
</p:tagLst>
</file>

<file path=ppt/tags/tag755.xml><?xml version="1.0" encoding="utf-8"?>
<p:tagLst xmlns:a="http://schemas.openxmlformats.org/drawingml/2006/main" xmlns:r="http://schemas.openxmlformats.org/officeDocument/2006/relationships" xmlns:p="http://schemas.openxmlformats.org/presentationml/2006/main">
  <p:tag name="AS_UNIQUEID" val="3782"/>
</p:tagLst>
</file>

<file path=ppt/tags/tag756.xml><?xml version="1.0" encoding="utf-8"?>
<p:tagLst xmlns:a="http://schemas.openxmlformats.org/drawingml/2006/main" xmlns:r="http://schemas.openxmlformats.org/officeDocument/2006/relationships" xmlns:p="http://schemas.openxmlformats.org/presentationml/2006/main">
  <p:tag name="AS_UNIQUEID" val="3857"/>
</p:tagLst>
</file>

<file path=ppt/tags/tag757.xml><?xml version="1.0" encoding="utf-8"?>
<p:tagLst xmlns:a="http://schemas.openxmlformats.org/drawingml/2006/main" xmlns:r="http://schemas.openxmlformats.org/officeDocument/2006/relationships" xmlns:p="http://schemas.openxmlformats.org/presentationml/2006/main">
  <p:tag name="AS_UNIQUEID" val="3858"/>
</p:tagLst>
</file>

<file path=ppt/tags/tag758.xml><?xml version="1.0" encoding="utf-8"?>
<p:tagLst xmlns:a="http://schemas.openxmlformats.org/drawingml/2006/main" xmlns:r="http://schemas.openxmlformats.org/officeDocument/2006/relationships" xmlns:p="http://schemas.openxmlformats.org/presentationml/2006/main">
  <p:tag name="AS_UNIQUEID" val="3859"/>
</p:tagLst>
</file>

<file path=ppt/tags/tag759.xml><?xml version="1.0" encoding="utf-8"?>
<p:tagLst xmlns:a="http://schemas.openxmlformats.org/drawingml/2006/main" xmlns:r="http://schemas.openxmlformats.org/officeDocument/2006/relationships" xmlns:p="http://schemas.openxmlformats.org/presentationml/2006/main">
  <p:tag name="AS_UNIQUEID" val="3860"/>
</p:tagLst>
</file>

<file path=ppt/tags/tag76.xml><?xml version="1.0" encoding="utf-8"?>
<p:tagLst xmlns:a="http://schemas.openxmlformats.org/drawingml/2006/main" xmlns:r="http://schemas.openxmlformats.org/officeDocument/2006/relationships" xmlns:p="http://schemas.openxmlformats.org/presentationml/2006/main">
  <p:tag name="AS_UNIQUEID" val="3138"/>
</p:tagLst>
</file>

<file path=ppt/tags/tag760.xml><?xml version="1.0" encoding="utf-8"?>
<p:tagLst xmlns:a="http://schemas.openxmlformats.org/drawingml/2006/main" xmlns:r="http://schemas.openxmlformats.org/officeDocument/2006/relationships" xmlns:p="http://schemas.openxmlformats.org/presentationml/2006/main">
  <p:tag name="AS_UNIQUEID" val="3861"/>
</p:tagLst>
</file>

<file path=ppt/tags/tag761.xml><?xml version="1.0" encoding="utf-8"?>
<p:tagLst xmlns:a="http://schemas.openxmlformats.org/drawingml/2006/main" xmlns:r="http://schemas.openxmlformats.org/officeDocument/2006/relationships" xmlns:p="http://schemas.openxmlformats.org/presentationml/2006/main">
  <p:tag name="AS_UNIQUEID" val="3862"/>
</p:tagLst>
</file>

<file path=ppt/tags/tag762.xml><?xml version="1.0" encoding="utf-8"?>
<p:tagLst xmlns:a="http://schemas.openxmlformats.org/drawingml/2006/main" xmlns:r="http://schemas.openxmlformats.org/officeDocument/2006/relationships" xmlns:p="http://schemas.openxmlformats.org/presentationml/2006/main">
  <p:tag name="AS_UNIQUEID" val="3864"/>
</p:tagLst>
</file>

<file path=ppt/tags/tag763.xml><?xml version="1.0" encoding="utf-8"?>
<p:tagLst xmlns:a="http://schemas.openxmlformats.org/drawingml/2006/main" xmlns:r="http://schemas.openxmlformats.org/officeDocument/2006/relationships" xmlns:p="http://schemas.openxmlformats.org/presentationml/2006/main">
  <p:tag name="AS_UNIQUEID" val="3880"/>
</p:tagLst>
</file>

<file path=ppt/tags/tag764.xml><?xml version="1.0" encoding="utf-8"?>
<p:tagLst xmlns:a="http://schemas.openxmlformats.org/drawingml/2006/main" xmlns:r="http://schemas.openxmlformats.org/officeDocument/2006/relationships" xmlns:p="http://schemas.openxmlformats.org/presentationml/2006/main">
  <p:tag name="AS_UNIQUEID" val="3897"/>
</p:tagLst>
</file>

<file path=ppt/tags/tag765.xml><?xml version="1.0" encoding="utf-8"?>
<p:tagLst xmlns:a="http://schemas.openxmlformats.org/drawingml/2006/main" xmlns:r="http://schemas.openxmlformats.org/officeDocument/2006/relationships" xmlns:p="http://schemas.openxmlformats.org/presentationml/2006/main">
  <p:tag name="AS_UNIQUEID" val="3939"/>
</p:tagLst>
</file>

<file path=ppt/tags/tag766.xml><?xml version="1.0" encoding="utf-8"?>
<p:tagLst xmlns:a="http://schemas.openxmlformats.org/drawingml/2006/main" xmlns:r="http://schemas.openxmlformats.org/officeDocument/2006/relationships" xmlns:p="http://schemas.openxmlformats.org/presentationml/2006/main">
  <p:tag name="AS_UNIQUEID" val="3979"/>
</p:tagLst>
</file>

<file path=ppt/tags/tag767.xml><?xml version="1.0" encoding="utf-8"?>
<p:tagLst xmlns:a="http://schemas.openxmlformats.org/drawingml/2006/main" xmlns:r="http://schemas.openxmlformats.org/officeDocument/2006/relationships" xmlns:p="http://schemas.openxmlformats.org/presentationml/2006/main">
  <p:tag name="AS_UNIQUEID" val="3980"/>
</p:tagLst>
</file>

<file path=ppt/tags/tag768.xml><?xml version="1.0" encoding="utf-8"?>
<p:tagLst xmlns:a="http://schemas.openxmlformats.org/drawingml/2006/main" xmlns:r="http://schemas.openxmlformats.org/officeDocument/2006/relationships" xmlns:p="http://schemas.openxmlformats.org/presentationml/2006/main">
  <p:tag name="AS_UNIQUEID" val="3940"/>
</p:tagLst>
</file>

<file path=ppt/tags/tag769.xml><?xml version="1.0" encoding="utf-8"?>
<p:tagLst xmlns:a="http://schemas.openxmlformats.org/drawingml/2006/main" xmlns:r="http://schemas.openxmlformats.org/officeDocument/2006/relationships" xmlns:p="http://schemas.openxmlformats.org/presentationml/2006/main">
  <p:tag name="AS_UNIQUEID" val="3957"/>
</p:tagLst>
</file>

<file path=ppt/tags/tag77.xml><?xml version="1.0" encoding="utf-8"?>
<p:tagLst xmlns:a="http://schemas.openxmlformats.org/drawingml/2006/main" xmlns:r="http://schemas.openxmlformats.org/officeDocument/2006/relationships" xmlns:p="http://schemas.openxmlformats.org/presentationml/2006/main">
  <p:tag name="AS_UNIQUEID" val="3139"/>
</p:tagLst>
</file>

<file path=ppt/tags/tag770.xml><?xml version="1.0" encoding="utf-8"?>
<p:tagLst xmlns:a="http://schemas.openxmlformats.org/drawingml/2006/main" xmlns:r="http://schemas.openxmlformats.org/officeDocument/2006/relationships" xmlns:p="http://schemas.openxmlformats.org/presentationml/2006/main">
  <p:tag name="AS_UNIQUEID" val="3966"/>
</p:tagLst>
</file>

<file path=ppt/tags/tag771.xml><?xml version="1.0" encoding="utf-8"?>
<p:tagLst xmlns:a="http://schemas.openxmlformats.org/drawingml/2006/main" xmlns:r="http://schemas.openxmlformats.org/officeDocument/2006/relationships" xmlns:p="http://schemas.openxmlformats.org/presentationml/2006/main">
  <p:tag name="AS_UNIQUEID" val="3972"/>
</p:tagLst>
</file>

<file path=ppt/tags/tag772.xml><?xml version="1.0" encoding="utf-8"?>
<p:tagLst xmlns:a="http://schemas.openxmlformats.org/drawingml/2006/main" xmlns:r="http://schemas.openxmlformats.org/officeDocument/2006/relationships" xmlns:p="http://schemas.openxmlformats.org/presentationml/2006/main">
  <p:tag name="AS_UNIQUEID" val="3973"/>
</p:tagLst>
</file>

<file path=ppt/tags/tag773.xml><?xml version="1.0" encoding="utf-8"?>
<p:tagLst xmlns:a="http://schemas.openxmlformats.org/drawingml/2006/main" xmlns:r="http://schemas.openxmlformats.org/officeDocument/2006/relationships" xmlns:p="http://schemas.openxmlformats.org/presentationml/2006/main">
  <p:tag name="AS_UNIQUEID" val="3974"/>
</p:tagLst>
</file>

<file path=ppt/tags/tag774.xml><?xml version="1.0" encoding="utf-8"?>
<p:tagLst xmlns:a="http://schemas.openxmlformats.org/drawingml/2006/main" xmlns:r="http://schemas.openxmlformats.org/officeDocument/2006/relationships" xmlns:p="http://schemas.openxmlformats.org/presentationml/2006/main">
  <p:tag name="AS_UNIQUEID" val="3975"/>
</p:tagLst>
</file>

<file path=ppt/tags/tag775.xml><?xml version="1.0" encoding="utf-8"?>
<p:tagLst xmlns:a="http://schemas.openxmlformats.org/drawingml/2006/main" xmlns:r="http://schemas.openxmlformats.org/officeDocument/2006/relationships" xmlns:p="http://schemas.openxmlformats.org/presentationml/2006/main">
  <p:tag name="AS_UNIQUEID" val="3976"/>
</p:tagLst>
</file>

<file path=ppt/tags/tag776.xml><?xml version="1.0" encoding="utf-8"?>
<p:tagLst xmlns:a="http://schemas.openxmlformats.org/drawingml/2006/main" xmlns:r="http://schemas.openxmlformats.org/officeDocument/2006/relationships" xmlns:p="http://schemas.openxmlformats.org/presentationml/2006/main">
  <p:tag name="AS_UNIQUEID" val="3977"/>
</p:tagLst>
</file>

<file path=ppt/tags/tag777.xml><?xml version="1.0" encoding="utf-8"?>
<p:tagLst xmlns:a="http://schemas.openxmlformats.org/drawingml/2006/main" xmlns:r="http://schemas.openxmlformats.org/officeDocument/2006/relationships" xmlns:p="http://schemas.openxmlformats.org/presentationml/2006/main">
  <p:tag name="AS_UNIQUEID" val="3967"/>
</p:tagLst>
</file>

<file path=ppt/tags/tag778.xml><?xml version="1.0" encoding="utf-8"?>
<p:tagLst xmlns:a="http://schemas.openxmlformats.org/drawingml/2006/main" xmlns:r="http://schemas.openxmlformats.org/officeDocument/2006/relationships" xmlns:p="http://schemas.openxmlformats.org/presentationml/2006/main">
  <p:tag name="AS_UNIQUEID" val="3968"/>
</p:tagLst>
</file>

<file path=ppt/tags/tag779.xml><?xml version="1.0" encoding="utf-8"?>
<p:tagLst xmlns:a="http://schemas.openxmlformats.org/drawingml/2006/main" xmlns:r="http://schemas.openxmlformats.org/officeDocument/2006/relationships" xmlns:p="http://schemas.openxmlformats.org/presentationml/2006/main">
  <p:tag name="AS_UNIQUEID" val="3969"/>
</p:tagLst>
</file>

<file path=ppt/tags/tag78.xml><?xml version="1.0" encoding="utf-8"?>
<p:tagLst xmlns:a="http://schemas.openxmlformats.org/drawingml/2006/main" xmlns:r="http://schemas.openxmlformats.org/officeDocument/2006/relationships" xmlns:p="http://schemas.openxmlformats.org/presentationml/2006/main">
  <p:tag name="AS_UNIQUEID" val="3140"/>
</p:tagLst>
</file>

<file path=ppt/tags/tag780.xml><?xml version="1.0" encoding="utf-8"?>
<p:tagLst xmlns:a="http://schemas.openxmlformats.org/drawingml/2006/main" xmlns:r="http://schemas.openxmlformats.org/officeDocument/2006/relationships" xmlns:p="http://schemas.openxmlformats.org/presentationml/2006/main">
  <p:tag name="AS_UNIQUEID" val="3970"/>
</p:tagLst>
</file>

<file path=ppt/tags/tag781.xml><?xml version="1.0" encoding="utf-8"?>
<p:tagLst xmlns:a="http://schemas.openxmlformats.org/drawingml/2006/main" xmlns:r="http://schemas.openxmlformats.org/officeDocument/2006/relationships" xmlns:p="http://schemas.openxmlformats.org/presentationml/2006/main">
  <p:tag name="AS_UNIQUEID" val="3971"/>
</p:tagLst>
</file>

<file path=ppt/tags/tag782.xml><?xml version="1.0" encoding="utf-8"?>
<p:tagLst xmlns:a="http://schemas.openxmlformats.org/drawingml/2006/main" xmlns:r="http://schemas.openxmlformats.org/officeDocument/2006/relationships" xmlns:p="http://schemas.openxmlformats.org/presentationml/2006/main">
  <p:tag name="AS_UNIQUEID" val="3958"/>
</p:tagLst>
</file>

<file path=ppt/tags/tag783.xml><?xml version="1.0" encoding="utf-8"?>
<p:tagLst xmlns:a="http://schemas.openxmlformats.org/drawingml/2006/main" xmlns:r="http://schemas.openxmlformats.org/officeDocument/2006/relationships" xmlns:p="http://schemas.openxmlformats.org/presentationml/2006/main">
  <p:tag name="AS_UNIQUEID" val="3959"/>
</p:tagLst>
</file>

<file path=ppt/tags/tag784.xml><?xml version="1.0" encoding="utf-8"?>
<p:tagLst xmlns:a="http://schemas.openxmlformats.org/drawingml/2006/main" xmlns:r="http://schemas.openxmlformats.org/officeDocument/2006/relationships" xmlns:p="http://schemas.openxmlformats.org/presentationml/2006/main">
  <p:tag name="AS_UNIQUEID" val="3960"/>
</p:tagLst>
</file>

<file path=ppt/tags/tag785.xml><?xml version="1.0" encoding="utf-8"?>
<p:tagLst xmlns:a="http://schemas.openxmlformats.org/drawingml/2006/main" xmlns:r="http://schemas.openxmlformats.org/officeDocument/2006/relationships" xmlns:p="http://schemas.openxmlformats.org/presentationml/2006/main">
  <p:tag name="AS_UNIQUEID" val="3961"/>
</p:tagLst>
</file>

<file path=ppt/tags/tag786.xml><?xml version="1.0" encoding="utf-8"?>
<p:tagLst xmlns:a="http://schemas.openxmlformats.org/drawingml/2006/main" xmlns:r="http://schemas.openxmlformats.org/officeDocument/2006/relationships" xmlns:p="http://schemas.openxmlformats.org/presentationml/2006/main">
  <p:tag name="AS_UNIQUEID" val="3962"/>
</p:tagLst>
</file>

<file path=ppt/tags/tag787.xml><?xml version="1.0" encoding="utf-8"?>
<p:tagLst xmlns:a="http://schemas.openxmlformats.org/drawingml/2006/main" xmlns:r="http://schemas.openxmlformats.org/officeDocument/2006/relationships" xmlns:p="http://schemas.openxmlformats.org/presentationml/2006/main">
  <p:tag name="AS_UNIQUEID" val="3963"/>
</p:tagLst>
</file>

<file path=ppt/tags/tag788.xml><?xml version="1.0" encoding="utf-8"?>
<p:tagLst xmlns:a="http://schemas.openxmlformats.org/drawingml/2006/main" xmlns:r="http://schemas.openxmlformats.org/officeDocument/2006/relationships" xmlns:p="http://schemas.openxmlformats.org/presentationml/2006/main">
  <p:tag name="AS_UNIQUEID" val="3964"/>
</p:tagLst>
</file>

<file path=ppt/tags/tag789.xml><?xml version="1.0" encoding="utf-8"?>
<p:tagLst xmlns:a="http://schemas.openxmlformats.org/drawingml/2006/main" xmlns:r="http://schemas.openxmlformats.org/officeDocument/2006/relationships" xmlns:p="http://schemas.openxmlformats.org/presentationml/2006/main">
  <p:tag name="AS_UNIQUEID" val="3965"/>
</p:tagLst>
</file>

<file path=ppt/tags/tag79.xml><?xml version="1.0" encoding="utf-8"?>
<p:tagLst xmlns:a="http://schemas.openxmlformats.org/drawingml/2006/main" xmlns:r="http://schemas.openxmlformats.org/officeDocument/2006/relationships" xmlns:p="http://schemas.openxmlformats.org/presentationml/2006/main">
  <p:tag name="AS_UNIQUEID" val="3141"/>
</p:tagLst>
</file>

<file path=ppt/tags/tag790.xml><?xml version="1.0" encoding="utf-8"?>
<p:tagLst xmlns:a="http://schemas.openxmlformats.org/drawingml/2006/main" xmlns:r="http://schemas.openxmlformats.org/officeDocument/2006/relationships" xmlns:p="http://schemas.openxmlformats.org/presentationml/2006/main">
  <p:tag name="AS_UNIQUEID" val="3941"/>
</p:tagLst>
</file>

<file path=ppt/tags/tag791.xml><?xml version="1.0" encoding="utf-8"?>
<p:tagLst xmlns:a="http://schemas.openxmlformats.org/drawingml/2006/main" xmlns:r="http://schemas.openxmlformats.org/officeDocument/2006/relationships" xmlns:p="http://schemas.openxmlformats.org/presentationml/2006/main">
  <p:tag name="AS_UNIQUEID" val="3942"/>
</p:tagLst>
</file>

<file path=ppt/tags/tag792.xml><?xml version="1.0" encoding="utf-8"?>
<p:tagLst xmlns:a="http://schemas.openxmlformats.org/drawingml/2006/main" xmlns:r="http://schemas.openxmlformats.org/officeDocument/2006/relationships" xmlns:p="http://schemas.openxmlformats.org/presentationml/2006/main">
  <p:tag name="AS_UNIQUEID" val="3947"/>
</p:tagLst>
</file>

<file path=ppt/tags/tag793.xml><?xml version="1.0" encoding="utf-8"?>
<p:tagLst xmlns:a="http://schemas.openxmlformats.org/drawingml/2006/main" xmlns:r="http://schemas.openxmlformats.org/officeDocument/2006/relationships" xmlns:p="http://schemas.openxmlformats.org/presentationml/2006/main">
  <p:tag name="AS_UNIQUEID" val="3948"/>
</p:tagLst>
</file>

<file path=ppt/tags/tag794.xml><?xml version="1.0" encoding="utf-8"?>
<p:tagLst xmlns:a="http://schemas.openxmlformats.org/drawingml/2006/main" xmlns:r="http://schemas.openxmlformats.org/officeDocument/2006/relationships" xmlns:p="http://schemas.openxmlformats.org/presentationml/2006/main">
  <p:tag name="AS_UNIQUEID" val="3949"/>
</p:tagLst>
</file>

<file path=ppt/tags/tag795.xml><?xml version="1.0" encoding="utf-8"?>
<p:tagLst xmlns:a="http://schemas.openxmlformats.org/drawingml/2006/main" xmlns:r="http://schemas.openxmlformats.org/officeDocument/2006/relationships" xmlns:p="http://schemas.openxmlformats.org/presentationml/2006/main">
  <p:tag name="AS_UNIQUEID" val="3950"/>
</p:tagLst>
</file>

<file path=ppt/tags/tag796.xml><?xml version="1.0" encoding="utf-8"?>
<p:tagLst xmlns:a="http://schemas.openxmlformats.org/drawingml/2006/main" xmlns:r="http://schemas.openxmlformats.org/officeDocument/2006/relationships" xmlns:p="http://schemas.openxmlformats.org/presentationml/2006/main">
  <p:tag name="AS_UNIQUEID" val="3951"/>
</p:tagLst>
</file>

<file path=ppt/tags/tag797.xml><?xml version="1.0" encoding="utf-8"?>
<p:tagLst xmlns:a="http://schemas.openxmlformats.org/drawingml/2006/main" xmlns:r="http://schemas.openxmlformats.org/officeDocument/2006/relationships" xmlns:p="http://schemas.openxmlformats.org/presentationml/2006/main">
  <p:tag name="AS_UNIQUEID" val="3952"/>
</p:tagLst>
</file>

<file path=ppt/tags/tag798.xml><?xml version="1.0" encoding="utf-8"?>
<p:tagLst xmlns:a="http://schemas.openxmlformats.org/drawingml/2006/main" xmlns:r="http://schemas.openxmlformats.org/officeDocument/2006/relationships" xmlns:p="http://schemas.openxmlformats.org/presentationml/2006/main">
  <p:tag name="AS_UNIQUEID" val="3953"/>
</p:tagLst>
</file>

<file path=ppt/tags/tag799.xml><?xml version="1.0" encoding="utf-8"?>
<p:tagLst xmlns:a="http://schemas.openxmlformats.org/drawingml/2006/main" xmlns:r="http://schemas.openxmlformats.org/officeDocument/2006/relationships" xmlns:p="http://schemas.openxmlformats.org/presentationml/2006/main">
  <p:tag name="AS_UNIQUEID" val="3954"/>
</p:tagLst>
</file>

<file path=ppt/tags/tag8.xml><?xml version="1.0" encoding="utf-8"?>
<p:tagLst xmlns:a="http://schemas.openxmlformats.org/drawingml/2006/main" xmlns:r="http://schemas.openxmlformats.org/officeDocument/2006/relationships" xmlns:p="http://schemas.openxmlformats.org/presentationml/2006/main">
  <p:tag name="AS_UNIQUEID" val="3053"/>
</p:tagLst>
</file>

<file path=ppt/tags/tag80.xml><?xml version="1.0" encoding="utf-8"?>
<p:tagLst xmlns:a="http://schemas.openxmlformats.org/drawingml/2006/main" xmlns:r="http://schemas.openxmlformats.org/officeDocument/2006/relationships" xmlns:p="http://schemas.openxmlformats.org/presentationml/2006/main">
  <p:tag name="AS_UNIQUEID" val="3142"/>
</p:tagLst>
</file>

<file path=ppt/tags/tag800.xml><?xml version="1.0" encoding="utf-8"?>
<p:tagLst xmlns:a="http://schemas.openxmlformats.org/drawingml/2006/main" xmlns:r="http://schemas.openxmlformats.org/officeDocument/2006/relationships" xmlns:p="http://schemas.openxmlformats.org/presentationml/2006/main">
  <p:tag name="AS_UNIQUEID" val="3955"/>
</p:tagLst>
</file>

<file path=ppt/tags/tag801.xml><?xml version="1.0" encoding="utf-8"?>
<p:tagLst xmlns:a="http://schemas.openxmlformats.org/drawingml/2006/main" xmlns:r="http://schemas.openxmlformats.org/officeDocument/2006/relationships" xmlns:p="http://schemas.openxmlformats.org/presentationml/2006/main">
  <p:tag name="AS_UNIQUEID" val="3956"/>
</p:tagLst>
</file>

<file path=ppt/tags/tag802.xml><?xml version="1.0" encoding="utf-8"?>
<p:tagLst xmlns:a="http://schemas.openxmlformats.org/drawingml/2006/main" xmlns:r="http://schemas.openxmlformats.org/officeDocument/2006/relationships" xmlns:p="http://schemas.openxmlformats.org/presentationml/2006/main">
  <p:tag name="AS_UNIQUEID" val="3943"/>
</p:tagLst>
</file>

<file path=ppt/tags/tag803.xml><?xml version="1.0" encoding="utf-8"?>
<p:tagLst xmlns:a="http://schemas.openxmlformats.org/drawingml/2006/main" xmlns:r="http://schemas.openxmlformats.org/officeDocument/2006/relationships" xmlns:p="http://schemas.openxmlformats.org/presentationml/2006/main">
  <p:tag name="AS_UNIQUEID" val="3944"/>
</p:tagLst>
</file>

<file path=ppt/tags/tag804.xml><?xml version="1.0" encoding="utf-8"?>
<p:tagLst xmlns:a="http://schemas.openxmlformats.org/drawingml/2006/main" xmlns:r="http://schemas.openxmlformats.org/officeDocument/2006/relationships" xmlns:p="http://schemas.openxmlformats.org/presentationml/2006/main">
  <p:tag name="AS_UNIQUEID" val="3945"/>
</p:tagLst>
</file>

<file path=ppt/tags/tag805.xml><?xml version="1.0" encoding="utf-8"?>
<p:tagLst xmlns:a="http://schemas.openxmlformats.org/drawingml/2006/main" xmlns:r="http://schemas.openxmlformats.org/officeDocument/2006/relationships" xmlns:p="http://schemas.openxmlformats.org/presentationml/2006/main">
  <p:tag name="AS_UNIQUEID" val="3946"/>
</p:tagLst>
</file>

<file path=ppt/tags/tag806.xml><?xml version="1.0" encoding="utf-8"?>
<p:tagLst xmlns:a="http://schemas.openxmlformats.org/drawingml/2006/main" xmlns:r="http://schemas.openxmlformats.org/officeDocument/2006/relationships" xmlns:p="http://schemas.openxmlformats.org/presentationml/2006/main">
  <p:tag name="AS_UNIQUEID" val="3898"/>
</p:tagLst>
</file>

<file path=ppt/tags/tag807.xml><?xml version="1.0" encoding="utf-8"?>
<p:tagLst xmlns:a="http://schemas.openxmlformats.org/drawingml/2006/main" xmlns:r="http://schemas.openxmlformats.org/officeDocument/2006/relationships" xmlns:p="http://schemas.openxmlformats.org/presentationml/2006/main">
  <p:tag name="AS_UNIQUEID" val="3925"/>
</p:tagLst>
</file>

<file path=ppt/tags/tag808.xml><?xml version="1.0" encoding="utf-8"?>
<p:tagLst xmlns:a="http://schemas.openxmlformats.org/drawingml/2006/main" xmlns:r="http://schemas.openxmlformats.org/officeDocument/2006/relationships" xmlns:p="http://schemas.openxmlformats.org/presentationml/2006/main">
  <p:tag name="AS_UNIQUEID" val="3931"/>
</p:tagLst>
</file>

<file path=ppt/tags/tag809.xml><?xml version="1.0" encoding="utf-8"?>
<p:tagLst xmlns:a="http://schemas.openxmlformats.org/drawingml/2006/main" xmlns:r="http://schemas.openxmlformats.org/officeDocument/2006/relationships" xmlns:p="http://schemas.openxmlformats.org/presentationml/2006/main">
  <p:tag name="AS_UNIQUEID" val="3932"/>
</p:tagLst>
</file>

<file path=ppt/tags/tag81.xml><?xml version="1.0" encoding="utf-8"?>
<p:tagLst xmlns:a="http://schemas.openxmlformats.org/drawingml/2006/main" xmlns:r="http://schemas.openxmlformats.org/officeDocument/2006/relationships" xmlns:p="http://schemas.openxmlformats.org/presentationml/2006/main">
  <p:tag name="AS_UNIQUEID" val="3143"/>
</p:tagLst>
</file>

<file path=ppt/tags/tag810.xml><?xml version="1.0" encoding="utf-8"?>
<p:tagLst xmlns:a="http://schemas.openxmlformats.org/drawingml/2006/main" xmlns:r="http://schemas.openxmlformats.org/officeDocument/2006/relationships" xmlns:p="http://schemas.openxmlformats.org/presentationml/2006/main">
  <p:tag name="AS_UNIQUEID" val="3933"/>
</p:tagLst>
</file>

<file path=ppt/tags/tag811.xml><?xml version="1.0" encoding="utf-8"?>
<p:tagLst xmlns:a="http://schemas.openxmlformats.org/drawingml/2006/main" xmlns:r="http://schemas.openxmlformats.org/officeDocument/2006/relationships" xmlns:p="http://schemas.openxmlformats.org/presentationml/2006/main">
  <p:tag name="AS_UNIQUEID" val="3934"/>
</p:tagLst>
</file>

<file path=ppt/tags/tag812.xml><?xml version="1.0" encoding="utf-8"?>
<p:tagLst xmlns:a="http://schemas.openxmlformats.org/drawingml/2006/main" xmlns:r="http://schemas.openxmlformats.org/officeDocument/2006/relationships" xmlns:p="http://schemas.openxmlformats.org/presentationml/2006/main">
  <p:tag name="AS_UNIQUEID" val="3935"/>
</p:tagLst>
</file>

<file path=ppt/tags/tag813.xml><?xml version="1.0" encoding="utf-8"?>
<p:tagLst xmlns:a="http://schemas.openxmlformats.org/drawingml/2006/main" xmlns:r="http://schemas.openxmlformats.org/officeDocument/2006/relationships" xmlns:p="http://schemas.openxmlformats.org/presentationml/2006/main">
  <p:tag name="AS_UNIQUEID" val="3936"/>
</p:tagLst>
</file>

<file path=ppt/tags/tag814.xml><?xml version="1.0" encoding="utf-8"?>
<p:tagLst xmlns:a="http://schemas.openxmlformats.org/drawingml/2006/main" xmlns:r="http://schemas.openxmlformats.org/officeDocument/2006/relationships" xmlns:p="http://schemas.openxmlformats.org/presentationml/2006/main">
  <p:tag name="AS_UNIQUEID" val="3926"/>
</p:tagLst>
</file>

<file path=ppt/tags/tag815.xml><?xml version="1.0" encoding="utf-8"?>
<p:tagLst xmlns:a="http://schemas.openxmlformats.org/drawingml/2006/main" xmlns:r="http://schemas.openxmlformats.org/officeDocument/2006/relationships" xmlns:p="http://schemas.openxmlformats.org/presentationml/2006/main">
  <p:tag name="AS_UNIQUEID" val="3927"/>
</p:tagLst>
</file>

<file path=ppt/tags/tag816.xml><?xml version="1.0" encoding="utf-8"?>
<p:tagLst xmlns:a="http://schemas.openxmlformats.org/drawingml/2006/main" xmlns:r="http://schemas.openxmlformats.org/officeDocument/2006/relationships" xmlns:p="http://schemas.openxmlformats.org/presentationml/2006/main">
  <p:tag name="AS_UNIQUEID" val="3928"/>
</p:tagLst>
</file>

<file path=ppt/tags/tag817.xml><?xml version="1.0" encoding="utf-8"?>
<p:tagLst xmlns:a="http://schemas.openxmlformats.org/drawingml/2006/main" xmlns:r="http://schemas.openxmlformats.org/officeDocument/2006/relationships" xmlns:p="http://schemas.openxmlformats.org/presentationml/2006/main">
  <p:tag name="AS_UNIQUEID" val="3929"/>
</p:tagLst>
</file>

<file path=ppt/tags/tag818.xml><?xml version="1.0" encoding="utf-8"?>
<p:tagLst xmlns:a="http://schemas.openxmlformats.org/drawingml/2006/main" xmlns:r="http://schemas.openxmlformats.org/officeDocument/2006/relationships" xmlns:p="http://schemas.openxmlformats.org/presentationml/2006/main">
  <p:tag name="AS_UNIQUEID" val="3930"/>
</p:tagLst>
</file>

<file path=ppt/tags/tag819.xml><?xml version="1.0" encoding="utf-8"?>
<p:tagLst xmlns:a="http://schemas.openxmlformats.org/drawingml/2006/main" xmlns:r="http://schemas.openxmlformats.org/officeDocument/2006/relationships" xmlns:p="http://schemas.openxmlformats.org/presentationml/2006/main">
  <p:tag name="AS_UNIQUEID" val="3899"/>
</p:tagLst>
</file>

<file path=ppt/tags/tag82.xml><?xml version="1.0" encoding="utf-8"?>
<p:tagLst xmlns:a="http://schemas.openxmlformats.org/drawingml/2006/main" xmlns:r="http://schemas.openxmlformats.org/officeDocument/2006/relationships" xmlns:p="http://schemas.openxmlformats.org/presentationml/2006/main">
  <p:tag name="AS_UNIQUEID" val="3144"/>
</p:tagLst>
</file>

<file path=ppt/tags/tag820.xml><?xml version="1.0" encoding="utf-8"?>
<p:tagLst xmlns:a="http://schemas.openxmlformats.org/drawingml/2006/main" xmlns:r="http://schemas.openxmlformats.org/officeDocument/2006/relationships" xmlns:p="http://schemas.openxmlformats.org/presentationml/2006/main">
  <p:tag name="AS_UNIQUEID" val="3916"/>
</p:tagLst>
</file>

<file path=ppt/tags/tag821.xml><?xml version="1.0" encoding="utf-8"?>
<p:tagLst xmlns:a="http://schemas.openxmlformats.org/drawingml/2006/main" xmlns:r="http://schemas.openxmlformats.org/officeDocument/2006/relationships" xmlns:p="http://schemas.openxmlformats.org/presentationml/2006/main">
  <p:tag name="AS_UNIQUEID" val="3917"/>
</p:tagLst>
</file>

<file path=ppt/tags/tag822.xml><?xml version="1.0" encoding="utf-8"?>
<p:tagLst xmlns:a="http://schemas.openxmlformats.org/drawingml/2006/main" xmlns:r="http://schemas.openxmlformats.org/officeDocument/2006/relationships" xmlns:p="http://schemas.openxmlformats.org/presentationml/2006/main">
  <p:tag name="AS_UNIQUEID" val="3918"/>
</p:tagLst>
</file>

<file path=ppt/tags/tag823.xml><?xml version="1.0" encoding="utf-8"?>
<p:tagLst xmlns:a="http://schemas.openxmlformats.org/drawingml/2006/main" xmlns:r="http://schemas.openxmlformats.org/officeDocument/2006/relationships" xmlns:p="http://schemas.openxmlformats.org/presentationml/2006/main">
  <p:tag name="AS_UNIQUEID" val="3919"/>
</p:tagLst>
</file>

<file path=ppt/tags/tag824.xml><?xml version="1.0" encoding="utf-8"?>
<p:tagLst xmlns:a="http://schemas.openxmlformats.org/drawingml/2006/main" xmlns:r="http://schemas.openxmlformats.org/officeDocument/2006/relationships" xmlns:p="http://schemas.openxmlformats.org/presentationml/2006/main">
  <p:tag name="AS_UNIQUEID" val="3920"/>
</p:tagLst>
</file>

<file path=ppt/tags/tag825.xml><?xml version="1.0" encoding="utf-8"?>
<p:tagLst xmlns:a="http://schemas.openxmlformats.org/drawingml/2006/main" xmlns:r="http://schemas.openxmlformats.org/officeDocument/2006/relationships" xmlns:p="http://schemas.openxmlformats.org/presentationml/2006/main">
  <p:tag name="AS_UNIQUEID" val="3921"/>
</p:tagLst>
</file>

<file path=ppt/tags/tag826.xml><?xml version="1.0" encoding="utf-8"?>
<p:tagLst xmlns:a="http://schemas.openxmlformats.org/drawingml/2006/main" xmlns:r="http://schemas.openxmlformats.org/officeDocument/2006/relationships" xmlns:p="http://schemas.openxmlformats.org/presentationml/2006/main">
  <p:tag name="AS_UNIQUEID" val="3922"/>
</p:tagLst>
</file>

<file path=ppt/tags/tag827.xml><?xml version="1.0" encoding="utf-8"?>
<p:tagLst xmlns:a="http://schemas.openxmlformats.org/drawingml/2006/main" xmlns:r="http://schemas.openxmlformats.org/officeDocument/2006/relationships" xmlns:p="http://schemas.openxmlformats.org/presentationml/2006/main">
  <p:tag name="AS_UNIQUEID" val="3923"/>
</p:tagLst>
</file>

<file path=ppt/tags/tag828.xml><?xml version="1.0" encoding="utf-8"?>
<p:tagLst xmlns:a="http://schemas.openxmlformats.org/drawingml/2006/main" xmlns:r="http://schemas.openxmlformats.org/officeDocument/2006/relationships" xmlns:p="http://schemas.openxmlformats.org/presentationml/2006/main">
  <p:tag name="AS_UNIQUEID" val="3924"/>
</p:tagLst>
</file>

<file path=ppt/tags/tag829.xml><?xml version="1.0" encoding="utf-8"?>
<p:tagLst xmlns:a="http://schemas.openxmlformats.org/drawingml/2006/main" xmlns:r="http://schemas.openxmlformats.org/officeDocument/2006/relationships" xmlns:p="http://schemas.openxmlformats.org/presentationml/2006/main">
  <p:tag name="AS_UNIQUEID" val="3900"/>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160392"/>
  <p:tag name="KSO_WM_UNIT_CLEAR" val="1"/>
  <p:tag name="KSO_WM_UNIT_COMPATIBLE" val="0"/>
  <p:tag name="KSO_WM_UNIT_HIGHLIGHT" val="0"/>
  <p:tag name="KSO_WM_UNIT_ID" val="custom160392_2*a*1"/>
  <p:tag name="KSO_WM_UNIT_INDEX" val="1"/>
  <p:tag name="KSO_WM_UNIT_ISCONTENTSTITLE" val="0"/>
  <p:tag name="KSO_WM_UNIT_LAYERLEVEL" val="1"/>
  <p:tag name="KSO_WM_UNIT_PRESET_TEXT_INDEX" val="3"/>
  <p:tag name="KSO_WM_UNIT_PRESET_TEXT_LEN" val="17"/>
  <p:tag name="KSO_WM_UNIT_TYPE" val="a"/>
  <p:tag name="KSO_WM_UNIT_VALUE" val="50"/>
</p:tagLst>
</file>

<file path=ppt/tags/tag830.xml><?xml version="1.0" encoding="utf-8"?>
<p:tagLst xmlns:a="http://schemas.openxmlformats.org/drawingml/2006/main" xmlns:r="http://schemas.openxmlformats.org/officeDocument/2006/relationships" xmlns:p="http://schemas.openxmlformats.org/presentationml/2006/main">
  <p:tag name="AS_UNIQUEID" val="3901"/>
</p:tagLst>
</file>

<file path=ppt/tags/tag831.xml><?xml version="1.0" encoding="utf-8"?>
<p:tagLst xmlns:a="http://schemas.openxmlformats.org/drawingml/2006/main" xmlns:r="http://schemas.openxmlformats.org/officeDocument/2006/relationships" xmlns:p="http://schemas.openxmlformats.org/presentationml/2006/main">
  <p:tag name="AS_UNIQUEID" val="3906"/>
</p:tagLst>
</file>

<file path=ppt/tags/tag832.xml><?xml version="1.0" encoding="utf-8"?>
<p:tagLst xmlns:a="http://schemas.openxmlformats.org/drawingml/2006/main" xmlns:r="http://schemas.openxmlformats.org/officeDocument/2006/relationships" xmlns:p="http://schemas.openxmlformats.org/presentationml/2006/main">
  <p:tag name="AS_UNIQUEID" val="3907"/>
</p:tagLst>
</file>

<file path=ppt/tags/tag833.xml><?xml version="1.0" encoding="utf-8"?>
<p:tagLst xmlns:a="http://schemas.openxmlformats.org/drawingml/2006/main" xmlns:r="http://schemas.openxmlformats.org/officeDocument/2006/relationships" xmlns:p="http://schemas.openxmlformats.org/presentationml/2006/main">
  <p:tag name="AS_UNIQUEID" val="3908"/>
</p:tagLst>
</file>

<file path=ppt/tags/tag834.xml><?xml version="1.0" encoding="utf-8"?>
<p:tagLst xmlns:a="http://schemas.openxmlformats.org/drawingml/2006/main" xmlns:r="http://schemas.openxmlformats.org/officeDocument/2006/relationships" xmlns:p="http://schemas.openxmlformats.org/presentationml/2006/main">
  <p:tag name="AS_UNIQUEID" val="3909"/>
</p:tagLst>
</file>

<file path=ppt/tags/tag835.xml><?xml version="1.0" encoding="utf-8"?>
<p:tagLst xmlns:a="http://schemas.openxmlformats.org/drawingml/2006/main" xmlns:r="http://schemas.openxmlformats.org/officeDocument/2006/relationships" xmlns:p="http://schemas.openxmlformats.org/presentationml/2006/main">
  <p:tag name="AS_UNIQUEID" val="3910"/>
</p:tagLst>
</file>

<file path=ppt/tags/tag836.xml><?xml version="1.0" encoding="utf-8"?>
<p:tagLst xmlns:a="http://schemas.openxmlformats.org/drawingml/2006/main" xmlns:r="http://schemas.openxmlformats.org/officeDocument/2006/relationships" xmlns:p="http://schemas.openxmlformats.org/presentationml/2006/main">
  <p:tag name="AS_UNIQUEID" val="3911"/>
</p:tagLst>
</file>

<file path=ppt/tags/tag837.xml><?xml version="1.0" encoding="utf-8"?>
<p:tagLst xmlns:a="http://schemas.openxmlformats.org/drawingml/2006/main" xmlns:r="http://schemas.openxmlformats.org/officeDocument/2006/relationships" xmlns:p="http://schemas.openxmlformats.org/presentationml/2006/main">
  <p:tag name="AS_UNIQUEID" val="3912"/>
</p:tagLst>
</file>

<file path=ppt/tags/tag838.xml><?xml version="1.0" encoding="utf-8"?>
<p:tagLst xmlns:a="http://schemas.openxmlformats.org/drawingml/2006/main" xmlns:r="http://schemas.openxmlformats.org/officeDocument/2006/relationships" xmlns:p="http://schemas.openxmlformats.org/presentationml/2006/main">
  <p:tag name="AS_UNIQUEID" val="3913"/>
</p:tagLst>
</file>

<file path=ppt/tags/tag839.xml><?xml version="1.0" encoding="utf-8"?>
<p:tagLst xmlns:a="http://schemas.openxmlformats.org/drawingml/2006/main" xmlns:r="http://schemas.openxmlformats.org/officeDocument/2006/relationships" xmlns:p="http://schemas.openxmlformats.org/presentationml/2006/main">
  <p:tag name="AS_UNIQUEID" val="3914"/>
</p:tagLst>
</file>

<file path=ppt/tags/tag84.xml><?xml version="1.0" encoding="utf-8"?>
<p:tagLst xmlns:a="http://schemas.openxmlformats.org/drawingml/2006/main" xmlns:r="http://schemas.openxmlformats.org/officeDocument/2006/relationships" xmlns:p="http://schemas.openxmlformats.org/presentationml/2006/main">
  <p:tag name="AS_UNIQUEID" val="3172"/>
</p:tagLst>
</file>

<file path=ppt/tags/tag840.xml><?xml version="1.0" encoding="utf-8"?>
<p:tagLst xmlns:a="http://schemas.openxmlformats.org/drawingml/2006/main" xmlns:r="http://schemas.openxmlformats.org/officeDocument/2006/relationships" xmlns:p="http://schemas.openxmlformats.org/presentationml/2006/main">
  <p:tag name="AS_UNIQUEID" val="3915"/>
</p:tagLst>
</file>

<file path=ppt/tags/tag841.xml><?xml version="1.0" encoding="utf-8"?>
<p:tagLst xmlns:a="http://schemas.openxmlformats.org/drawingml/2006/main" xmlns:r="http://schemas.openxmlformats.org/officeDocument/2006/relationships" xmlns:p="http://schemas.openxmlformats.org/presentationml/2006/main">
  <p:tag name="AS_UNIQUEID" val="3902"/>
</p:tagLst>
</file>

<file path=ppt/tags/tag842.xml><?xml version="1.0" encoding="utf-8"?>
<p:tagLst xmlns:a="http://schemas.openxmlformats.org/drawingml/2006/main" xmlns:r="http://schemas.openxmlformats.org/officeDocument/2006/relationships" xmlns:p="http://schemas.openxmlformats.org/presentationml/2006/main">
  <p:tag name="AS_UNIQUEID" val="3903"/>
</p:tagLst>
</file>

<file path=ppt/tags/tag843.xml><?xml version="1.0" encoding="utf-8"?>
<p:tagLst xmlns:a="http://schemas.openxmlformats.org/drawingml/2006/main" xmlns:r="http://schemas.openxmlformats.org/officeDocument/2006/relationships" xmlns:p="http://schemas.openxmlformats.org/presentationml/2006/main">
  <p:tag name="AS_UNIQUEID" val="3904"/>
</p:tagLst>
</file>

<file path=ppt/tags/tag844.xml><?xml version="1.0" encoding="utf-8"?>
<p:tagLst xmlns:a="http://schemas.openxmlformats.org/drawingml/2006/main" xmlns:r="http://schemas.openxmlformats.org/officeDocument/2006/relationships" xmlns:p="http://schemas.openxmlformats.org/presentationml/2006/main">
  <p:tag name="AS_UNIQUEID" val="3905"/>
</p:tagLst>
</file>

<file path=ppt/tags/tag845.xml><?xml version="1.0" encoding="utf-8"?>
<p:tagLst xmlns:a="http://schemas.openxmlformats.org/drawingml/2006/main" xmlns:r="http://schemas.openxmlformats.org/officeDocument/2006/relationships" xmlns:p="http://schemas.openxmlformats.org/presentationml/2006/main">
  <p:tag name="AS_UNIQUEID" val="3881"/>
</p:tagLst>
</file>

<file path=ppt/tags/tag846.xml><?xml version="1.0" encoding="utf-8"?>
<p:tagLst xmlns:a="http://schemas.openxmlformats.org/drawingml/2006/main" xmlns:r="http://schemas.openxmlformats.org/officeDocument/2006/relationships" xmlns:p="http://schemas.openxmlformats.org/presentationml/2006/main">
  <p:tag name="AS_UNIQUEID" val="3889"/>
</p:tagLst>
</file>

<file path=ppt/tags/tag847.xml><?xml version="1.0" encoding="utf-8"?>
<p:tagLst xmlns:a="http://schemas.openxmlformats.org/drawingml/2006/main" xmlns:r="http://schemas.openxmlformats.org/officeDocument/2006/relationships" xmlns:p="http://schemas.openxmlformats.org/presentationml/2006/main">
  <p:tag name="AS_UNIQUEID" val="3890"/>
</p:tagLst>
</file>

<file path=ppt/tags/tag848.xml><?xml version="1.0" encoding="utf-8"?>
<p:tagLst xmlns:a="http://schemas.openxmlformats.org/drawingml/2006/main" xmlns:r="http://schemas.openxmlformats.org/officeDocument/2006/relationships" xmlns:p="http://schemas.openxmlformats.org/presentationml/2006/main">
  <p:tag name="AS_UNIQUEID" val="3891"/>
</p:tagLst>
</file>

<file path=ppt/tags/tag849.xml><?xml version="1.0" encoding="utf-8"?>
<p:tagLst xmlns:a="http://schemas.openxmlformats.org/drawingml/2006/main" xmlns:r="http://schemas.openxmlformats.org/officeDocument/2006/relationships" xmlns:p="http://schemas.openxmlformats.org/presentationml/2006/main">
  <p:tag name="AS_UNIQUEID" val="3892"/>
</p:tagLst>
</file>

<file path=ppt/tags/tag85.xml><?xml version="1.0" encoding="utf-8"?>
<p:tagLst xmlns:a="http://schemas.openxmlformats.org/drawingml/2006/main" xmlns:r="http://schemas.openxmlformats.org/officeDocument/2006/relationships" xmlns:p="http://schemas.openxmlformats.org/presentationml/2006/main">
  <p:tag name="AS_UNIQUEID" val="3173"/>
</p:tagLst>
</file>

<file path=ppt/tags/tag850.xml><?xml version="1.0" encoding="utf-8"?>
<p:tagLst xmlns:a="http://schemas.openxmlformats.org/drawingml/2006/main" xmlns:r="http://schemas.openxmlformats.org/officeDocument/2006/relationships" xmlns:p="http://schemas.openxmlformats.org/presentationml/2006/main">
  <p:tag name="AS_UNIQUEID" val="3893"/>
</p:tagLst>
</file>

<file path=ppt/tags/tag851.xml><?xml version="1.0" encoding="utf-8"?>
<p:tagLst xmlns:a="http://schemas.openxmlformats.org/drawingml/2006/main" xmlns:r="http://schemas.openxmlformats.org/officeDocument/2006/relationships" xmlns:p="http://schemas.openxmlformats.org/presentationml/2006/main">
  <p:tag name="AS_UNIQUEID" val="3894"/>
</p:tagLst>
</file>

<file path=ppt/tags/tag852.xml><?xml version="1.0" encoding="utf-8"?>
<p:tagLst xmlns:a="http://schemas.openxmlformats.org/drawingml/2006/main" xmlns:r="http://schemas.openxmlformats.org/officeDocument/2006/relationships" xmlns:p="http://schemas.openxmlformats.org/presentationml/2006/main">
  <p:tag name="AS_UNIQUEID" val="3882"/>
</p:tagLst>
</file>

<file path=ppt/tags/tag853.xml><?xml version="1.0" encoding="utf-8"?>
<p:tagLst xmlns:a="http://schemas.openxmlformats.org/drawingml/2006/main" xmlns:r="http://schemas.openxmlformats.org/officeDocument/2006/relationships" xmlns:p="http://schemas.openxmlformats.org/presentationml/2006/main">
  <p:tag name="AS_UNIQUEID" val="3883"/>
</p:tagLst>
</file>

<file path=ppt/tags/tag854.xml><?xml version="1.0" encoding="utf-8"?>
<p:tagLst xmlns:a="http://schemas.openxmlformats.org/drawingml/2006/main" xmlns:r="http://schemas.openxmlformats.org/officeDocument/2006/relationships" xmlns:p="http://schemas.openxmlformats.org/presentationml/2006/main">
  <p:tag name="AS_UNIQUEID" val="3884"/>
</p:tagLst>
</file>

<file path=ppt/tags/tag855.xml><?xml version="1.0" encoding="utf-8"?>
<p:tagLst xmlns:a="http://schemas.openxmlformats.org/drawingml/2006/main" xmlns:r="http://schemas.openxmlformats.org/officeDocument/2006/relationships" xmlns:p="http://schemas.openxmlformats.org/presentationml/2006/main">
  <p:tag name="AS_UNIQUEID" val="3885"/>
</p:tagLst>
</file>

<file path=ppt/tags/tag856.xml><?xml version="1.0" encoding="utf-8"?>
<p:tagLst xmlns:a="http://schemas.openxmlformats.org/drawingml/2006/main" xmlns:r="http://schemas.openxmlformats.org/officeDocument/2006/relationships" xmlns:p="http://schemas.openxmlformats.org/presentationml/2006/main">
  <p:tag name="AS_UNIQUEID" val="3886"/>
</p:tagLst>
</file>

<file path=ppt/tags/tag857.xml><?xml version="1.0" encoding="utf-8"?>
<p:tagLst xmlns:a="http://schemas.openxmlformats.org/drawingml/2006/main" xmlns:r="http://schemas.openxmlformats.org/officeDocument/2006/relationships" xmlns:p="http://schemas.openxmlformats.org/presentationml/2006/main">
  <p:tag name="AS_UNIQUEID" val="3887"/>
</p:tagLst>
</file>

<file path=ppt/tags/tag858.xml><?xml version="1.0" encoding="utf-8"?>
<p:tagLst xmlns:a="http://schemas.openxmlformats.org/drawingml/2006/main" xmlns:r="http://schemas.openxmlformats.org/officeDocument/2006/relationships" xmlns:p="http://schemas.openxmlformats.org/presentationml/2006/main">
  <p:tag name="AS_UNIQUEID" val="3888"/>
</p:tagLst>
</file>

<file path=ppt/tags/tag859.xml><?xml version="1.0" encoding="utf-8"?>
<p:tagLst xmlns:a="http://schemas.openxmlformats.org/drawingml/2006/main" xmlns:r="http://schemas.openxmlformats.org/officeDocument/2006/relationships" xmlns:p="http://schemas.openxmlformats.org/presentationml/2006/main">
  <p:tag name="AS_UNIQUEID" val="3865"/>
</p:tagLst>
</file>

<file path=ppt/tags/tag86.xml><?xml version="1.0" encoding="utf-8"?>
<p:tagLst xmlns:a="http://schemas.openxmlformats.org/drawingml/2006/main" xmlns:r="http://schemas.openxmlformats.org/officeDocument/2006/relationships" xmlns:p="http://schemas.openxmlformats.org/presentationml/2006/main">
  <p:tag name="AS_UNIQUEID" val="2968"/>
</p:tagLst>
</file>

<file path=ppt/tags/tag860.xml><?xml version="1.0" encoding="utf-8"?>
<p:tagLst xmlns:a="http://schemas.openxmlformats.org/drawingml/2006/main" xmlns:r="http://schemas.openxmlformats.org/officeDocument/2006/relationships" xmlns:p="http://schemas.openxmlformats.org/presentationml/2006/main">
  <p:tag name="AS_UNIQUEID" val="3866"/>
</p:tagLst>
</file>

<file path=ppt/tags/tag861.xml><?xml version="1.0" encoding="utf-8"?>
<p:tagLst xmlns:a="http://schemas.openxmlformats.org/drawingml/2006/main" xmlns:r="http://schemas.openxmlformats.org/officeDocument/2006/relationships" xmlns:p="http://schemas.openxmlformats.org/presentationml/2006/main">
  <p:tag name="AS_UNIQUEID" val="3872"/>
</p:tagLst>
</file>

<file path=ppt/tags/tag862.xml><?xml version="1.0" encoding="utf-8"?>
<p:tagLst xmlns:a="http://schemas.openxmlformats.org/drawingml/2006/main" xmlns:r="http://schemas.openxmlformats.org/officeDocument/2006/relationships" xmlns:p="http://schemas.openxmlformats.org/presentationml/2006/main">
  <p:tag name="AS_UNIQUEID" val="3873"/>
</p:tagLst>
</file>

<file path=ppt/tags/tag863.xml><?xml version="1.0" encoding="utf-8"?>
<p:tagLst xmlns:a="http://schemas.openxmlformats.org/drawingml/2006/main" xmlns:r="http://schemas.openxmlformats.org/officeDocument/2006/relationships" xmlns:p="http://schemas.openxmlformats.org/presentationml/2006/main">
  <p:tag name="AS_UNIQUEID" val="3874"/>
</p:tagLst>
</file>

<file path=ppt/tags/tag864.xml><?xml version="1.0" encoding="utf-8"?>
<p:tagLst xmlns:a="http://schemas.openxmlformats.org/drawingml/2006/main" xmlns:r="http://schemas.openxmlformats.org/officeDocument/2006/relationships" xmlns:p="http://schemas.openxmlformats.org/presentationml/2006/main">
  <p:tag name="AS_UNIQUEID" val="3875"/>
</p:tagLst>
</file>

<file path=ppt/tags/tag865.xml><?xml version="1.0" encoding="utf-8"?>
<p:tagLst xmlns:a="http://schemas.openxmlformats.org/drawingml/2006/main" xmlns:r="http://schemas.openxmlformats.org/officeDocument/2006/relationships" xmlns:p="http://schemas.openxmlformats.org/presentationml/2006/main">
  <p:tag name="AS_UNIQUEID" val="3876"/>
</p:tagLst>
</file>

<file path=ppt/tags/tag866.xml><?xml version="1.0" encoding="utf-8"?>
<p:tagLst xmlns:a="http://schemas.openxmlformats.org/drawingml/2006/main" xmlns:r="http://schemas.openxmlformats.org/officeDocument/2006/relationships" xmlns:p="http://schemas.openxmlformats.org/presentationml/2006/main">
  <p:tag name="AS_UNIQUEID" val="3877"/>
</p:tagLst>
</file>

<file path=ppt/tags/tag867.xml><?xml version="1.0" encoding="utf-8"?>
<p:tagLst xmlns:a="http://schemas.openxmlformats.org/drawingml/2006/main" xmlns:r="http://schemas.openxmlformats.org/officeDocument/2006/relationships" xmlns:p="http://schemas.openxmlformats.org/presentationml/2006/main">
  <p:tag name="AS_UNIQUEID" val="3867"/>
</p:tagLst>
</file>

<file path=ppt/tags/tag868.xml><?xml version="1.0" encoding="utf-8"?>
<p:tagLst xmlns:a="http://schemas.openxmlformats.org/drawingml/2006/main" xmlns:r="http://schemas.openxmlformats.org/officeDocument/2006/relationships" xmlns:p="http://schemas.openxmlformats.org/presentationml/2006/main">
  <p:tag name="AS_UNIQUEID" val="3868"/>
</p:tagLst>
</file>

<file path=ppt/tags/tag869.xml><?xml version="1.0" encoding="utf-8"?>
<p:tagLst xmlns:a="http://schemas.openxmlformats.org/drawingml/2006/main" xmlns:r="http://schemas.openxmlformats.org/officeDocument/2006/relationships" xmlns:p="http://schemas.openxmlformats.org/presentationml/2006/main">
  <p:tag name="AS_UNIQUEID" val="3869"/>
</p:tagLst>
</file>

<file path=ppt/tags/tag87.xml><?xml version="1.0" encoding="utf-8"?>
<p:tagLst xmlns:a="http://schemas.openxmlformats.org/drawingml/2006/main" xmlns:r="http://schemas.openxmlformats.org/officeDocument/2006/relationships" xmlns:p="http://schemas.openxmlformats.org/presentationml/2006/main">
  <p:tag name="AS_UNIQUEID" val="2982"/>
</p:tagLst>
</file>

<file path=ppt/tags/tag870.xml><?xml version="1.0" encoding="utf-8"?>
<p:tagLst xmlns:a="http://schemas.openxmlformats.org/drawingml/2006/main" xmlns:r="http://schemas.openxmlformats.org/officeDocument/2006/relationships" xmlns:p="http://schemas.openxmlformats.org/presentationml/2006/main">
  <p:tag name="AS_UNIQUEID" val="3870"/>
</p:tagLst>
</file>

<file path=ppt/tags/tag871.xml><?xml version="1.0" encoding="utf-8"?>
<p:tagLst xmlns:a="http://schemas.openxmlformats.org/drawingml/2006/main" xmlns:r="http://schemas.openxmlformats.org/officeDocument/2006/relationships" xmlns:p="http://schemas.openxmlformats.org/presentationml/2006/main">
  <p:tag name="AS_UNIQUEID" val="3871"/>
</p:tagLst>
</file>

<file path=ppt/tags/tag872.xml><?xml version="1.0" encoding="utf-8"?>
<p:tagLst xmlns:a="http://schemas.openxmlformats.org/drawingml/2006/main" xmlns:r="http://schemas.openxmlformats.org/officeDocument/2006/relationships" xmlns:p="http://schemas.openxmlformats.org/presentationml/2006/main">
  <p:tag name="AS_UNIQUEID" val="3982"/>
</p:tagLst>
</file>

<file path=ppt/tags/tag873.xml><?xml version="1.0" encoding="utf-8"?>
<p:tagLst xmlns:a="http://schemas.openxmlformats.org/drawingml/2006/main" xmlns:r="http://schemas.openxmlformats.org/officeDocument/2006/relationships" xmlns:p="http://schemas.openxmlformats.org/presentationml/2006/main">
  <p:tag name="AS_UNIQUEID" val="3983"/>
</p:tagLst>
</file>

<file path=ppt/tags/tag874.xml><?xml version="1.0" encoding="utf-8"?>
<p:tagLst xmlns:a="http://schemas.openxmlformats.org/drawingml/2006/main" xmlns:r="http://schemas.openxmlformats.org/officeDocument/2006/relationships" xmlns:p="http://schemas.openxmlformats.org/presentationml/2006/main">
  <p:tag name="AS_UNIQUEID" val="3984"/>
</p:tagLst>
</file>

<file path=ppt/tags/tag875.xml><?xml version="1.0" encoding="utf-8"?>
<p:tagLst xmlns:a="http://schemas.openxmlformats.org/drawingml/2006/main" xmlns:r="http://schemas.openxmlformats.org/officeDocument/2006/relationships" xmlns:p="http://schemas.openxmlformats.org/presentationml/2006/main">
  <p:tag name="AS_UNIQUEID" val="3985"/>
</p:tagLst>
</file>

<file path=ppt/tags/tag876.xml><?xml version="1.0" encoding="utf-8"?>
<p:tagLst xmlns:a="http://schemas.openxmlformats.org/drawingml/2006/main" xmlns:r="http://schemas.openxmlformats.org/officeDocument/2006/relationships" xmlns:p="http://schemas.openxmlformats.org/presentationml/2006/main">
  <p:tag name="AS_UNIQUEID" val="3986"/>
</p:tagLst>
</file>

<file path=ppt/tags/tag877.xml><?xml version="1.0" encoding="utf-8"?>
<p:tagLst xmlns:a="http://schemas.openxmlformats.org/drawingml/2006/main" xmlns:r="http://schemas.openxmlformats.org/officeDocument/2006/relationships" xmlns:p="http://schemas.openxmlformats.org/presentationml/2006/main">
  <p:tag name="AS_UNIQUEID" val="3987"/>
</p:tagLst>
</file>

<file path=ppt/tags/tag878.xml><?xml version="1.0" encoding="utf-8"?>
<p:tagLst xmlns:a="http://schemas.openxmlformats.org/drawingml/2006/main" xmlns:r="http://schemas.openxmlformats.org/officeDocument/2006/relationships" xmlns:p="http://schemas.openxmlformats.org/presentationml/2006/main">
  <p:tag name="AS_UNIQUEID" val="3989"/>
</p:tagLst>
</file>

<file path=ppt/tags/tag879.xml><?xml version="1.0" encoding="utf-8"?>
<p:tagLst xmlns:a="http://schemas.openxmlformats.org/drawingml/2006/main" xmlns:r="http://schemas.openxmlformats.org/officeDocument/2006/relationships" xmlns:p="http://schemas.openxmlformats.org/presentationml/2006/main">
  <p:tag name="AS_UNIQUEID" val="4031"/>
</p:tagLst>
</file>

<file path=ppt/tags/tag88.xml><?xml version="1.0" encoding="utf-8"?>
<p:tagLst xmlns:a="http://schemas.openxmlformats.org/drawingml/2006/main" xmlns:r="http://schemas.openxmlformats.org/officeDocument/2006/relationships" xmlns:p="http://schemas.openxmlformats.org/presentationml/2006/main">
  <p:tag name="AS_UNIQUEID" val="2997"/>
</p:tagLst>
</file>

<file path=ppt/tags/tag880.xml><?xml version="1.0" encoding="utf-8"?>
<p:tagLst xmlns:a="http://schemas.openxmlformats.org/drawingml/2006/main" xmlns:r="http://schemas.openxmlformats.org/officeDocument/2006/relationships" xmlns:p="http://schemas.openxmlformats.org/presentationml/2006/main">
  <p:tag name="AS_UNIQUEID" val="4071"/>
</p:tagLst>
</file>

<file path=ppt/tags/tag881.xml><?xml version="1.0" encoding="utf-8"?>
<p:tagLst xmlns:a="http://schemas.openxmlformats.org/drawingml/2006/main" xmlns:r="http://schemas.openxmlformats.org/officeDocument/2006/relationships" xmlns:p="http://schemas.openxmlformats.org/presentationml/2006/main">
  <p:tag name="AS_UNIQUEID" val="4073"/>
</p:tagLst>
</file>

<file path=ppt/tags/tag882.xml><?xml version="1.0" encoding="utf-8"?>
<p:tagLst xmlns:a="http://schemas.openxmlformats.org/drawingml/2006/main" xmlns:r="http://schemas.openxmlformats.org/officeDocument/2006/relationships" xmlns:p="http://schemas.openxmlformats.org/presentationml/2006/main">
  <p:tag name="AS_UNIQUEID" val="4114"/>
</p:tagLst>
</file>

<file path=ppt/tags/tag883.xml><?xml version="1.0" encoding="utf-8"?>
<p:tagLst xmlns:a="http://schemas.openxmlformats.org/drawingml/2006/main" xmlns:r="http://schemas.openxmlformats.org/officeDocument/2006/relationships" xmlns:p="http://schemas.openxmlformats.org/presentationml/2006/main">
  <p:tag name="AS_UNIQUEID" val="4115"/>
</p:tagLst>
</file>

<file path=ppt/tags/tag884.xml><?xml version="1.0" encoding="utf-8"?>
<p:tagLst xmlns:a="http://schemas.openxmlformats.org/drawingml/2006/main" xmlns:r="http://schemas.openxmlformats.org/officeDocument/2006/relationships" xmlns:p="http://schemas.openxmlformats.org/presentationml/2006/main">
  <p:tag name="AS_UNIQUEID" val="4142"/>
</p:tagLst>
</file>

<file path=ppt/tags/tag885.xml><?xml version="1.0" encoding="utf-8"?>
<p:tagLst xmlns:a="http://schemas.openxmlformats.org/drawingml/2006/main" xmlns:r="http://schemas.openxmlformats.org/officeDocument/2006/relationships" xmlns:p="http://schemas.openxmlformats.org/presentationml/2006/main">
  <p:tag name="AS_UNIQUEID" val="4148"/>
</p:tagLst>
</file>

<file path=ppt/tags/tag886.xml><?xml version="1.0" encoding="utf-8"?>
<p:tagLst xmlns:a="http://schemas.openxmlformats.org/drawingml/2006/main" xmlns:r="http://schemas.openxmlformats.org/officeDocument/2006/relationships" xmlns:p="http://schemas.openxmlformats.org/presentationml/2006/main">
  <p:tag name="AS_UNIQUEID" val="4149"/>
</p:tagLst>
</file>

<file path=ppt/tags/tag887.xml><?xml version="1.0" encoding="utf-8"?>
<p:tagLst xmlns:a="http://schemas.openxmlformats.org/drawingml/2006/main" xmlns:r="http://schemas.openxmlformats.org/officeDocument/2006/relationships" xmlns:p="http://schemas.openxmlformats.org/presentationml/2006/main">
  <p:tag name="AS_UNIQUEID" val="4150"/>
</p:tagLst>
</file>

<file path=ppt/tags/tag888.xml><?xml version="1.0" encoding="utf-8"?>
<p:tagLst xmlns:a="http://schemas.openxmlformats.org/drawingml/2006/main" xmlns:r="http://schemas.openxmlformats.org/officeDocument/2006/relationships" xmlns:p="http://schemas.openxmlformats.org/presentationml/2006/main">
  <p:tag name="AS_UNIQUEID" val="4151"/>
</p:tagLst>
</file>

<file path=ppt/tags/tag889.xml><?xml version="1.0" encoding="utf-8"?>
<p:tagLst xmlns:a="http://schemas.openxmlformats.org/drawingml/2006/main" xmlns:r="http://schemas.openxmlformats.org/officeDocument/2006/relationships" xmlns:p="http://schemas.openxmlformats.org/presentationml/2006/main">
  <p:tag name="AS_UNIQUEID" val="4152"/>
</p:tagLst>
</file>

<file path=ppt/tags/tag89.xml><?xml version="1.0" encoding="utf-8"?>
<p:tagLst xmlns:a="http://schemas.openxmlformats.org/drawingml/2006/main" xmlns:r="http://schemas.openxmlformats.org/officeDocument/2006/relationships" xmlns:p="http://schemas.openxmlformats.org/presentationml/2006/main">
  <p:tag name="AS_UNIQUEID" val="3012"/>
</p:tagLst>
</file>

<file path=ppt/tags/tag890.xml><?xml version="1.0" encoding="utf-8"?>
<p:tagLst xmlns:a="http://schemas.openxmlformats.org/drawingml/2006/main" xmlns:r="http://schemas.openxmlformats.org/officeDocument/2006/relationships" xmlns:p="http://schemas.openxmlformats.org/presentationml/2006/main">
  <p:tag name="AS_UNIQUEID" val="4153"/>
</p:tagLst>
</file>

<file path=ppt/tags/tag891.xml><?xml version="1.0" encoding="utf-8"?>
<p:tagLst xmlns:a="http://schemas.openxmlformats.org/drawingml/2006/main" xmlns:r="http://schemas.openxmlformats.org/officeDocument/2006/relationships" xmlns:p="http://schemas.openxmlformats.org/presentationml/2006/main">
  <p:tag name="AS_UNIQUEID" val="4143"/>
</p:tagLst>
</file>

<file path=ppt/tags/tag892.xml><?xml version="1.0" encoding="utf-8"?>
<p:tagLst xmlns:a="http://schemas.openxmlformats.org/drawingml/2006/main" xmlns:r="http://schemas.openxmlformats.org/officeDocument/2006/relationships" xmlns:p="http://schemas.openxmlformats.org/presentationml/2006/main">
  <p:tag name="AS_UNIQUEID" val="4144"/>
</p:tagLst>
</file>

<file path=ppt/tags/tag893.xml><?xml version="1.0" encoding="utf-8"?>
<p:tagLst xmlns:a="http://schemas.openxmlformats.org/drawingml/2006/main" xmlns:r="http://schemas.openxmlformats.org/officeDocument/2006/relationships" xmlns:p="http://schemas.openxmlformats.org/presentationml/2006/main">
  <p:tag name="AS_UNIQUEID" val="4145"/>
</p:tagLst>
</file>

<file path=ppt/tags/tag894.xml><?xml version="1.0" encoding="utf-8"?>
<p:tagLst xmlns:a="http://schemas.openxmlformats.org/drawingml/2006/main" xmlns:r="http://schemas.openxmlformats.org/officeDocument/2006/relationships" xmlns:p="http://schemas.openxmlformats.org/presentationml/2006/main">
  <p:tag name="AS_UNIQUEID" val="4146"/>
</p:tagLst>
</file>

<file path=ppt/tags/tag895.xml><?xml version="1.0" encoding="utf-8"?>
<p:tagLst xmlns:a="http://schemas.openxmlformats.org/drawingml/2006/main" xmlns:r="http://schemas.openxmlformats.org/officeDocument/2006/relationships" xmlns:p="http://schemas.openxmlformats.org/presentationml/2006/main">
  <p:tag name="AS_UNIQUEID" val="4147"/>
</p:tagLst>
</file>

<file path=ppt/tags/tag896.xml><?xml version="1.0" encoding="utf-8"?>
<p:tagLst xmlns:a="http://schemas.openxmlformats.org/drawingml/2006/main" xmlns:r="http://schemas.openxmlformats.org/officeDocument/2006/relationships" xmlns:p="http://schemas.openxmlformats.org/presentationml/2006/main">
  <p:tag name="AS_UNIQUEID" val="4116"/>
</p:tagLst>
</file>

<file path=ppt/tags/tag897.xml><?xml version="1.0" encoding="utf-8"?>
<p:tagLst xmlns:a="http://schemas.openxmlformats.org/drawingml/2006/main" xmlns:r="http://schemas.openxmlformats.org/officeDocument/2006/relationships" xmlns:p="http://schemas.openxmlformats.org/presentationml/2006/main">
  <p:tag name="AS_UNIQUEID" val="4133"/>
</p:tagLst>
</file>

<file path=ppt/tags/tag898.xml><?xml version="1.0" encoding="utf-8"?>
<p:tagLst xmlns:a="http://schemas.openxmlformats.org/drawingml/2006/main" xmlns:r="http://schemas.openxmlformats.org/officeDocument/2006/relationships" xmlns:p="http://schemas.openxmlformats.org/presentationml/2006/main">
  <p:tag name="AS_UNIQUEID" val="4134"/>
</p:tagLst>
</file>

<file path=ppt/tags/tag899.xml><?xml version="1.0" encoding="utf-8"?>
<p:tagLst xmlns:a="http://schemas.openxmlformats.org/drawingml/2006/main" xmlns:r="http://schemas.openxmlformats.org/officeDocument/2006/relationships" xmlns:p="http://schemas.openxmlformats.org/presentationml/2006/main">
  <p:tag name="AS_UNIQUEID" val="4135"/>
</p:tagLst>
</file>

<file path=ppt/tags/tag9.xml><?xml version="1.0" encoding="utf-8"?>
<p:tagLst xmlns:a="http://schemas.openxmlformats.org/drawingml/2006/main" xmlns:r="http://schemas.openxmlformats.org/officeDocument/2006/relationships" xmlns:p="http://schemas.openxmlformats.org/presentationml/2006/main">
  <p:tag name="AS_UNIQUEID" val="3054"/>
</p:tagLst>
</file>

<file path=ppt/tags/tag90.xml><?xml version="1.0" encoding="utf-8"?>
<p:tagLst xmlns:a="http://schemas.openxmlformats.org/drawingml/2006/main" xmlns:r="http://schemas.openxmlformats.org/officeDocument/2006/relationships" xmlns:p="http://schemas.openxmlformats.org/presentationml/2006/main">
  <p:tag name="AS_UNIQUEID" val="3042"/>
</p:tagLst>
</file>

<file path=ppt/tags/tag900.xml><?xml version="1.0" encoding="utf-8"?>
<p:tagLst xmlns:a="http://schemas.openxmlformats.org/drawingml/2006/main" xmlns:r="http://schemas.openxmlformats.org/officeDocument/2006/relationships" xmlns:p="http://schemas.openxmlformats.org/presentationml/2006/main">
  <p:tag name="AS_UNIQUEID" val="4136"/>
</p:tagLst>
</file>

<file path=ppt/tags/tag901.xml><?xml version="1.0" encoding="utf-8"?>
<p:tagLst xmlns:a="http://schemas.openxmlformats.org/drawingml/2006/main" xmlns:r="http://schemas.openxmlformats.org/officeDocument/2006/relationships" xmlns:p="http://schemas.openxmlformats.org/presentationml/2006/main">
  <p:tag name="AS_UNIQUEID" val="4137"/>
</p:tagLst>
</file>

<file path=ppt/tags/tag902.xml><?xml version="1.0" encoding="utf-8"?>
<p:tagLst xmlns:a="http://schemas.openxmlformats.org/drawingml/2006/main" xmlns:r="http://schemas.openxmlformats.org/officeDocument/2006/relationships" xmlns:p="http://schemas.openxmlformats.org/presentationml/2006/main">
  <p:tag name="AS_UNIQUEID" val="4138"/>
</p:tagLst>
</file>

<file path=ppt/tags/tag903.xml><?xml version="1.0" encoding="utf-8"?>
<p:tagLst xmlns:a="http://schemas.openxmlformats.org/drawingml/2006/main" xmlns:r="http://schemas.openxmlformats.org/officeDocument/2006/relationships" xmlns:p="http://schemas.openxmlformats.org/presentationml/2006/main">
  <p:tag name="AS_UNIQUEID" val="4139"/>
</p:tagLst>
</file>

<file path=ppt/tags/tag904.xml><?xml version="1.0" encoding="utf-8"?>
<p:tagLst xmlns:a="http://schemas.openxmlformats.org/drawingml/2006/main" xmlns:r="http://schemas.openxmlformats.org/officeDocument/2006/relationships" xmlns:p="http://schemas.openxmlformats.org/presentationml/2006/main">
  <p:tag name="AS_UNIQUEID" val="4140"/>
</p:tagLst>
</file>

<file path=ppt/tags/tag905.xml><?xml version="1.0" encoding="utf-8"?>
<p:tagLst xmlns:a="http://schemas.openxmlformats.org/drawingml/2006/main" xmlns:r="http://schemas.openxmlformats.org/officeDocument/2006/relationships" xmlns:p="http://schemas.openxmlformats.org/presentationml/2006/main">
  <p:tag name="AS_UNIQUEID" val="4141"/>
</p:tagLst>
</file>

<file path=ppt/tags/tag906.xml><?xml version="1.0" encoding="utf-8"?>
<p:tagLst xmlns:a="http://schemas.openxmlformats.org/drawingml/2006/main" xmlns:r="http://schemas.openxmlformats.org/officeDocument/2006/relationships" xmlns:p="http://schemas.openxmlformats.org/presentationml/2006/main">
  <p:tag name="AS_UNIQUEID" val="4117"/>
</p:tagLst>
</file>

<file path=ppt/tags/tag907.xml><?xml version="1.0" encoding="utf-8"?>
<p:tagLst xmlns:a="http://schemas.openxmlformats.org/drawingml/2006/main" xmlns:r="http://schemas.openxmlformats.org/officeDocument/2006/relationships" xmlns:p="http://schemas.openxmlformats.org/presentationml/2006/main">
  <p:tag name="AS_UNIQUEID" val="4118"/>
</p:tagLst>
</file>

<file path=ppt/tags/tag908.xml><?xml version="1.0" encoding="utf-8"?>
<p:tagLst xmlns:a="http://schemas.openxmlformats.org/drawingml/2006/main" xmlns:r="http://schemas.openxmlformats.org/officeDocument/2006/relationships" xmlns:p="http://schemas.openxmlformats.org/presentationml/2006/main">
  <p:tag name="AS_UNIQUEID" val="4123"/>
</p:tagLst>
</file>

<file path=ppt/tags/tag909.xml><?xml version="1.0" encoding="utf-8"?>
<p:tagLst xmlns:a="http://schemas.openxmlformats.org/drawingml/2006/main" xmlns:r="http://schemas.openxmlformats.org/officeDocument/2006/relationships" xmlns:p="http://schemas.openxmlformats.org/presentationml/2006/main">
  <p:tag name="AS_UNIQUEID" val="4124"/>
</p:tagLst>
</file>

<file path=ppt/tags/tag91.xml><?xml version="1.0" encoding="utf-8"?>
<p:tagLst xmlns:a="http://schemas.openxmlformats.org/drawingml/2006/main" xmlns:r="http://schemas.openxmlformats.org/officeDocument/2006/relationships" xmlns:p="http://schemas.openxmlformats.org/presentationml/2006/main">
  <p:tag name="AS_UNIQUEID" val="3043"/>
</p:tagLst>
</file>

<file path=ppt/tags/tag910.xml><?xml version="1.0" encoding="utf-8"?>
<p:tagLst xmlns:a="http://schemas.openxmlformats.org/drawingml/2006/main" xmlns:r="http://schemas.openxmlformats.org/officeDocument/2006/relationships" xmlns:p="http://schemas.openxmlformats.org/presentationml/2006/main">
  <p:tag name="AS_UNIQUEID" val="4125"/>
</p:tagLst>
</file>

<file path=ppt/tags/tag911.xml><?xml version="1.0" encoding="utf-8"?>
<p:tagLst xmlns:a="http://schemas.openxmlformats.org/drawingml/2006/main" xmlns:r="http://schemas.openxmlformats.org/officeDocument/2006/relationships" xmlns:p="http://schemas.openxmlformats.org/presentationml/2006/main">
  <p:tag name="AS_UNIQUEID" val="4126"/>
</p:tagLst>
</file>

<file path=ppt/tags/tag912.xml><?xml version="1.0" encoding="utf-8"?>
<p:tagLst xmlns:a="http://schemas.openxmlformats.org/drawingml/2006/main" xmlns:r="http://schemas.openxmlformats.org/officeDocument/2006/relationships" xmlns:p="http://schemas.openxmlformats.org/presentationml/2006/main">
  <p:tag name="AS_UNIQUEID" val="4127"/>
</p:tagLst>
</file>

<file path=ppt/tags/tag913.xml><?xml version="1.0" encoding="utf-8"?>
<p:tagLst xmlns:a="http://schemas.openxmlformats.org/drawingml/2006/main" xmlns:r="http://schemas.openxmlformats.org/officeDocument/2006/relationships" xmlns:p="http://schemas.openxmlformats.org/presentationml/2006/main">
  <p:tag name="AS_UNIQUEID" val="4128"/>
</p:tagLst>
</file>

<file path=ppt/tags/tag914.xml><?xml version="1.0" encoding="utf-8"?>
<p:tagLst xmlns:a="http://schemas.openxmlformats.org/drawingml/2006/main" xmlns:r="http://schemas.openxmlformats.org/officeDocument/2006/relationships" xmlns:p="http://schemas.openxmlformats.org/presentationml/2006/main">
  <p:tag name="AS_UNIQUEID" val="4129"/>
</p:tagLst>
</file>

<file path=ppt/tags/tag915.xml><?xml version="1.0" encoding="utf-8"?>
<p:tagLst xmlns:a="http://schemas.openxmlformats.org/drawingml/2006/main" xmlns:r="http://schemas.openxmlformats.org/officeDocument/2006/relationships" xmlns:p="http://schemas.openxmlformats.org/presentationml/2006/main">
  <p:tag name="AS_UNIQUEID" val="4130"/>
</p:tagLst>
</file>

<file path=ppt/tags/tag916.xml><?xml version="1.0" encoding="utf-8"?>
<p:tagLst xmlns:a="http://schemas.openxmlformats.org/drawingml/2006/main" xmlns:r="http://schemas.openxmlformats.org/officeDocument/2006/relationships" xmlns:p="http://schemas.openxmlformats.org/presentationml/2006/main">
  <p:tag name="AS_UNIQUEID" val="4131"/>
</p:tagLst>
</file>

<file path=ppt/tags/tag917.xml><?xml version="1.0" encoding="utf-8"?>
<p:tagLst xmlns:a="http://schemas.openxmlformats.org/drawingml/2006/main" xmlns:r="http://schemas.openxmlformats.org/officeDocument/2006/relationships" xmlns:p="http://schemas.openxmlformats.org/presentationml/2006/main">
  <p:tag name="AS_UNIQUEID" val="4132"/>
</p:tagLst>
</file>

<file path=ppt/tags/tag918.xml><?xml version="1.0" encoding="utf-8"?>
<p:tagLst xmlns:a="http://schemas.openxmlformats.org/drawingml/2006/main" xmlns:r="http://schemas.openxmlformats.org/officeDocument/2006/relationships" xmlns:p="http://schemas.openxmlformats.org/presentationml/2006/main">
  <p:tag name="AS_UNIQUEID" val="4119"/>
</p:tagLst>
</file>

<file path=ppt/tags/tag919.xml><?xml version="1.0" encoding="utf-8"?>
<p:tagLst xmlns:a="http://schemas.openxmlformats.org/drawingml/2006/main" xmlns:r="http://schemas.openxmlformats.org/officeDocument/2006/relationships" xmlns:p="http://schemas.openxmlformats.org/presentationml/2006/main">
  <p:tag name="AS_UNIQUEID" val="4120"/>
</p:tagLst>
</file>

<file path=ppt/tags/tag92.xml><?xml version="1.0" encoding="utf-8"?>
<p:tagLst xmlns:a="http://schemas.openxmlformats.org/drawingml/2006/main" xmlns:r="http://schemas.openxmlformats.org/officeDocument/2006/relationships" xmlns:p="http://schemas.openxmlformats.org/presentationml/2006/main">
  <p:tag name="AS_UNIQUEID" val="3044"/>
</p:tagLst>
</file>

<file path=ppt/tags/tag920.xml><?xml version="1.0" encoding="utf-8"?>
<p:tagLst xmlns:a="http://schemas.openxmlformats.org/drawingml/2006/main" xmlns:r="http://schemas.openxmlformats.org/officeDocument/2006/relationships" xmlns:p="http://schemas.openxmlformats.org/presentationml/2006/main">
  <p:tag name="AS_UNIQUEID" val="4121"/>
</p:tagLst>
</file>

<file path=ppt/tags/tag921.xml><?xml version="1.0" encoding="utf-8"?>
<p:tagLst xmlns:a="http://schemas.openxmlformats.org/drawingml/2006/main" xmlns:r="http://schemas.openxmlformats.org/officeDocument/2006/relationships" xmlns:p="http://schemas.openxmlformats.org/presentationml/2006/main">
  <p:tag name="AS_UNIQUEID" val="4122"/>
</p:tagLst>
</file>

<file path=ppt/tags/tag922.xml><?xml version="1.0" encoding="utf-8"?>
<p:tagLst xmlns:a="http://schemas.openxmlformats.org/drawingml/2006/main" xmlns:r="http://schemas.openxmlformats.org/officeDocument/2006/relationships" xmlns:p="http://schemas.openxmlformats.org/presentationml/2006/main">
  <p:tag name="AS_UNIQUEID" val="4074"/>
</p:tagLst>
</file>

<file path=ppt/tags/tag923.xml><?xml version="1.0" encoding="utf-8"?>
<p:tagLst xmlns:a="http://schemas.openxmlformats.org/drawingml/2006/main" xmlns:r="http://schemas.openxmlformats.org/officeDocument/2006/relationships" xmlns:p="http://schemas.openxmlformats.org/presentationml/2006/main">
  <p:tag name="AS_UNIQUEID" val="4091"/>
</p:tagLst>
</file>

<file path=ppt/tags/tag924.xml><?xml version="1.0" encoding="utf-8"?>
<p:tagLst xmlns:a="http://schemas.openxmlformats.org/drawingml/2006/main" xmlns:r="http://schemas.openxmlformats.org/officeDocument/2006/relationships" xmlns:p="http://schemas.openxmlformats.org/presentationml/2006/main">
  <p:tag name="AS_UNIQUEID" val="4100"/>
</p:tagLst>
</file>

<file path=ppt/tags/tag925.xml><?xml version="1.0" encoding="utf-8"?>
<p:tagLst xmlns:a="http://schemas.openxmlformats.org/drawingml/2006/main" xmlns:r="http://schemas.openxmlformats.org/officeDocument/2006/relationships" xmlns:p="http://schemas.openxmlformats.org/presentationml/2006/main">
  <p:tag name="AS_UNIQUEID" val="4106"/>
</p:tagLst>
</file>

<file path=ppt/tags/tag926.xml><?xml version="1.0" encoding="utf-8"?>
<p:tagLst xmlns:a="http://schemas.openxmlformats.org/drawingml/2006/main" xmlns:r="http://schemas.openxmlformats.org/officeDocument/2006/relationships" xmlns:p="http://schemas.openxmlformats.org/presentationml/2006/main">
  <p:tag name="AS_UNIQUEID" val="4107"/>
</p:tagLst>
</file>

<file path=ppt/tags/tag927.xml><?xml version="1.0" encoding="utf-8"?>
<p:tagLst xmlns:a="http://schemas.openxmlformats.org/drawingml/2006/main" xmlns:r="http://schemas.openxmlformats.org/officeDocument/2006/relationships" xmlns:p="http://schemas.openxmlformats.org/presentationml/2006/main">
  <p:tag name="AS_UNIQUEID" val="4108"/>
</p:tagLst>
</file>

<file path=ppt/tags/tag928.xml><?xml version="1.0" encoding="utf-8"?>
<p:tagLst xmlns:a="http://schemas.openxmlformats.org/drawingml/2006/main" xmlns:r="http://schemas.openxmlformats.org/officeDocument/2006/relationships" xmlns:p="http://schemas.openxmlformats.org/presentationml/2006/main">
  <p:tag name="AS_UNIQUEID" val="4109"/>
</p:tagLst>
</file>

<file path=ppt/tags/tag929.xml><?xml version="1.0" encoding="utf-8"?>
<p:tagLst xmlns:a="http://schemas.openxmlformats.org/drawingml/2006/main" xmlns:r="http://schemas.openxmlformats.org/officeDocument/2006/relationships" xmlns:p="http://schemas.openxmlformats.org/presentationml/2006/main">
  <p:tag name="AS_UNIQUEID" val="4110"/>
</p:tagLst>
</file>

<file path=ppt/tags/tag93.xml><?xml version="1.0" encoding="utf-8"?>
<p:tagLst xmlns:a="http://schemas.openxmlformats.org/drawingml/2006/main" xmlns:r="http://schemas.openxmlformats.org/officeDocument/2006/relationships" xmlns:p="http://schemas.openxmlformats.org/presentationml/2006/main">
  <p:tag name="AS_UNIQUEID" val="3045"/>
</p:tagLst>
</file>

<file path=ppt/tags/tag930.xml><?xml version="1.0" encoding="utf-8"?>
<p:tagLst xmlns:a="http://schemas.openxmlformats.org/drawingml/2006/main" xmlns:r="http://schemas.openxmlformats.org/officeDocument/2006/relationships" xmlns:p="http://schemas.openxmlformats.org/presentationml/2006/main">
  <p:tag name="AS_UNIQUEID" val="4111"/>
</p:tagLst>
</file>

<file path=ppt/tags/tag931.xml><?xml version="1.0" encoding="utf-8"?>
<p:tagLst xmlns:a="http://schemas.openxmlformats.org/drawingml/2006/main" xmlns:r="http://schemas.openxmlformats.org/officeDocument/2006/relationships" xmlns:p="http://schemas.openxmlformats.org/presentationml/2006/main">
  <p:tag name="AS_UNIQUEID" val="4101"/>
</p:tagLst>
</file>

<file path=ppt/tags/tag932.xml><?xml version="1.0" encoding="utf-8"?>
<p:tagLst xmlns:a="http://schemas.openxmlformats.org/drawingml/2006/main" xmlns:r="http://schemas.openxmlformats.org/officeDocument/2006/relationships" xmlns:p="http://schemas.openxmlformats.org/presentationml/2006/main">
  <p:tag name="AS_UNIQUEID" val="4102"/>
</p:tagLst>
</file>

<file path=ppt/tags/tag933.xml><?xml version="1.0" encoding="utf-8"?>
<p:tagLst xmlns:a="http://schemas.openxmlformats.org/drawingml/2006/main" xmlns:r="http://schemas.openxmlformats.org/officeDocument/2006/relationships" xmlns:p="http://schemas.openxmlformats.org/presentationml/2006/main">
  <p:tag name="AS_UNIQUEID" val="4103"/>
</p:tagLst>
</file>

<file path=ppt/tags/tag934.xml><?xml version="1.0" encoding="utf-8"?>
<p:tagLst xmlns:a="http://schemas.openxmlformats.org/drawingml/2006/main" xmlns:r="http://schemas.openxmlformats.org/officeDocument/2006/relationships" xmlns:p="http://schemas.openxmlformats.org/presentationml/2006/main">
  <p:tag name="AS_UNIQUEID" val="4104"/>
</p:tagLst>
</file>

<file path=ppt/tags/tag935.xml><?xml version="1.0" encoding="utf-8"?>
<p:tagLst xmlns:a="http://schemas.openxmlformats.org/drawingml/2006/main" xmlns:r="http://schemas.openxmlformats.org/officeDocument/2006/relationships" xmlns:p="http://schemas.openxmlformats.org/presentationml/2006/main">
  <p:tag name="AS_UNIQUEID" val="4105"/>
</p:tagLst>
</file>

<file path=ppt/tags/tag936.xml><?xml version="1.0" encoding="utf-8"?>
<p:tagLst xmlns:a="http://schemas.openxmlformats.org/drawingml/2006/main" xmlns:r="http://schemas.openxmlformats.org/officeDocument/2006/relationships" xmlns:p="http://schemas.openxmlformats.org/presentationml/2006/main">
  <p:tag name="AS_UNIQUEID" val="4092"/>
</p:tagLst>
</file>

<file path=ppt/tags/tag937.xml><?xml version="1.0" encoding="utf-8"?>
<p:tagLst xmlns:a="http://schemas.openxmlformats.org/drawingml/2006/main" xmlns:r="http://schemas.openxmlformats.org/officeDocument/2006/relationships" xmlns:p="http://schemas.openxmlformats.org/presentationml/2006/main">
  <p:tag name="AS_UNIQUEID" val="4093"/>
</p:tagLst>
</file>

<file path=ppt/tags/tag938.xml><?xml version="1.0" encoding="utf-8"?>
<p:tagLst xmlns:a="http://schemas.openxmlformats.org/drawingml/2006/main" xmlns:r="http://schemas.openxmlformats.org/officeDocument/2006/relationships" xmlns:p="http://schemas.openxmlformats.org/presentationml/2006/main">
  <p:tag name="AS_UNIQUEID" val="4094"/>
</p:tagLst>
</file>

<file path=ppt/tags/tag939.xml><?xml version="1.0" encoding="utf-8"?>
<p:tagLst xmlns:a="http://schemas.openxmlformats.org/drawingml/2006/main" xmlns:r="http://schemas.openxmlformats.org/officeDocument/2006/relationships" xmlns:p="http://schemas.openxmlformats.org/presentationml/2006/main">
  <p:tag name="AS_UNIQUEID" val="4095"/>
</p:tagLst>
</file>

<file path=ppt/tags/tag94.xml><?xml version="1.0" encoding="utf-8"?>
<p:tagLst xmlns:a="http://schemas.openxmlformats.org/drawingml/2006/main" xmlns:r="http://schemas.openxmlformats.org/officeDocument/2006/relationships" xmlns:p="http://schemas.openxmlformats.org/presentationml/2006/main">
  <p:tag name="AS_UNIQUEID" val="3046"/>
</p:tagLst>
</file>

<file path=ppt/tags/tag940.xml><?xml version="1.0" encoding="utf-8"?>
<p:tagLst xmlns:a="http://schemas.openxmlformats.org/drawingml/2006/main" xmlns:r="http://schemas.openxmlformats.org/officeDocument/2006/relationships" xmlns:p="http://schemas.openxmlformats.org/presentationml/2006/main">
  <p:tag name="AS_UNIQUEID" val="4096"/>
</p:tagLst>
</file>

<file path=ppt/tags/tag941.xml><?xml version="1.0" encoding="utf-8"?>
<p:tagLst xmlns:a="http://schemas.openxmlformats.org/drawingml/2006/main" xmlns:r="http://schemas.openxmlformats.org/officeDocument/2006/relationships" xmlns:p="http://schemas.openxmlformats.org/presentationml/2006/main">
  <p:tag name="AS_UNIQUEID" val="4097"/>
</p:tagLst>
</file>

<file path=ppt/tags/tag942.xml><?xml version="1.0" encoding="utf-8"?>
<p:tagLst xmlns:a="http://schemas.openxmlformats.org/drawingml/2006/main" xmlns:r="http://schemas.openxmlformats.org/officeDocument/2006/relationships" xmlns:p="http://schemas.openxmlformats.org/presentationml/2006/main">
  <p:tag name="AS_UNIQUEID" val="4098"/>
</p:tagLst>
</file>

<file path=ppt/tags/tag943.xml><?xml version="1.0" encoding="utf-8"?>
<p:tagLst xmlns:a="http://schemas.openxmlformats.org/drawingml/2006/main" xmlns:r="http://schemas.openxmlformats.org/officeDocument/2006/relationships" xmlns:p="http://schemas.openxmlformats.org/presentationml/2006/main">
  <p:tag name="AS_UNIQUEID" val="4099"/>
</p:tagLst>
</file>

<file path=ppt/tags/tag944.xml><?xml version="1.0" encoding="utf-8"?>
<p:tagLst xmlns:a="http://schemas.openxmlformats.org/drawingml/2006/main" xmlns:r="http://schemas.openxmlformats.org/officeDocument/2006/relationships" xmlns:p="http://schemas.openxmlformats.org/presentationml/2006/main">
  <p:tag name="AS_UNIQUEID" val="4075"/>
</p:tagLst>
</file>

<file path=ppt/tags/tag945.xml><?xml version="1.0" encoding="utf-8"?>
<p:tagLst xmlns:a="http://schemas.openxmlformats.org/drawingml/2006/main" xmlns:r="http://schemas.openxmlformats.org/officeDocument/2006/relationships" xmlns:p="http://schemas.openxmlformats.org/presentationml/2006/main">
  <p:tag name="AS_UNIQUEID" val="4076"/>
</p:tagLst>
</file>

<file path=ppt/tags/tag946.xml><?xml version="1.0" encoding="utf-8"?>
<p:tagLst xmlns:a="http://schemas.openxmlformats.org/drawingml/2006/main" xmlns:r="http://schemas.openxmlformats.org/officeDocument/2006/relationships" xmlns:p="http://schemas.openxmlformats.org/presentationml/2006/main">
  <p:tag name="AS_UNIQUEID" val="4081"/>
</p:tagLst>
</file>

<file path=ppt/tags/tag947.xml><?xml version="1.0" encoding="utf-8"?>
<p:tagLst xmlns:a="http://schemas.openxmlformats.org/drawingml/2006/main" xmlns:r="http://schemas.openxmlformats.org/officeDocument/2006/relationships" xmlns:p="http://schemas.openxmlformats.org/presentationml/2006/main">
  <p:tag name="AS_UNIQUEID" val="4082"/>
</p:tagLst>
</file>

<file path=ppt/tags/tag948.xml><?xml version="1.0" encoding="utf-8"?>
<p:tagLst xmlns:a="http://schemas.openxmlformats.org/drawingml/2006/main" xmlns:r="http://schemas.openxmlformats.org/officeDocument/2006/relationships" xmlns:p="http://schemas.openxmlformats.org/presentationml/2006/main">
  <p:tag name="AS_UNIQUEID" val="4083"/>
</p:tagLst>
</file>

<file path=ppt/tags/tag949.xml><?xml version="1.0" encoding="utf-8"?>
<p:tagLst xmlns:a="http://schemas.openxmlformats.org/drawingml/2006/main" xmlns:r="http://schemas.openxmlformats.org/officeDocument/2006/relationships" xmlns:p="http://schemas.openxmlformats.org/presentationml/2006/main">
  <p:tag name="AS_UNIQUEID" val="4084"/>
</p:tagLst>
</file>

<file path=ppt/tags/tag95.xml><?xml version="1.0" encoding="utf-8"?>
<p:tagLst xmlns:a="http://schemas.openxmlformats.org/drawingml/2006/main" xmlns:r="http://schemas.openxmlformats.org/officeDocument/2006/relationships" xmlns:p="http://schemas.openxmlformats.org/presentationml/2006/main">
  <p:tag name="AS_UNIQUEID" val="3049"/>
</p:tagLst>
</file>

<file path=ppt/tags/tag950.xml><?xml version="1.0" encoding="utf-8"?>
<p:tagLst xmlns:a="http://schemas.openxmlformats.org/drawingml/2006/main" xmlns:r="http://schemas.openxmlformats.org/officeDocument/2006/relationships" xmlns:p="http://schemas.openxmlformats.org/presentationml/2006/main">
  <p:tag name="AS_UNIQUEID" val="4085"/>
</p:tagLst>
</file>

<file path=ppt/tags/tag951.xml><?xml version="1.0" encoding="utf-8"?>
<p:tagLst xmlns:a="http://schemas.openxmlformats.org/drawingml/2006/main" xmlns:r="http://schemas.openxmlformats.org/officeDocument/2006/relationships" xmlns:p="http://schemas.openxmlformats.org/presentationml/2006/main">
  <p:tag name="AS_UNIQUEID" val="4086"/>
</p:tagLst>
</file>

<file path=ppt/tags/tag952.xml><?xml version="1.0" encoding="utf-8"?>
<p:tagLst xmlns:a="http://schemas.openxmlformats.org/drawingml/2006/main" xmlns:r="http://schemas.openxmlformats.org/officeDocument/2006/relationships" xmlns:p="http://schemas.openxmlformats.org/presentationml/2006/main">
  <p:tag name="AS_UNIQUEID" val="4087"/>
</p:tagLst>
</file>

<file path=ppt/tags/tag953.xml><?xml version="1.0" encoding="utf-8"?>
<p:tagLst xmlns:a="http://schemas.openxmlformats.org/drawingml/2006/main" xmlns:r="http://schemas.openxmlformats.org/officeDocument/2006/relationships" xmlns:p="http://schemas.openxmlformats.org/presentationml/2006/main">
  <p:tag name="AS_UNIQUEID" val="4088"/>
</p:tagLst>
</file>

<file path=ppt/tags/tag954.xml><?xml version="1.0" encoding="utf-8"?>
<p:tagLst xmlns:a="http://schemas.openxmlformats.org/drawingml/2006/main" xmlns:r="http://schemas.openxmlformats.org/officeDocument/2006/relationships" xmlns:p="http://schemas.openxmlformats.org/presentationml/2006/main">
  <p:tag name="AS_UNIQUEID" val="4089"/>
</p:tagLst>
</file>

<file path=ppt/tags/tag955.xml><?xml version="1.0" encoding="utf-8"?>
<p:tagLst xmlns:a="http://schemas.openxmlformats.org/drawingml/2006/main" xmlns:r="http://schemas.openxmlformats.org/officeDocument/2006/relationships" xmlns:p="http://schemas.openxmlformats.org/presentationml/2006/main">
  <p:tag name="AS_UNIQUEID" val="4090"/>
</p:tagLst>
</file>

<file path=ppt/tags/tag956.xml><?xml version="1.0" encoding="utf-8"?>
<p:tagLst xmlns:a="http://schemas.openxmlformats.org/drawingml/2006/main" xmlns:r="http://schemas.openxmlformats.org/officeDocument/2006/relationships" xmlns:p="http://schemas.openxmlformats.org/presentationml/2006/main">
  <p:tag name="AS_UNIQUEID" val="4077"/>
</p:tagLst>
</file>

<file path=ppt/tags/tag957.xml><?xml version="1.0" encoding="utf-8"?>
<p:tagLst xmlns:a="http://schemas.openxmlformats.org/drawingml/2006/main" xmlns:r="http://schemas.openxmlformats.org/officeDocument/2006/relationships" xmlns:p="http://schemas.openxmlformats.org/presentationml/2006/main">
  <p:tag name="AS_UNIQUEID" val="4078"/>
</p:tagLst>
</file>

<file path=ppt/tags/tag958.xml><?xml version="1.0" encoding="utf-8"?>
<p:tagLst xmlns:a="http://schemas.openxmlformats.org/drawingml/2006/main" xmlns:r="http://schemas.openxmlformats.org/officeDocument/2006/relationships" xmlns:p="http://schemas.openxmlformats.org/presentationml/2006/main">
  <p:tag name="AS_UNIQUEID" val="4079"/>
</p:tagLst>
</file>

<file path=ppt/tags/tag959.xml><?xml version="1.0" encoding="utf-8"?>
<p:tagLst xmlns:a="http://schemas.openxmlformats.org/drawingml/2006/main" xmlns:r="http://schemas.openxmlformats.org/officeDocument/2006/relationships" xmlns:p="http://schemas.openxmlformats.org/presentationml/2006/main">
  <p:tag name="AS_UNIQUEID" val="4080"/>
</p:tagLst>
</file>

<file path=ppt/tags/tag96.xml><?xml version="1.0" encoding="utf-8"?>
<p:tagLst xmlns:a="http://schemas.openxmlformats.org/drawingml/2006/main" xmlns:r="http://schemas.openxmlformats.org/officeDocument/2006/relationships" xmlns:p="http://schemas.openxmlformats.org/presentationml/2006/main">
  <p:tag name="AS_UNIQUEID" val="3050"/>
</p:tagLst>
</file>

<file path=ppt/tags/tag960.xml><?xml version="1.0" encoding="utf-8"?>
<p:tagLst xmlns:a="http://schemas.openxmlformats.org/drawingml/2006/main" xmlns:r="http://schemas.openxmlformats.org/officeDocument/2006/relationships" xmlns:p="http://schemas.openxmlformats.org/presentationml/2006/main">
  <p:tag name="AS_UNIQUEID" val="4032"/>
</p:tagLst>
</file>

<file path=ppt/tags/tag961.xml><?xml version="1.0" encoding="utf-8"?>
<p:tagLst xmlns:a="http://schemas.openxmlformats.org/drawingml/2006/main" xmlns:r="http://schemas.openxmlformats.org/officeDocument/2006/relationships" xmlns:p="http://schemas.openxmlformats.org/presentationml/2006/main">
  <p:tag name="AS_UNIQUEID" val="4049"/>
</p:tagLst>
</file>

<file path=ppt/tags/tag962.xml><?xml version="1.0" encoding="utf-8"?>
<p:tagLst xmlns:a="http://schemas.openxmlformats.org/drawingml/2006/main" xmlns:r="http://schemas.openxmlformats.org/officeDocument/2006/relationships" xmlns:p="http://schemas.openxmlformats.org/presentationml/2006/main">
  <p:tag name="AS_UNIQUEID" val="4058"/>
</p:tagLst>
</file>

<file path=ppt/tags/tag963.xml><?xml version="1.0" encoding="utf-8"?>
<p:tagLst xmlns:a="http://schemas.openxmlformats.org/drawingml/2006/main" xmlns:r="http://schemas.openxmlformats.org/officeDocument/2006/relationships" xmlns:p="http://schemas.openxmlformats.org/presentationml/2006/main">
  <p:tag name="AS_UNIQUEID" val="4064"/>
</p:tagLst>
</file>

<file path=ppt/tags/tag964.xml><?xml version="1.0" encoding="utf-8"?>
<p:tagLst xmlns:a="http://schemas.openxmlformats.org/drawingml/2006/main" xmlns:r="http://schemas.openxmlformats.org/officeDocument/2006/relationships" xmlns:p="http://schemas.openxmlformats.org/presentationml/2006/main">
  <p:tag name="AS_UNIQUEID" val="4065"/>
</p:tagLst>
</file>

<file path=ppt/tags/tag965.xml><?xml version="1.0" encoding="utf-8"?>
<p:tagLst xmlns:a="http://schemas.openxmlformats.org/drawingml/2006/main" xmlns:r="http://schemas.openxmlformats.org/officeDocument/2006/relationships" xmlns:p="http://schemas.openxmlformats.org/presentationml/2006/main">
  <p:tag name="AS_UNIQUEID" val="4066"/>
</p:tagLst>
</file>

<file path=ppt/tags/tag966.xml><?xml version="1.0" encoding="utf-8"?>
<p:tagLst xmlns:a="http://schemas.openxmlformats.org/drawingml/2006/main" xmlns:r="http://schemas.openxmlformats.org/officeDocument/2006/relationships" xmlns:p="http://schemas.openxmlformats.org/presentationml/2006/main">
  <p:tag name="AS_UNIQUEID" val="4067"/>
</p:tagLst>
</file>

<file path=ppt/tags/tag967.xml><?xml version="1.0" encoding="utf-8"?>
<p:tagLst xmlns:a="http://schemas.openxmlformats.org/drawingml/2006/main" xmlns:r="http://schemas.openxmlformats.org/officeDocument/2006/relationships" xmlns:p="http://schemas.openxmlformats.org/presentationml/2006/main">
  <p:tag name="AS_UNIQUEID" val="4068"/>
</p:tagLst>
</file>

<file path=ppt/tags/tag968.xml><?xml version="1.0" encoding="utf-8"?>
<p:tagLst xmlns:a="http://schemas.openxmlformats.org/drawingml/2006/main" xmlns:r="http://schemas.openxmlformats.org/officeDocument/2006/relationships" xmlns:p="http://schemas.openxmlformats.org/presentationml/2006/main">
  <p:tag name="AS_UNIQUEID" val="4069"/>
</p:tagLst>
</file>

<file path=ppt/tags/tag969.xml><?xml version="1.0" encoding="utf-8"?>
<p:tagLst xmlns:a="http://schemas.openxmlformats.org/drawingml/2006/main" xmlns:r="http://schemas.openxmlformats.org/officeDocument/2006/relationships" xmlns:p="http://schemas.openxmlformats.org/presentationml/2006/main">
  <p:tag name="AS_UNIQUEID" val="4059"/>
</p:tagLst>
</file>

<file path=ppt/tags/tag97.xml><?xml version="1.0" encoding="utf-8"?>
<p:tagLst xmlns:a="http://schemas.openxmlformats.org/drawingml/2006/main" xmlns:r="http://schemas.openxmlformats.org/officeDocument/2006/relationships" xmlns:p="http://schemas.openxmlformats.org/presentationml/2006/main">
  <p:tag name="AS_UNIQUEID" val="3174"/>
</p:tagLst>
</file>

<file path=ppt/tags/tag970.xml><?xml version="1.0" encoding="utf-8"?>
<p:tagLst xmlns:a="http://schemas.openxmlformats.org/drawingml/2006/main" xmlns:r="http://schemas.openxmlformats.org/officeDocument/2006/relationships" xmlns:p="http://schemas.openxmlformats.org/presentationml/2006/main">
  <p:tag name="AS_UNIQUEID" val="4060"/>
</p:tagLst>
</file>

<file path=ppt/tags/tag971.xml><?xml version="1.0" encoding="utf-8"?>
<p:tagLst xmlns:a="http://schemas.openxmlformats.org/drawingml/2006/main" xmlns:r="http://schemas.openxmlformats.org/officeDocument/2006/relationships" xmlns:p="http://schemas.openxmlformats.org/presentationml/2006/main">
  <p:tag name="AS_UNIQUEID" val="4061"/>
</p:tagLst>
</file>

<file path=ppt/tags/tag972.xml><?xml version="1.0" encoding="utf-8"?>
<p:tagLst xmlns:a="http://schemas.openxmlformats.org/drawingml/2006/main" xmlns:r="http://schemas.openxmlformats.org/officeDocument/2006/relationships" xmlns:p="http://schemas.openxmlformats.org/presentationml/2006/main">
  <p:tag name="AS_UNIQUEID" val="4062"/>
</p:tagLst>
</file>

<file path=ppt/tags/tag973.xml><?xml version="1.0" encoding="utf-8"?>
<p:tagLst xmlns:a="http://schemas.openxmlformats.org/drawingml/2006/main" xmlns:r="http://schemas.openxmlformats.org/officeDocument/2006/relationships" xmlns:p="http://schemas.openxmlformats.org/presentationml/2006/main">
  <p:tag name="AS_UNIQUEID" val="4063"/>
</p:tagLst>
</file>

<file path=ppt/tags/tag974.xml><?xml version="1.0" encoding="utf-8"?>
<p:tagLst xmlns:a="http://schemas.openxmlformats.org/drawingml/2006/main" xmlns:r="http://schemas.openxmlformats.org/officeDocument/2006/relationships" xmlns:p="http://schemas.openxmlformats.org/presentationml/2006/main">
  <p:tag name="AS_UNIQUEID" val="4050"/>
</p:tagLst>
</file>

<file path=ppt/tags/tag975.xml><?xml version="1.0" encoding="utf-8"?>
<p:tagLst xmlns:a="http://schemas.openxmlformats.org/drawingml/2006/main" xmlns:r="http://schemas.openxmlformats.org/officeDocument/2006/relationships" xmlns:p="http://schemas.openxmlformats.org/presentationml/2006/main">
  <p:tag name="AS_UNIQUEID" val="4051"/>
</p:tagLst>
</file>

<file path=ppt/tags/tag976.xml><?xml version="1.0" encoding="utf-8"?>
<p:tagLst xmlns:a="http://schemas.openxmlformats.org/drawingml/2006/main" xmlns:r="http://schemas.openxmlformats.org/officeDocument/2006/relationships" xmlns:p="http://schemas.openxmlformats.org/presentationml/2006/main">
  <p:tag name="AS_UNIQUEID" val="4052"/>
</p:tagLst>
</file>

<file path=ppt/tags/tag977.xml><?xml version="1.0" encoding="utf-8"?>
<p:tagLst xmlns:a="http://schemas.openxmlformats.org/drawingml/2006/main" xmlns:r="http://schemas.openxmlformats.org/officeDocument/2006/relationships" xmlns:p="http://schemas.openxmlformats.org/presentationml/2006/main">
  <p:tag name="AS_UNIQUEID" val="4053"/>
</p:tagLst>
</file>

<file path=ppt/tags/tag978.xml><?xml version="1.0" encoding="utf-8"?>
<p:tagLst xmlns:a="http://schemas.openxmlformats.org/drawingml/2006/main" xmlns:r="http://schemas.openxmlformats.org/officeDocument/2006/relationships" xmlns:p="http://schemas.openxmlformats.org/presentationml/2006/main">
  <p:tag name="AS_UNIQUEID" val="4054"/>
</p:tagLst>
</file>

<file path=ppt/tags/tag979.xml><?xml version="1.0" encoding="utf-8"?>
<p:tagLst xmlns:a="http://schemas.openxmlformats.org/drawingml/2006/main" xmlns:r="http://schemas.openxmlformats.org/officeDocument/2006/relationships" xmlns:p="http://schemas.openxmlformats.org/presentationml/2006/main">
  <p:tag name="AS_UNIQUEID" val="4055"/>
</p:tagLst>
</file>

<file path=ppt/tags/tag98.xml><?xml version="1.0" encoding="utf-8"?>
<p:tagLst xmlns:a="http://schemas.openxmlformats.org/drawingml/2006/main" xmlns:r="http://schemas.openxmlformats.org/officeDocument/2006/relationships" xmlns:p="http://schemas.openxmlformats.org/presentationml/2006/main">
  <p:tag name="AS_UNIQUEID" val="3175"/>
</p:tagLst>
</file>

<file path=ppt/tags/tag980.xml><?xml version="1.0" encoding="utf-8"?>
<p:tagLst xmlns:a="http://schemas.openxmlformats.org/drawingml/2006/main" xmlns:r="http://schemas.openxmlformats.org/officeDocument/2006/relationships" xmlns:p="http://schemas.openxmlformats.org/presentationml/2006/main">
  <p:tag name="AS_UNIQUEID" val="4056"/>
</p:tagLst>
</file>

<file path=ppt/tags/tag981.xml><?xml version="1.0" encoding="utf-8"?>
<p:tagLst xmlns:a="http://schemas.openxmlformats.org/drawingml/2006/main" xmlns:r="http://schemas.openxmlformats.org/officeDocument/2006/relationships" xmlns:p="http://schemas.openxmlformats.org/presentationml/2006/main">
  <p:tag name="AS_UNIQUEID" val="4057"/>
</p:tagLst>
</file>

<file path=ppt/tags/tag982.xml><?xml version="1.0" encoding="utf-8"?>
<p:tagLst xmlns:a="http://schemas.openxmlformats.org/drawingml/2006/main" xmlns:r="http://schemas.openxmlformats.org/officeDocument/2006/relationships" xmlns:p="http://schemas.openxmlformats.org/presentationml/2006/main">
  <p:tag name="AS_UNIQUEID" val="4033"/>
</p:tagLst>
</file>

<file path=ppt/tags/tag983.xml><?xml version="1.0" encoding="utf-8"?>
<p:tagLst xmlns:a="http://schemas.openxmlformats.org/drawingml/2006/main" xmlns:r="http://schemas.openxmlformats.org/officeDocument/2006/relationships" xmlns:p="http://schemas.openxmlformats.org/presentationml/2006/main">
  <p:tag name="AS_UNIQUEID" val="4034"/>
</p:tagLst>
</file>

<file path=ppt/tags/tag984.xml><?xml version="1.0" encoding="utf-8"?>
<p:tagLst xmlns:a="http://schemas.openxmlformats.org/drawingml/2006/main" xmlns:r="http://schemas.openxmlformats.org/officeDocument/2006/relationships" xmlns:p="http://schemas.openxmlformats.org/presentationml/2006/main">
  <p:tag name="AS_UNIQUEID" val="4039"/>
</p:tagLst>
</file>

<file path=ppt/tags/tag985.xml><?xml version="1.0" encoding="utf-8"?>
<p:tagLst xmlns:a="http://schemas.openxmlformats.org/drawingml/2006/main" xmlns:r="http://schemas.openxmlformats.org/officeDocument/2006/relationships" xmlns:p="http://schemas.openxmlformats.org/presentationml/2006/main">
  <p:tag name="AS_UNIQUEID" val="4040"/>
</p:tagLst>
</file>

<file path=ppt/tags/tag986.xml><?xml version="1.0" encoding="utf-8"?>
<p:tagLst xmlns:a="http://schemas.openxmlformats.org/drawingml/2006/main" xmlns:r="http://schemas.openxmlformats.org/officeDocument/2006/relationships" xmlns:p="http://schemas.openxmlformats.org/presentationml/2006/main">
  <p:tag name="AS_UNIQUEID" val="4041"/>
</p:tagLst>
</file>

<file path=ppt/tags/tag987.xml><?xml version="1.0" encoding="utf-8"?>
<p:tagLst xmlns:a="http://schemas.openxmlformats.org/drawingml/2006/main" xmlns:r="http://schemas.openxmlformats.org/officeDocument/2006/relationships" xmlns:p="http://schemas.openxmlformats.org/presentationml/2006/main">
  <p:tag name="AS_UNIQUEID" val="4042"/>
</p:tagLst>
</file>

<file path=ppt/tags/tag988.xml><?xml version="1.0" encoding="utf-8"?>
<p:tagLst xmlns:a="http://schemas.openxmlformats.org/drawingml/2006/main" xmlns:r="http://schemas.openxmlformats.org/officeDocument/2006/relationships" xmlns:p="http://schemas.openxmlformats.org/presentationml/2006/main">
  <p:tag name="AS_UNIQUEID" val="4043"/>
</p:tagLst>
</file>

<file path=ppt/tags/tag989.xml><?xml version="1.0" encoding="utf-8"?>
<p:tagLst xmlns:a="http://schemas.openxmlformats.org/drawingml/2006/main" xmlns:r="http://schemas.openxmlformats.org/officeDocument/2006/relationships" xmlns:p="http://schemas.openxmlformats.org/presentationml/2006/main">
  <p:tag name="AS_UNIQUEID" val="4044"/>
</p:tagLst>
</file>

<file path=ppt/tags/tag99.xml><?xml version="1.0" encoding="utf-8"?>
<p:tagLst xmlns:a="http://schemas.openxmlformats.org/drawingml/2006/main" xmlns:r="http://schemas.openxmlformats.org/officeDocument/2006/relationships" xmlns:p="http://schemas.openxmlformats.org/presentationml/2006/main">
  <p:tag name="AS_UNIQUEID" val="3176"/>
</p:tagLst>
</file>

<file path=ppt/tags/tag990.xml><?xml version="1.0" encoding="utf-8"?>
<p:tagLst xmlns:a="http://schemas.openxmlformats.org/drawingml/2006/main" xmlns:r="http://schemas.openxmlformats.org/officeDocument/2006/relationships" xmlns:p="http://schemas.openxmlformats.org/presentationml/2006/main">
  <p:tag name="AS_UNIQUEID" val="4045"/>
</p:tagLst>
</file>

<file path=ppt/tags/tag991.xml><?xml version="1.0" encoding="utf-8"?>
<p:tagLst xmlns:a="http://schemas.openxmlformats.org/drawingml/2006/main" xmlns:r="http://schemas.openxmlformats.org/officeDocument/2006/relationships" xmlns:p="http://schemas.openxmlformats.org/presentationml/2006/main">
  <p:tag name="AS_UNIQUEID" val="4046"/>
</p:tagLst>
</file>

<file path=ppt/tags/tag992.xml><?xml version="1.0" encoding="utf-8"?>
<p:tagLst xmlns:a="http://schemas.openxmlformats.org/drawingml/2006/main" xmlns:r="http://schemas.openxmlformats.org/officeDocument/2006/relationships" xmlns:p="http://schemas.openxmlformats.org/presentationml/2006/main">
  <p:tag name="AS_UNIQUEID" val="4047"/>
</p:tagLst>
</file>

<file path=ppt/tags/tag993.xml><?xml version="1.0" encoding="utf-8"?>
<p:tagLst xmlns:a="http://schemas.openxmlformats.org/drawingml/2006/main" xmlns:r="http://schemas.openxmlformats.org/officeDocument/2006/relationships" xmlns:p="http://schemas.openxmlformats.org/presentationml/2006/main">
  <p:tag name="AS_UNIQUEID" val="4048"/>
</p:tagLst>
</file>

<file path=ppt/tags/tag994.xml><?xml version="1.0" encoding="utf-8"?>
<p:tagLst xmlns:a="http://schemas.openxmlformats.org/drawingml/2006/main" xmlns:r="http://schemas.openxmlformats.org/officeDocument/2006/relationships" xmlns:p="http://schemas.openxmlformats.org/presentationml/2006/main">
  <p:tag name="AS_UNIQUEID" val="4035"/>
</p:tagLst>
</file>

<file path=ppt/tags/tag995.xml><?xml version="1.0" encoding="utf-8"?>
<p:tagLst xmlns:a="http://schemas.openxmlformats.org/drawingml/2006/main" xmlns:r="http://schemas.openxmlformats.org/officeDocument/2006/relationships" xmlns:p="http://schemas.openxmlformats.org/presentationml/2006/main">
  <p:tag name="AS_UNIQUEID" val="4036"/>
</p:tagLst>
</file>

<file path=ppt/tags/tag996.xml><?xml version="1.0" encoding="utf-8"?>
<p:tagLst xmlns:a="http://schemas.openxmlformats.org/drawingml/2006/main" xmlns:r="http://schemas.openxmlformats.org/officeDocument/2006/relationships" xmlns:p="http://schemas.openxmlformats.org/presentationml/2006/main">
  <p:tag name="AS_UNIQUEID" val="4037"/>
</p:tagLst>
</file>

<file path=ppt/tags/tag997.xml><?xml version="1.0" encoding="utf-8"?>
<p:tagLst xmlns:a="http://schemas.openxmlformats.org/drawingml/2006/main" xmlns:r="http://schemas.openxmlformats.org/officeDocument/2006/relationships" xmlns:p="http://schemas.openxmlformats.org/presentationml/2006/main">
  <p:tag name="AS_UNIQUEID" val="4038"/>
</p:tagLst>
</file>

<file path=ppt/tags/tag998.xml><?xml version="1.0" encoding="utf-8"?>
<p:tagLst xmlns:a="http://schemas.openxmlformats.org/drawingml/2006/main" xmlns:r="http://schemas.openxmlformats.org/officeDocument/2006/relationships" xmlns:p="http://schemas.openxmlformats.org/presentationml/2006/main">
  <p:tag name="AS_UNIQUEID" val="3990"/>
</p:tagLst>
</file>

<file path=ppt/tags/tag999.xml><?xml version="1.0" encoding="utf-8"?>
<p:tagLst xmlns:a="http://schemas.openxmlformats.org/drawingml/2006/main" xmlns:r="http://schemas.openxmlformats.org/officeDocument/2006/relationships" xmlns:p="http://schemas.openxmlformats.org/presentationml/2006/main">
  <p:tag name="AS_UNIQUEID" val="4017"/>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Arial"/>
      </a:majorFont>
      <a:minorFont>
        <a:latin typeface="Calibri"/>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2663</Words>
  <Application>Microsoft Office PowerPoint</Application>
  <PresentationFormat>全屏显示(16:9)</PresentationFormat>
  <Paragraphs>640</Paragraphs>
  <Slides>58</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58</vt:i4>
      </vt:variant>
    </vt:vector>
  </HeadingPairs>
  <TitlesOfParts>
    <vt:vector size="76" baseType="lpstr">
      <vt:lpstr>Hoefler Text</vt:lpstr>
      <vt:lpstr>黑体</vt:lpstr>
      <vt:lpstr>华文新魏</vt:lpstr>
      <vt:lpstr>华文中宋</vt:lpstr>
      <vt:lpstr>楷体</vt:lpstr>
      <vt:lpstr>楷体_GB2312</vt:lpstr>
      <vt:lpstr>宋体</vt:lpstr>
      <vt:lpstr>微软雅黑</vt:lpstr>
      <vt:lpstr>Arial</vt:lpstr>
      <vt:lpstr>Arial Black</vt:lpstr>
      <vt:lpstr>Calibri</vt:lpstr>
      <vt:lpstr>Times New Roman</vt:lpstr>
      <vt:lpstr>Verdana</vt:lpstr>
      <vt:lpstr>Wingdings</vt:lpstr>
      <vt:lpstr>Wingdings 2</vt:lpstr>
      <vt:lpstr>Office 主题</vt:lpstr>
      <vt:lpstr>Photoshop.Image.6</vt:lpstr>
      <vt:lpstr>Bitmap Image</vt:lpstr>
      <vt:lpstr>PowerPoint 演示文稿</vt:lpstr>
      <vt:lpstr>有丝分裂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rbm.xkw.com</dc:creator>
  <cp:lastModifiedBy>sdfz</cp:lastModifiedBy>
  <cp:revision>3</cp:revision>
  <cp:lastPrinted>2021-03-18T14:20:00Z</cp:lastPrinted>
  <dcterms:created xsi:type="dcterms:W3CDTF">2021-03-18T14:20:00Z</dcterms:created>
  <dcterms:modified xsi:type="dcterms:W3CDTF">2021-04-01T06:45:20Z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5387B7BBA4294525B37F8C2DEA5AF1E9</vt:lpwstr>
  </property>
  <property fmtid="{D5CDD505-2E9C-101B-9397-08002B2CF9AE}" pid="7" name="KSOProductBuildVer">
    <vt:lpwstr>2052-11.1.0.10356</vt:lpwstr>
  </property>
</Properties>
</file>